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3"/>
  </p:notesMasterIdLst>
  <p:sldIdLst>
    <p:sldId id="256" r:id="rId2"/>
    <p:sldId id="257" r:id="rId3"/>
    <p:sldId id="258" r:id="rId4"/>
    <p:sldId id="259" r:id="rId5"/>
    <p:sldId id="260" r:id="rId6"/>
    <p:sldId id="261" r:id="rId7"/>
    <p:sldId id="262" r:id="rId8"/>
    <p:sldId id="263" r:id="rId9"/>
    <p:sldId id="264" r:id="rId10"/>
    <p:sldId id="265" r:id="rId11"/>
    <p:sldId id="266" r:id="rId12"/>
    <p:sldId id="268" r:id="rId13"/>
    <p:sldId id="298" r:id="rId14"/>
    <p:sldId id="269" r:id="rId15"/>
    <p:sldId id="270" r:id="rId16"/>
    <p:sldId id="271" r:id="rId17"/>
    <p:sldId id="272" r:id="rId18"/>
    <p:sldId id="273" r:id="rId19"/>
    <p:sldId id="274" r:id="rId20"/>
    <p:sldId id="275" r:id="rId21"/>
    <p:sldId id="276" r:id="rId22"/>
    <p:sldId id="278" r:id="rId23"/>
    <p:sldId id="297"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014" autoAdjust="0"/>
    <p:restoredTop sz="94660"/>
  </p:normalViewPr>
  <p:slideViewPr>
    <p:cSldViewPr snapToGrid="0">
      <p:cViewPr>
        <p:scale>
          <a:sx n="100" d="100"/>
          <a:sy n="100" d="100"/>
        </p:scale>
        <p:origin x="930" y="3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notesMaster" Target="notesMasters/notesMaster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9FCFD26-774D-4A03-AFD2-643AE37F4A04}" type="datetimeFigureOut">
              <a:rPr lang="en-US" smtClean="0"/>
              <a:t>23/11/2023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95B3C19-EFF0-441C-8AA1-F017F355674D}" type="slidenum">
              <a:rPr lang="en-US" smtClean="0"/>
              <a:t>‹#›</a:t>
            </a:fld>
            <a:endParaRPr lang="en-US"/>
          </a:p>
        </p:txBody>
      </p:sp>
    </p:spTree>
    <p:extLst>
      <p:ext uri="{BB962C8B-B14F-4D97-AF65-F5344CB8AC3E}">
        <p14:creationId xmlns:p14="http://schemas.microsoft.com/office/powerpoint/2010/main" val="21578477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0"/>
        <p:cNvGrpSpPr/>
        <p:nvPr/>
      </p:nvGrpSpPr>
      <p:grpSpPr>
        <a:xfrm>
          <a:off x="0" y="0"/>
          <a:ext cx="0" cy="0"/>
          <a:chOff x="0" y="0"/>
          <a:chExt cx="0" cy="0"/>
        </a:xfrm>
      </p:grpSpPr>
      <p:sp>
        <p:nvSpPr>
          <p:cNvPr id="2941" name="Google Shape;2941;ge2e020ba84_0_146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2" name="Google Shape;2942;ge2e020ba84_0_146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8298163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0"/>
        <p:cNvGrpSpPr/>
        <p:nvPr/>
      </p:nvGrpSpPr>
      <p:grpSpPr>
        <a:xfrm>
          <a:off x="0" y="0"/>
          <a:ext cx="0" cy="0"/>
          <a:chOff x="0" y="0"/>
          <a:chExt cx="0" cy="0"/>
        </a:xfrm>
      </p:grpSpPr>
      <p:sp>
        <p:nvSpPr>
          <p:cNvPr id="14141" name="Google Shape;14141;ge2e020ba84_0_258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42" name="Google Shape;14142;ge2e020ba84_0_25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56137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80"/>
        <p:cNvGrpSpPr/>
        <p:nvPr/>
      </p:nvGrpSpPr>
      <p:grpSpPr>
        <a:xfrm>
          <a:off x="0" y="0"/>
          <a:ext cx="0" cy="0"/>
          <a:chOff x="0" y="0"/>
          <a:chExt cx="0" cy="0"/>
        </a:xfrm>
      </p:grpSpPr>
      <p:sp>
        <p:nvSpPr>
          <p:cNvPr id="14781" name="Google Shape;14781;ge2e020ba84_0_26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82" name="Google Shape;14782;ge2e020ba84_0_26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288837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37"/>
        <p:cNvGrpSpPr/>
        <p:nvPr/>
      </p:nvGrpSpPr>
      <p:grpSpPr>
        <a:xfrm>
          <a:off x="0" y="0"/>
          <a:ext cx="0" cy="0"/>
          <a:chOff x="0" y="0"/>
          <a:chExt cx="0" cy="0"/>
        </a:xfrm>
      </p:grpSpPr>
      <p:sp>
        <p:nvSpPr>
          <p:cNvPr id="14938" name="Google Shape;14938;ge2e020ba84_0_266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39" name="Google Shape;14939;ge2e020ba84_0_26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19492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11"/>
        <p:cNvGrpSpPr/>
        <p:nvPr/>
      </p:nvGrpSpPr>
      <p:grpSpPr>
        <a:xfrm>
          <a:off x="0" y="0"/>
          <a:ext cx="0" cy="0"/>
          <a:chOff x="0" y="0"/>
          <a:chExt cx="0" cy="0"/>
        </a:xfrm>
      </p:grpSpPr>
      <p:sp>
        <p:nvSpPr>
          <p:cNvPr id="15312" name="Google Shape;15312;ge2e020ba84_0_26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13" name="Google Shape;15313;ge2e020ba84_0_26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51399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67"/>
        <p:cNvGrpSpPr/>
        <p:nvPr/>
      </p:nvGrpSpPr>
      <p:grpSpPr>
        <a:xfrm>
          <a:off x="0" y="0"/>
          <a:ext cx="0" cy="0"/>
          <a:chOff x="0" y="0"/>
          <a:chExt cx="0" cy="0"/>
        </a:xfrm>
      </p:grpSpPr>
      <p:sp>
        <p:nvSpPr>
          <p:cNvPr id="15768" name="Google Shape;15768;ge2e020ba84_0_274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69" name="Google Shape;15769;ge2e020ba84_0_274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638410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81"/>
        <p:cNvGrpSpPr/>
        <p:nvPr/>
      </p:nvGrpSpPr>
      <p:grpSpPr>
        <a:xfrm>
          <a:off x="0" y="0"/>
          <a:ext cx="0" cy="0"/>
          <a:chOff x="0" y="0"/>
          <a:chExt cx="0" cy="0"/>
        </a:xfrm>
      </p:grpSpPr>
      <p:sp>
        <p:nvSpPr>
          <p:cNvPr id="16082" name="Google Shape;16082;ge2e020ba84_0_27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83" name="Google Shape;16083;ge2e020ba84_0_27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81052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15"/>
        <p:cNvGrpSpPr/>
        <p:nvPr/>
      </p:nvGrpSpPr>
      <p:grpSpPr>
        <a:xfrm>
          <a:off x="0" y="0"/>
          <a:ext cx="0" cy="0"/>
          <a:chOff x="0" y="0"/>
          <a:chExt cx="0" cy="0"/>
        </a:xfrm>
      </p:grpSpPr>
      <p:sp>
        <p:nvSpPr>
          <p:cNvPr id="16416" name="Google Shape;16416;ge2e020ba84_0_280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17" name="Google Shape;16417;ge2e020ba84_0_280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337509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3"/>
        <p:cNvGrpSpPr/>
        <p:nvPr/>
      </p:nvGrpSpPr>
      <p:grpSpPr>
        <a:xfrm>
          <a:off x="0" y="0"/>
          <a:ext cx="0" cy="0"/>
          <a:chOff x="0" y="0"/>
          <a:chExt cx="0" cy="0"/>
        </a:xfrm>
      </p:grpSpPr>
      <p:sp>
        <p:nvSpPr>
          <p:cNvPr id="2604" name="Google Shape;2604;ge2e020ba84_0_14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5" name="Google Shape;2605;ge2e020ba84_0_14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75326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0"/>
        <p:cNvGrpSpPr/>
        <p:nvPr/>
      </p:nvGrpSpPr>
      <p:grpSpPr>
        <a:xfrm>
          <a:off x="0" y="0"/>
          <a:ext cx="0" cy="0"/>
          <a:chOff x="0" y="0"/>
          <a:chExt cx="0" cy="0"/>
        </a:xfrm>
      </p:grpSpPr>
      <p:sp>
        <p:nvSpPr>
          <p:cNvPr id="9441" name="Google Shape;9441;ge2e020ba84_0_21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2" name="Google Shape;9442;ge2e020ba84_0_21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658739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0"/>
        <p:cNvGrpSpPr/>
        <p:nvPr/>
      </p:nvGrpSpPr>
      <p:grpSpPr>
        <a:xfrm>
          <a:off x="0" y="0"/>
          <a:ext cx="0" cy="0"/>
          <a:chOff x="0" y="0"/>
          <a:chExt cx="0" cy="0"/>
        </a:xfrm>
      </p:grpSpPr>
      <p:sp>
        <p:nvSpPr>
          <p:cNvPr id="10031" name="Google Shape;10031;ge2e020ba84_0_217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2" name="Google Shape;10032;ge2e020ba84_0_217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8494173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3"/>
        <p:cNvGrpSpPr/>
        <p:nvPr/>
      </p:nvGrpSpPr>
      <p:grpSpPr>
        <a:xfrm>
          <a:off x="0" y="0"/>
          <a:ext cx="0" cy="0"/>
          <a:chOff x="0" y="0"/>
          <a:chExt cx="0" cy="0"/>
        </a:xfrm>
      </p:grpSpPr>
      <p:sp>
        <p:nvSpPr>
          <p:cNvPr id="10804" name="Google Shape;10804;ge2e020ba84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05" name="Google Shape;10805;ge2e020ba84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461589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0"/>
        <p:cNvGrpSpPr/>
        <p:nvPr/>
      </p:nvGrpSpPr>
      <p:grpSpPr>
        <a:xfrm>
          <a:off x="0" y="0"/>
          <a:ext cx="0" cy="0"/>
          <a:chOff x="0" y="0"/>
          <a:chExt cx="0" cy="0"/>
        </a:xfrm>
      </p:grpSpPr>
      <p:sp>
        <p:nvSpPr>
          <p:cNvPr id="11181" name="Google Shape;11181;ge2e020ba84_0_228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82" name="Google Shape;11182;ge2e020ba84_0_22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0128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1"/>
        <p:cNvGrpSpPr/>
        <p:nvPr/>
      </p:nvGrpSpPr>
      <p:grpSpPr>
        <a:xfrm>
          <a:off x="0" y="0"/>
          <a:ext cx="0" cy="0"/>
          <a:chOff x="0" y="0"/>
          <a:chExt cx="0" cy="0"/>
        </a:xfrm>
      </p:grpSpPr>
      <p:sp>
        <p:nvSpPr>
          <p:cNvPr id="11612" name="Google Shape;11612;ge2e020ba84_0_23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3" name="Google Shape;11613;ge2e020ba84_0_23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141748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4"/>
        <p:cNvGrpSpPr/>
        <p:nvPr/>
      </p:nvGrpSpPr>
      <p:grpSpPr>
        <a:xfrm>
          <a:off x="0" y="0"/>
          <a:ext cx="0" cy="0"/>
          <a:chOff x="0" y="0"/>
          <a:chExt cx="0" cy="0"/>
        </a:xfrm>
      </p:grpSpPr>
      <p:sp>
        <p:nvSpPr>
          <p:cNvPr id="12405" name="Google Shape;12405;ge2e020ba84_0_240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6" name="Google Shape;12406;ge2e020ba84_0_240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315211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45"/>
        <p:cNvGrpSpPr/>
        <p:nvPr/>
      </p:nvGrpSpPr>
      <p:grpSpPr>
        <a:xfrm>
          <a:off x="0" y="0"/>
          <a:ext cx="0" cy="0"/>
          <a:chOff x="0" y="0"/>
          <a:chExt cx="0" cy="0"/>
        </a:xfrm>
      </p:grpSpPr>
      <p:sp>
        <p:nvSpPr>
          <p:cNvPr id="13146" name="Google Shape;13146;ge2e020ba84_0_248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47" name="Google Shape;13147;ge2e020ba84_0_24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213229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38"/>
        <p:cNvGrpSpPr/>
        <p:nvPr/>
      </p:nvGrpSpPr>
      <p:grpSpPr>
        <a:xfrm>
          <a:off x="0" y="0"/>
          <a:ext cx="0" cy="0"/>
          <a:chOff x="0" y="0"/>
          <a:chExt cx="0" cy="0"/>
        </a:xfrm>
      </p:grpSpPr>
      <p:sp>
        <p:nvSpPr>
          <p:cNvPr id="13839" name="Google Shape;13839;ge2e020ba84_0_25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0" name="Google Shape;13840;ge2e020ba84_0_25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181826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89EB9F-0613-D741-EF44-6EE769E4414B}"/>
              </a:ext>
            </a:extLst>
          </p:cNvPr>
          <p:cNvSpPr>
            <a:spLocks noGrp="1"/>
          </p:cNvSpPr>
          <p:nvPr>
            <p:ph type="ctrTitle"/>
          </p:nvPr>
        </p:nvSpPr>
        <p:spPr>
          <a:xfrm>
            <a:off x="1524000" y="1122363"/>
            <a:ext cx="9144000" cy="2387600"/>
          </a:xfrm>
        </p:spPr>
        <p:txBody>
          <a:bodyPr anchor="b"/>
          <a:lstStyle>
            <a:lvl1pPr algn="ctr">
              <a:defRPr sz="6000" b="1"/>
            </a:lvl1pPr>
          </a:lstStyle>
          <a:p>
            <a:r>
              <a:rPr lang="en-US" dirty="0"/>
              <a:t>Click to edit Master title style</a:t>
            </a:r>
          </a:p>
        </p:txBody>
      </p:sp>
      <p:sp>
        <p:nvSpPr>
          <p:cNvPr id="3" name="Subtitle 2">
            <a:extLst>
              <a:ext uri="{FF2B5EF4-FFF2-40B4-BE49-F238E27FC236}">
                <a16:creationId xmlns:a16="http://schemas.microsoft.com/office/drawing/2014/main" id="{415A096D-71B9-F2F1-A038-3B15FABD850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4ABED72-F551-A188-0555-385A92C5C20E}"/>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5" name="Footer Placeholder 4">
            <a:extLst>
              <a:ext uri="{FF2B5EF4-FFF2-40B4-BE49-F238E27FC236}">
                <a16:creationId xmlns:a16="http://schemas.microsoft.com/office/drawing/2014/main" id="{382F4C13-B362-7D20-586E-F0C0E32A402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ACF5C2F-AD87-9233-3EF4-FD852C6B86C1}"/>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308739524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8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871EC6-1ACE-8D3A-4E3C-F7A8A218B849}"/>
              </a:ext>
            </a:extLst>
          </p:cNvPr>
          <p:cNvSpPr>
            <a:spLocks noGrp="1"/>
          </p:cNvSpPr>
          <p:nvPr>
            <p:ph type="title"/>
          </p:nvPr>
        </p:nvSpPr>
        <p:spPr>
          <a:xfrm>
            <a:off x="2173356" y="110020"/>
            <a:ext cx="8633791" cy="768626"/>
          </a:xfrm>
        </p:spPr>
        <p:txBody>
          <a:bodyPr/>
          <a:lstStyle>
            <a:lvl1pPr>
              <a:defRPr b="1"/>
            </a:lvl1pPr>
          </a:lstStyle>
          <a:p>
            <a:r>
              <a:rPr lang="en-US" dirty="0"/>
              <a:t>Click to edit Master title style</a:t>
            </a:r>
          </a:p>
        </p:txBody>
      </p:sp>
      <p:sp>
        <p:nvSpPr>
          <p:cNvPr id="3" name="Content Placeholder 2">
            <a:extLst>
              <a:ext uri="{FF2B5EF4-FFF2-40B4-BE49-F238E27FC236}">
                <a16:creationId xmlns:a16="http://schemas.microsoft.com/office/drawing/2014/main" id="{C6A9444A-C57D-D308-3D1B-21121AEC99E4}"/>
              </a:ext>
            </a:extLst>
          </p:cNvPr>
          <p:cNvSpPr>
            <a:spLocks noGrp="1"/>
          </p:cNvSpPr>
          <p:nvPr>
            <p:ph idx="1"/>
          </p:nvPr>
        </p:nvSpPr>
        <p:spPr>
          <a:xfrm>
            <a:off x="2173356" y="1471784"/>
            <a:ext cx="9180444"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8603635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7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871EC6-1ACE-8D3A-4E3C-F7A8A218B849}"/>
              </a:ext>
            </a:extLst>
          </p:cNvPr>
          <p:cNvSpPr>
            <a:spLocks noGrp="1"/>
          </p:cNvSpPr>
          <p:nvPr>
            <p:ph type="title"/>
          </p:nvPr>
        </p:nvSpPr>
        <p:spPr>
          <a:xfrm>
            <a:off x="2173356" y="110020"/>
            <a:ext cx="8633791" cy="768626"/>
          </a:xfrm>
        </p:spPr>
        <p:txBody>
          <a:bodyPr/>
          <a:lstStyle>
            <a:lvl1pPr>
              <a:defRPr b="1">
                <a:solidFill>
                  <a:schemeClr val="bg1"/>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6A9444A-C57D-D308-3D1B-21121AEC99E4}"/>
              </a:ext>
            </a:extLst>
          </p:cNvPr>
          <p:cNvSpPr>
            <a:spLocks noGrp="1"/>
          </p:cNvSpPr>
          <p:nvPr>
            <p:ph idx="1"/>
          </p:nvPr>
        </p:nvSpPr>
        <p:spPr>
          <a:xfrm>
            <a:off x="2173356" y="1471784"/>
            <a:ext cx="9180444" cy="435133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90313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0A1FA6-88B0-5EC7-30DE-A4CCA2DDD010}"/>
              </a:ext>
            </a:extLst>
          </p:cNvPr>
          <p:cNvSpPr>
            <a:spLocks noGrp="1"/>
          </p:cNvSpPr>
          <p:nvPr>
            <p:ph type="title"/>
          </p:nvPr>
        </p:nvSpPr>
        <p:spPr>
          <a:xfrm>
            <a:off x="838200" y="136525"/>
            <a:ext cx="10515600" cy="1325563"/>
          </a:xfrm>
        </p:spPr>
        <p:txBody>
          <a:bodyPr/>
          <a:lstStyle>
            <a:lvl1pPr>
              <a:defRPr b="1">
                <a:solidFill>
                  <a:schemeClr val="bg1"/>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1B7E3D3D-76A7-A55F-A58B-5C5C106E08D9}"/>
              </a:ext>
            </a:extLst>
          </p:cNvPr>
          <p:cNvSpPr>
            <a:spLocks noGrp="1"/>
          </p:cNvSpPr>
          <p:nvPr>
            <p:ph sz="half" idx="1"/>
          </p:nvPr>
        </p:nvSpPr>
        <p:spPr>
          <a:xfrm>
            <a:off x="914400" y="1733550"/>
            <a:ext cx="5181600" cy="435133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C94F4EDC-D27C-D8BB-73D3-5E45A06D1C2D}"/>
              </a:ext>
            </a:extLst>
          </p:cNvPr>
          <p:cNvSpPr>
            <a:spLocks noGrp="1"/>
          </p:cNvSpPr>
          <p:nvPr>
            <p:ph sz="half" idx="2"/>
          </p:nvPr>
        </p:nvSpPr>
        <p:spPr>
          <a:xfrm>
            <a:off x="6172202" y="1733550"/>
            <a:ext cx="5181600" cy="435133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ED97AF26-A3DF-30CF-94D3-FA15BAD7DDEB}"/>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6" name="Footer Placeholder 5">
            <a:extLst>
              <a:ext uri="{FF2B5EF4-FFF2-40B4-BE49-F238E27FC236}">
                <a16:creationId xmlns:a16="http://schemas.microsoft.com/office/drawing/2014/main" id="{E2D032B7-7B3F-45CD-5C2D-B3E40006C53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CF4C0D2-98A3-C0A1-C1E4-B63C74A56A08}"/>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365130115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1_Two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0A1FA6-88B0-5EC7-30DE-A4CCA2DDD010}"/>
              </a:ext>
            </a:extLst>
          </p:cNvPr>
          <p:cNvSpPr>
            <a:spLocks noGrp="1"/>
          </p:cNvSpPr>
          <p:nvPr>
            <p:ph type="title"/>
          </p:nvPr>
        </p:nvSpPr>
        <p:spPr>
          <a:xfrm>
            <a:off x="838200" y="-95388"/>
            <a:ext cx="10515600" cy="1325563"/>
          </a:xfrm>
        </p:spPr>
        <p:txBody>
          <a:bodyPr/>
          <a:lstStyle>
            <a:lvl1pPr>
              <a:defRPr b="1"/>
            </a:lvl1pPr>
          </a:lstStyle>
          <a:p>
            <a:r>
              <a:rPr lang="en-US" dirty="0"/>
              <a:t>Click to edit Master title style</a:t>
            </a:r>
          </a:p>
        </p:txBody>
      </p:sp>
      <p:sp>
        <p:nvSpPr>
          <p:cNvPr id="3" name="Content Placeholder 2">
            <a:extLst>
              <a:ext uri="{FF2B5EF4-FFF2-40B4-BE49-F238E27FC236}">
                <a16:creationId xmlns:a16="http://schemas.microsoft.com/office/drawing/2014/main" id="{1B7E3D3D-76A7-A55F-A58B-5C5C106E08D9}"/>
              </a:ext>
            </a:extLst>
          </p:cNvPr>
          <p:cNvSpPr>
            <a:spLocks noGrp="1"/>
          </p:cNvSpPr>
          <p:nvPr>
            <p:ph sz="half" idx="1"/>
          </p:nvPr>
        </p:nvSpPr>
        <p:spPr>
          <a:xfrm>
            <a:off x="914400" y="1733550"/>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94F4EDC-D27C-D8BB-73D3-5E45A06D1C2D}"/>
              </a:ext>
            </a:extLst>
          </p:cNvPr>
          <p:cNvSpPr>
            <a:spLocks noGrp="1"/>
          </p:cNvSpPr>
          <p:nvPr>
            <p:ph sz="half" idx="2"/>
          </p:nvPr>
        </p:nvSpPr>
        <p:spPr>
          <a:xfrm>
            <a:off x="6172202" y="1733550"/>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8951451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2_Two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0A1FA6-88B0-5EC7-30DE-A4CCA2DDD010}"/>
              </a:ext>
            </a:extLst>
          </p:cNvPr>
          <p:cNvSpPr>
            <a:spLocks noGrp="1"/>
          </p:cNvSpPr>
          <p:nvPr>
            <p:ph type="title"/>
          </p:nvPr>
        </p:nvSpPr>
        <p:spPr>
          <a:xfrm>
            <a:off x="854765" y="-141770"/>
            <a:ext cx="10515600" cy="1325563"/>
          </a:xfrm>
        </p:spPr>
        <p:txBody>
          <a:bodyPr/>
          <a:lstStyle>
            <a:lvl1pPr>
              <a:defRPr b="1"/>
            </a:lvl1pPr>
          </a:lstStyle>
          <a:p>
            <a:r>
              <a:rPr lang="en-US" dirty="0"/>
              <a:t>Click to edit Master title style</a:t>
            </a:r>
          </a:p>
        </p:txBody>
      </p:sp>
      <p:sp>
        <p:nvSpPr>
          <p:cNvPr id="3" name="Content Placeholder 2">
            <a:extLst>
              <a:ext uri="{FF2B5EF4-FFF2-40B4-BE49-F238E27FC236}">
                <a16:creationId xmlns:a16="http://schemas.microsoft.com/office/drawing/2014/main" id="{1B7E3D3D-76A7-A55F-A58B-5C5C106E08D9}"/>
              </a:ext>
            </a:extLst>
          </p:cNvPr>
          <p:cNvSpPr>
            <a:spLocks noGrp="1"/>
          </p:cNvSpPr>
          <p:nvPr>
            <p:ph sz="half" idx="1"/>
          </p:nvPr>
        </p:nvSpPr>
        <p:spPr>
          <a:xfrm>
            <a:off x="914400" y="1733550"/>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94F4EDC-D27C-D8BB-73D3-5E45A06D1C2D}"/>
              </a:ext>
            </a:extLst>
          </p:cNvPr>
          <p:cNvSpPr>
            <a:spLocks noGrp="1"/>
          </p:cNvSpPr>
          <p:nvPr>
            <p:ph sz="half" idx="2"/>
          </p:nvPr>
        </p:nvSpPr>
        <p:spPr>
          <a:xfrm>
            <a:off x="6172202" y="1733550"/>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661002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C8C83F-97C8-ED97-6EB6-C295CC1AB8D4}"/>
              </a:ext>
            </a:extLst>
          </p:cNvPr>
          <p:cNvSpPr>
            <a:spLocks noGrp="1"/>
          </p:cNvSpPr>
          <p:nvPr>
            <p:ph type="title"/>
          </p:nvPr>
        </p:nvSpPr>
        <p:spPr>
          <a:xfrm>
            <a:off x="838200" y="206099"/>
            <a:ext cx="10515600" cy="1325563"/>
          </a:xfrm>
        </p:spPr>
        <p:txBody>
          <a:bodyPr/>
          <a:lstStyle>
            <a:lvl1pPr>
              <a:defRPr b="1">
                <a:solidFill>
                  <a:schemeClr val="bg1"/>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DAE8A8BE-9F69-EB18-676E-46F4ACB09D91}"/>
              </a:ext>
            </a:extLst>
          </p:cNvPr>
          <p:cNvSpPr>
            <a:spLocks noGrp="1"/>
          </p:cNvSpPr>
          <p:nvPr>
            <p:ph type="body" idx="1"/>
          </p:nvPr>
        </p:nvSpPr>
        <p:spPr>
          <a:xfrm>
            <a:off x="838200" y="1522137"/>
            <a:ext cx="5157787" cy="823912"/>
          </a:xfrm>
        </p:spPr>
        <p:txBody>
          <a:bodyPr anchor="b"/>
          <a:lstStyle>
            <a:lvl1pPr marL="0" indent="0">
              <a:buNone/>
              <a:defRPr sz="2400" b="1">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BA857C4C-BAC9-646C-706C-FFCD7C467BFF}"/>
              </a:ext>
            </a:extLst>
          </p:cNvPr>
          <p:cNvSpPr>
            <a:spLocks noGrp="1"/>
          </p:cNvSpPr>
          <p:nvPr>
            <p:ph sz="half" idx="2"/>
          </p:nvPr>
        </p:nvSpPr>
        <p:spPr>
          <a:xfrm>
            <a:off x="838200" y="2346049"/>
            <a:ext cx="5157787" cy="368458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8399AEB1-3DFE-8B8C-C1F9-B066DD8D6819}"/>
              </a:ext>
            </a:extLst>
          </p:cNvPr>
          <p:cNvSpPr>
            <a:spLocks noGrp="1"/>
          </p:cNvSpPr>
          <p:nvPr>
            <p:ph type="body" sz="quarter" idx="3"/>
          </p:nvPr>
        </p:nvSpPr>
        <p:spPr>
          <a:xfrm>
            <a:off x="6170612" y="1522137"/>
            <a:ext cx="5183188" cy="823912"/>
          </a:xfrm>
        </p:spPr>
        <p:txBody>
          <a:bodyPr anchor="b"/>
          <a:lstStyle>
            <a:lvl1pPr marL="0" indent="0">
              <a:buNone/>
              <a:defRPr sz="2400" b="1">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FAFE566-16A4-EB2D-AD19-A5717AEDCFCE}"/>
              </a:ext>
            </a:extLst>
          </p:cNvPr>
          <p:cNvSpPr>
            <a:spLocks noGrp="1"/>
          </p:cNvSpPr>
          <p:nvPr>
            <p:ph sz="quarter" idx="4"/>
          </p:nvPr>
        </p:nvSpPr>
        <p:spPr>
          <a:xfrm>
            <a:off x="6170612" y="2346049"/>
            <a:ext cx="5183188" cy="368458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065ED862-3D36-81A4-F46B-617C8A03B644}"/>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8" name="Footer Placeholder 7">
            <a:extLst>
              <a:ext uri="{FF2B5EF4-FFF2-40B4-BE49-F238E27FC236}">
                <a16:creationId xmlns:a16="http://schemas.microsoft.com/office/drawing/2014/main" id="{B3911D58-E910-335D-29AC-209AB015612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6C2FA40-5E5E-0CC6-8AD2-5D509D2EE2C8}"/>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1701415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3_Comparis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C8C83F-97C8-ED97-6EB6-C295CC1AB8D4}"/>
              </a:ext>
            </a:extLst>
          </p:cNvPr>
          <p:cNvSpPr>
            <a:spLocks noGrp="1"/>
          </p:cNvSpPr>
          <p:nvPr>
            <p:ph type="title"/>
          </p:nvPr>
        </p:nvSpPr>
        <p:spPr>
          <a:xfrm>
            <a:off x="964096" y="33717"/>
            <a:ext cx="10515600" cy="1325563"/>
          </a:xfrm>
        </p:spPr>
        <p:txBody>
          <a:bodyPr/>
          <a:lstStyle>
            <a:lvl1pPr>
              <a:defRPr b="1"/>
            </a:lvl1pPr>
          </a:lstStyle>
          <a:p>
            <a:r>
              <a:rPr lang="en-US" dirty="0"/>
              <a:t>Click to edit Master title style</a:t>
            </a:r>
          </a:p>
        </p:txBody>
      </p:sp>
      <p:sp>
        <p:nvSpPr>
          <p:cNvPr id="3" name="Text Placeholder 2">
            <a:extLst>
              <a:ext uri="{FF2B5EF4-FFF2-40B4-BE49-F238E27FC236}">
                <a16:creationId xmlns:a16="http://schemas.microsoft.com/office/drawing/2014/main" id="{DAE8A8BE-9F69-EB18-676E-46F4ACB09D91}"/>
              </a:ext>
            </a:extLst>
          </p:cNvPr>
          <p:cNvSpPr>
            <a:spLocks noGrp="1"/>
          </p:cNvSpPr>
          <p:nvPr>
            <p:ph type="body" idx="1"/>
          </p:nvPr>
        </p:nvSpPr>
        <p:spPr>
          <a:xfrm>
            <a:off x="838200" y="1522137"/>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A857C4C-BAC9-646C-706C-FFCD7C467BFF}"/>
              </a:ext>
            </a:extLst>
          </p:cNvPr>
          <p:cNvSpPr>
            <a:spLocks noGrp="1"/>
          </p:cNvSpPr>
          <p:nvPr>
            <p:ph sz="half" idx="2"/>
          </p:nvPr>
        </p:nvSpPr>
        <p:spPr>
          <a:xfrm>
            <a:off x="838200" y="2346049"/>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399AEB1-3DFE-8B8C-C1F9-B066DD8D6819}"/>
              </a:ext>
            </a:extLst>
          </p:cNvPr>
          <p:cNvSpPr>
            <a:spLocks noGrp="1"/>
          </p:cNvSpPr>
          <p:nvPr>
            <p:ph type="body" sz="quarter" idx="3"/>
          </p:nvPr>
        </p:nvSpPr>
        <p:spPr>
          <a:xfrm>
            <a:off x="6170612" y="1522137"/>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FAFE566-16A4-EB2D-AD19-A5717AEDCFCE}"/>
              </a:ext>
            </a:extLst>
          </p:cNvPr>
          <p:cNvSpPr>
            <a:spLocks noGrp="1"/>
          </p:cNvSpPr>
          <p:nvPr>
            <p:ph sz="quarter" idx="4"/>
          </p:nvPr>
        </p:nvSpPr>
        <p:spPr>
          <a:xfrm>
            <a:off x="6170612" y="2346049"/>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878117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_Comparis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C8C83F-97C8-ED97-6EB6-C295CC1AB8D4}"/>
              </a:ext>
            </a:extLst>
          </p:cNvPr>
          <p:cNvSpPr>
            <a:spLocks noGrp="1"/>
          </p:cNvSpPr>
          <p:nvPr>
            <p:ph type="title"/>
          </p:nvPr>
        </p:nvSpPr>
        <p:spPr>
          <a:xfrm>
            <a:off x="964096" y="33717"/>
            <a:ext cx="10515600" cy="1325563"/>
          </a:xfrm>
        </p:spPr>
        <p:txBody>
          <a:bodyPr/>
          <a:lstStyle>
            <a:lvl1pPr>
              <a:defRPr b="1"/>
            </a:lvl1pPr>
          </a:lstStyle>
          <a:p>
            <a:r>
              <a:rPr lang="en-US" dirty="0"/>
              <a:t>Click to edit Master title style</a:t>
            </a:r>
          </a:p>
        </p:txBody>
      </p:sp>
      <p:sp>
        <p:nvSpPr>
          <p:cNvPr id="3" name="Text Placeholder 2">
            <a:extLst>
              <a:ext uri="{FF2B5EF4-FFF2-40B4-BE49-F238E27FC236}">
                <a16:creationId xmlns:a16="http://schemas.microsoft.com/office/drawing/2014/main" id="{DAE8A8BE-9F69-EB18-676E-46F4ACB09D91}"/>
              </a:ext>
            </a:extLst>
          </p:cNvPr>
          <p:cNvSpPr>
            <a:spLocks noGrp="1"/>
          </p:cNvSpPr>
          <p:nvPr>
            <p:ph type="body" idx="1"/>
          </p:nvPr>
        </p:nvSpPr>
        <p:spPr>
          <a:xfrm>
            <a:off x="838201" y="1522137"/>
            <a:ext cx="2517396" cy="823912"/>
          </a:xfrm>
        </p:spPr>
        <p:txBody>
          <a:bodyPr anchor="b"/>
          <a:lstStyle>
            <a:lvl1pPr marL="0" indent="0" algn="ctr">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BA857C4C-BAC9-646C-706C-FFCD7C467BFF}"/>
              </a:ext>
            </a:extLst>
          </p:cNvPr>
          <p:cNvSpPr>
            <a:spLocks noGrp="1"/>
          </p:cNvSpPr>
          <p:nvPr>
            <p:ph sz="half" idx="2"/>
          </p:nvPr>
        </p:nvSpPr>
        <p:spPr>
          <a:xfrm>
            <a:off x="838201" y="2346049"/>
            <a:ext cx="2517396" cy="3684588"/>
          </a:xfrm>
        </p:spPr>
        <p:txBody>
          <a:bodyPr/>
          <a:lstStyle>
            <a:lvl1pPr marL="0" indent="0">
              <a:buNone/>
              <a:defRPr sz="1800"/>
            </a:lvl1pPr>
            <a:lvl2pPr>
              <a:defRPr sz="400"/>
            </a:lvl2pPr>
            <a:lvl3pPr>
              <a:defRPr sz="400"/>
            </a:lvl3pPr>
            <a:lvl4pPr>
              <a:defRPr sz="400"/>
            </a:lvl4pPr>
            <a:lvl5pPr>
              <a:defRPr sz="400"/>
            </a:lvl5pPr>
          </a:lstStyle>
          <a:p>
            <a:pPr lvl="0"/>
            <a:r>
              <a:rPr lang="en-US" dirty="0"/>
              <a:t>Click to edit Master text styles</a:t>
            </a:r>
          </a:p>
        </p:txBody>
      </p:sp>
      <p:sp>
        <p:nvSpPr>
          <p:cNvPr id="7" name="Text Placeholder 2">
            <a:extLst>
              <a:ext uri="{FF2B5EF4-FFF2-40B4-BE49-F238E27FC236}">
                <a16:creationId xmlns:a16="http://schemas.microsoft.com/office/drawing/2014/main" id="{992585FE-1745-487D-A956-6DA6052C1B87}"/>
              </a:ext>
            </a:extLst>
          </p:cNvPr>
          <p:cNvSpPr>
            <a:spLocks noGrp="1"/>
          </p:cNvSpPr>
          <p:nvPr>
            <p:ph type="body" idx="10"/>
          </p:nvPr>
        </p:nvSpPr>
        <p:spPr>
          <a:xfrm>
            <a:off x="3578604" y="1522137"/>
            <a:ext cx="2517396" cy="823912"/>
          </a:xfrm>
        </p:spPr>
        <p:txBody>
          <a:bodyPr anchor="b"/>
          <a:lstStyle>
            <a:lvl1pPr marL="0" indent="0" algn="ctr">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8" name="Content Placeholder 3">
            <a:extLst>
              <a:ext uri="{FF2B5EF4-FFF2-40B4-BE49-F238E27FC236}">
                <a16:creationId xmlns:a16="http://schemas.microsoft.com/office/drawing/2014/main" id="{40EAF47F-DB58-4D02-828C-51C629DD94D1}"/>
              </a:ext>
            </a:extLst>
          </p:cNvPr>
          <p:cNvSpPr>
            <a:spLocks noGrp="1"/>
          </p:cNvSpPr>
          <p:nvPr>
            <p:ph sz="half" idx="11"/>
          </p:nvPr>
        </p:nvSpPr>
        <p:spPr>
          <a:xfrm>
            <a:off x="3578604" y="2346049"/>
            <a:ext cx="2517396" cy="3684588"/>
          </a:xfrm>
        </p:spPr>
        <p:txBody>
          <a:bodyPr/>
          <a:lstStyle>
            <a:lvl1pPr marL="0" indent="0">
              <a:buNone/>
              <a:defRPr sz="1800"/>
            </a:lvl1pPr>
            <a:lvl2pPr>
              <a:defRPr sz="400"/>
            </a:lvl2pPr>
            <a:lvl3pPr>
              <a:defRPr sz="400"/>
            </a:lvl3pPr>
            <a:lvl4pPr>
              <a:defRPr sz="400"/>
            </a:lvl4pPr>
            <a:lvl5pPr>
              <a:defRPr sz="400"/>
            </a:lvl5pPr>
          </a:lstStyle>
          <a:p>
            <a:pPr lvl="0"/>
            <a:r>
              <a:rPr lang="en-US" dirty="0"/>
              <a:t>Click to edit Master text styles</a:t>
            </a:r>
          </a:p>
        </p:txBody>
      </p:sp>
      <p:sp>
        <p:nvSpPr>
          <p:cNvPr id="9" name="Text Placeholder 2">
            <a:extLst>
              <a:ext uri="{FF2B5EF4-FFF2-40B4-BE49-F238E27FC236}">
                <a16:creationId xmlns:a16="http://schemas.microsoft.com/office/drawing/2014/main" id="{AD2E90A8-C0B8-4540-A8B2-62B3B160B868}"/>
              </a:ext>
            </a:extLst>
          </p:cNvPr>
          <p:cNvSpPr>
            <a:spLocks noGrp="1"/>
          </p:cNvSpPr>
          <p:nvPr>
            <p:ph type="body" idx="12"/>
          </p:nvPr>
        </p:nvSpPr>
        <p:spPr>
          <a:xfrm>
            <a:off x="6319009" y="1522137"/>
            <a:ext cx="2517396" cy="823912"/>
          </a:xfrm>
        </p:spPr>
        <p:txBody>
          <a:bodyPr anchor="b"/>
          <a:lstStyle>
            <a:lvl1pPr marL="0" indent="0" algn="ctr">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3">
            <a:extLst>
              <a:ext uri="{FF2B5EF4-FFF2-40B4-BE49-F238E27FC236}">
                <a16:creationId xmlns:a16="http://schemas.microsoft.com/office/drawing/2014/main" id="{A6740129-9643-42D9-A82E-7CE95E33344B}"/>
              </a:ext>
            </a:extLst>
          </p:cNvPr>
          <p:cNvSpPr>
            <a:spLocks noGrp="1"/>
          </p:cNvSpPr>
          <p:nvPr>
            <p:ph sz="half" idx="13"/>
          </p:nvPr>
        </p:nvSpPr>
        <p:spPr>
          <a:xfrm>
            <a:off x="6319009" y="2346049"/>
            <a:ext cx="2517396" cy="3684588"/>
          </a:xfrm>
        </p:spPr>
        <p:txBody>
          <a:bodyPr/>
          <a:lstStyle>
            <a:lvl1pPr marL="0" indent="0">
              <a:buNone/>
              <a:defRPr sz="1800"/>
            </a:lvl1pPr>
            <a:lvl2pPr>
              <a:defRPr sz="400"/>
            </a:lvl2pPr>
            <a:lvl3pPr>
              <a:defRPr sz="400"/>
            </a:lvl3pPr>
            <a:lvl4pPr>
              <a:defRPr sz="400"/>
            </a:lvl4pPr>
            <a:lvl5pPr>
              <a:defRPr sz="400"/>
            </a:lvl5pPr>
          </a:lstStyle>
          <a:p>
            <a:pPr lvl="0"/>
            <a:r>
              <a:rPr lang="en-US" dirty="0"/>
              <a:t>Click to edit Master text styles</a:t>
            </a:r>
          </a:p>
        </p:txBody>
      </p:sp>
      <p:sp>
        <p:nvSpPr>
          <p:cNvPr id="11" name="Text Placeholder 2">
            <a:extLst>
              <a:ext uri="{FF2B5EF4-FFF2-40B4-BE49-F238E27FC236}">
                <a16:creationId xmlns:a16="http://schemas.microsoft.com/office/drawing/2014/main" id="{E6742F42-322A-475A-89C1-33AFF9099046}"/>
              </a:ext>
            </a:extLst>
          </p:cNvPr>
          <p:cNvSpPr>
            <a:spLocks noGrp="1"/>
          </p:cNvSpPr>
          <p:nvPr>
            <p:ph type="body" idx="14"/>
          </p:nvPr>
        </p:nvSpPr>
        <p:spPr>
          <a:xfrm>
            <a:off x="9059414" y="1522137"/>
            <a:ext cx="2517396" cy="823912"/>
          </a:xfrm>
        </p:spPr>
        <p:txBody>
          <a:bodyPr anchor="b"/>
          <a:lstStyle>
            <a:lvl1pPr marL="0" indent="0" algn="ctr">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2" name="Content Placeholder 3">
            <a:extLst>
              <a:ext uri="{FF2B5EF4-FFF2-40B4-BE49-F238E27FC236}">
                <a16:creationId xmlns:a16="http://schemas.microsoft.com/office/drawing/2014/main" id="{8EF7CA92-C20A-461D-8B1F-2E4A43B619BA}"/>
              </a:ext>
            </a:extLst>
          </p:cNvPr>
          <p:cNvSpPr>
            <a:spLocks noGrp="1"/>
          </p:cNvSpPr>
          <p:nvPr>
            <p:ph sz="half" idx="15"/>
          </p:nvPr>
        </p:nvSpPr>
        <p:spPr>
          <a:xfrm>
            <a:off x="9059414" y="2346049"/>
            <a:ext cx="2517396" cy="3684588"/>
          </a:xfrm>
        </p:spPr>
        <p:txBody>
          <a:bodyPr/>
          <a:lstStyle>
            <a:lvl1pPr marL="0" indent="0">
              <a:buNone/>
              <a:defRPr sz="1800"/>
            </a:lvl1pPr>
            <a:lvl2pPr>
              <a:defRPr sz="400"/>
            </a:lvl2pPr>
            <a:lvl3pPr>
              <a:defRPr sz="400"/>
            </a:lvl3pPr>
            <a:lvl4pPr>
              <a:defRPr sz="400"/>
            </a:lvl4pPr>
            <a:lvl5pPr>
              <a:defRPr sz="400"/>
            </a:lvl5pPr>
          </a:lstStyle>
          <a:p>
            <a:pPr lvl="0"/>
            <a:r>
              <a:rPr lang="en-US" dirty="0"/>
              <a:t>Click to edit Master text styles</a:t>
            </a:r>
          </a:p>
        </p:txBody>
      </p:sp>
    </p:spTree>
    <p:extLst>
      <p:ext uri="{BB962C8B-B14F-4D97-AF65-F5344CB8AC3E}">
        <p14:creationId xmlns:p14="http://schemas.microsoft.com/office/powerpoint/2010/main" val="4050092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Comparis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C8C83F-97C8-ED97-6EB6-C295CC1AB8D4}"/>
              </a:ext>
            </a:extLst>
          </p:cNvPr>
          <p:cNvSpPr>
            <a:spLocks noGrp="1"/>
          </p:cNvSpPr>
          <p:nvPr>
            <p:ph type="title"/>
          </p:nvPr>
        </p:nvSpPr>
        <p:spPr>
          <a:xfrm>
            <a:off x="964096" y="33717"/>
            <a:ext cx="10515600" cy="1325563"/>
          </a:xfrm>
        </p:spPr>
        <p:txBody>
          <a:bodyPr/>
          <a:lstStyle>
            <a:lvl1pPr>
              <a:defRPr b="1"/>
            </a:lvl1pPr>
          </a:lstStyle>
          <a:p>
            <a:r>
              <a:rPr lang="en-US" dirty="0"/>
              <a:t>Click to edit Master title style</a:t>
            </a:r>
          </a:p>
        </p:txBody>
      </p:sp>
      <p:sp>
        <p:nvSpPr>
          <p:cNvPr id="7" name="Text Placeholder 2">
            <a:extLst>
              <a:ext uri="{FF2B5EF4-FFF2-40B4-BE49-F238E27FC236}">
                <a16:creationId xmlns:a16="http://schemas.microsoft.com/office/drawing/2014/main" id="{98A47648-8CC2-402D-8A3B-87B6E3FCCC91}"/>
              </a:ext>
            </a:extLst>
          </p:cNvPr>
          <p:cNvSpPr>
            <a:spLocks noGrp="1"/>
          </p:cNvSpPr>
          <p:nvPr>
            <p:ph type="body" idx="1"/>
          </p:nvPr>
        </p:nvSpPr>
        <p:spPr>
          <a:xfrm>
            <a:off x="964096" y="1522137"/>
            <a:ext cx="2517396" cy="541555"/>
          </a:xfrm>
        </p:spPr>
        <p:txBody>
          <a:bodyPr anchor="b">
            <a:noAutofit/>
          </a:bodyPr>
          <a:lstStyle>
            <a:lvl1pPr marL="0" indent="0" algn="ctr">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8" name="Content Placeholder 3">
            <a:extLst>
              <a:ext uri="{FF2B5EF4-FFF2-40B4-BE49-F238E27FC236}">
                <a16:creationId xmlns:a16="http://schemas.microsoft.com/office/drawing/2014/main" id="{F06F1BEE-0C1E-4173-B13F-ACFEB3853FE3}"/>
              </a:ext>
            </a:extLst>
          </p:cNvPr>
          <p:cNvSpPr>
            <a:spLocks noGrp="1"/>
          </p:cNvSpPr>
          <p:nvPr>
            <p:ph sz="half" idx="2"/>
          </p:nvPr>
        </p:nvSpPr>
        <p:spPr>
          <a:xfrm>
            <a:off x="964096" y="2101799"/>
            <a:ext cx="2517396" cy="1571610"/>
          </a:xfrm>
        </p:spPr>
        <p:txBody>
          <a:bodyPr/>
          <a:lstStyle>
            <a:lvl1pPr marL="0" indent="0">
              <a:buNone/>
              <a:defRPr sz="1800"/>
            </a:lvl1pPr>
            <a:lvl2pPr>
              <a:defRPr sz="400"/>
            </a:lvl2pPr>
            <a:lvl3pPr>
              <a:defRPr sz="400"/>
            </a:lvl3pPr>
            <a:lvl4pPr>
              <a:defRPr sz="400"/>
            </a:lvl4pPr>
            <a:lvl5pPr>
              <a:defRPr sz="400"/>
            </a:lvl5pPr>
          </a:lstStyle>
          <a:p>
            <a:pPr lvl="0"/>
            <a:r>
              <a:rPr lang="en-US" dirty="0"/>
              <a:t>Click to edit Master text styles</a:t>
            </a:r>
          </a:p>
        </p:txBody>
      </p:sp>
      <p:sp>
        <p:nvSpPr>
          <p:cNvPr id="11" name="Text Placeholder 2">
            <a:extLst>
              <a:ext uri="{FF2B5EF4-FFF2-40B4-BE49-F238E27FC236}">
                <a16:creationId xmlns:a16="http://schemas.microsoft.com/office/drawing/2014/main" id="{F68827DB-B16A-4764-9E5F-A71ACA5102FC}"/>
              </a:ext>
            </a:extLst>
          </p:cNvPr>
          <p:cNvSpPr>
            <a:spLocks noGrp="1"/>
          </p:cNvSpPr>
          <p:nvPr>
            <p:ph type="body" idx="10"/>
          </p:nvPr>
        </p:nvSpPr>
        <p:spPr>
          <a:xfrm>
            <a:off x="964096" y="3855675"/>
            <a:ext cx="2517396" cy="541555"/>
          </a:xfrm>
        </p:spPr>
        <p:txBody>
          <a:bodyPr anchor="b">
            <a:noAutofit/>
          </a:bodyPr>
          <a:lstStyle>
            <a:lvl1pPr marL="0" indent="0" algn="ctr">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2" name="Content Placeholder 3">
            <a:extLst>
              <a:ext uri="{FF2B5EF4-FFF2-40B4-BE49-F238E27FC236}">
                <a16:creationId xmlns:a16="http://schemas.microsoft.com/office/drawing/2014/main" id="{5FBE9C72-6421-4935-AC07-D7D3E858F9EC}"/>
              </a:ext>
            </a:extLst>
          </p:cNvPr>
          <p:cNvSpPr>
            <a:spLocks noGrp="1"/>
          </p:cNvSpPr>
          <p:nvPr>
            <p:ph sz="half" idx="11"/>
          </p:nvPr>
        </p:nvSpPr>
        <p:spPr>
          <a:xfrm>
            <a:off x="964096" y="4435337"/>
            <a:ext cx="2517396" cy="1571610"/>
          </a:xfrm>
        </p:spPr>
        <p:txBody>
          <a:bodyPr/>
          <a:lstStyle>
            <a:lvl1pPr marL="0" indent="0">
              <a:buNone/>
              <a:defRPr sz="1800"/>
            </a:lvl1pPr>
            <a:lvl2pPr>
              <a:defRPr sz="400"/>
            </a:lvl2pPr>
            <a:lvl3pPr>
              <a:defRPr sz="400"/>
            </a:lvl3pPr>
            <a:lvl4pPr>
              <a:defRPr sz="400"/>
            </a:lvl4pPr>
            <a:lvl5pPr>
              <a:defRPr sz="400"/>
            </a:lvl5pPr>
          </a:lstStyle>
          <a:p>
            <a:pPr lvl="0"/>
            <a:r>
              <a:rPr lang="en-US" dirty="0"/>
              <a:t>Click to edit Master text styles</a:t>
            </a:r>
          </a:p>
        </p:txBody>
      </p:sp>
      <p:sp>
        <p:nvSpPr>
          <p:cNvPr id="13" name="Text Placeholder 2">
            <a:extLst>
              <a:ext uri="{FF2B5EF4-FFF2-40B4-BE49-F238E27FC236}">
                <a16:creationId xmlns:a16="http://schemas.microsoft.com/office/drawing/2014/main" id="{EFDF0B84-999F-4EC0-8A0A-8CDD0EDC346A}"/>
              </a:ext>
            </a:extLst>
          </p:cNvPr>
          <p:cNvSpPr>
            <a:spLocks noGrp="1"/>
          </p:cNvSpPr>
          <p:nvPr>
            <p:ph type="body" idx="12"/>
          </p:nvPr>
        </p:nvSpPr>
        <p:spPr>
          <a:xfrm>
            <a:off x="4963198" y="1522137"/>
            <a:ext cx="2517396" cy="541555"/>
          </a:xfrm>
        </p:spPr>
        <p:txBody>
          <a:bodyPr anchor="b">
            <a:noAutofit/>
          </a:bodyPr>
          <a:lstStyle>
            <a:lvl1pPr marL="0" indent="0" algn="ctr">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4" name="Content Placeholder 3">
            <a:extLst>
              <a:ext uri="{FF2B5EF4-FFF2-40B4-BE49-F238E27FC236}">
                <a16:creationId xmlns:a16="http://schemas.microsoft.com/office/drawing/2014/main" id="{A6E6A7E4-35C6-4023-815E-6AF6913D6030}"/>
              </a:ext>
            </a:extLst>
          </p:cNvPr>
          <p:cNvSpPr>
            <a:spLocks noGrp="1"/>
          </p:cNvSpPr>
          <p:nvPr>
            <p:ph sz="half" idx="13"/>
          </p:nvPr>
        </p:nvSpPr>
        <p:spPr>
          <a:xfrm>
            <a:off x="4963198" y="2101799"/>
            <a:ext cx="2517396" cy="1571610"/>
          </a:xfrm>
        </p:spPr>
        <p:txBody>
          <a:bodyPr/>
          <a:lstStyle>
            <a:lvl1pPr marL="0" indent="0">
              <a:buNone/>
              <a:defRPr sz="1800"/>
            </a:lvl1pPr>
            <a:lvl2pPr>
              <a:defRPr sz="400"/>
            </a:lvl2pPr>
            <a:lvl3pPr>
              <a:defRPr sz="400"/>
            </a:lvl3pPr>
            <a:lvl4pPr>
              <a:defRPr sz="400"/>
            </a:lvl4pPr>
            <a:lvl5pPr>
              <a:defRPr sz="400"/>
            </a:lvl5pPr>
          </a:lstStyle>
          <a:p>
            <a:pPr lvl="0"/>
            <a:r>
              <a:rPr lang="en-US" dirty="0"/>
              <a:t>Click to edit Master text styles</a:t>
            </a:r>
          </a:p>
        </p:txBody>
      </p:sp>
      <p:sp>
        <p:nvSpPr>
          <p:cNvPr id="15" name="Text Placeholder 2">
            <a:extLst>
              <a:ext uri="{FF2B5EF4-FFF2-40B4-BE49-F238E27FC236}">
                <a16:creationId xmlns:a16="http://schemas.microsoft.com/office/drawing/2014/main" id="{3E3C78BC-CAD3-4FED-91B8-0D08FACFB263}"/>
              </a:ext>
            </a:extLst>
          </p:cNvPr>
          <p:cNvSpPr>
            <a:spLocks noGrp="1"/>
          </p:cNvSpPr>
          <p:nvPr>
            <p:ph type="body" idx="14"/>
          </p:nvPr>
        </p:nvSpPr>
        <p:spPr>
          <a:xfrm>
            <a:off x="4963198" y="3855675"/>
            <a:ext cx="2517396" cy="541555"/>
          </a:xfrm>
        </p:spPr>
        <p:txBody>
          <a:bodyPr anchor="b">
            <a:noAutofit/>
          </a:bodyPr>
          <a:lstStyle>
            <a:lvl1pPr marL="0" indent="0" algn="ctr">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6" name="Content Placeholder 3">
            <a:extLst>
              <a:ext uri="{FF2B5EF4-FFF2-40B4-BE49-F238E27FC236}">
                <a16:creationId xmlns:a16="http://schemas.microsoft.com/office/drawing/2014/main" id="{EF1BC145-8D41-44F2-AF32-2C0DD603CB5C}"/>
              </a:ext>
            </a:extLst>
          </p:cNvPr>
          <p:cNvSpPr>
            <a:spLocks noGrp="1"/>
          </p:cNvSpPr>
          <p:nvPr>
            <p:ph sz="half" idx="15"/>
          </p:nvPr>
        </p:nvSpPr>
        <p:spPr>
          <a:xfrm>
            <a:off x="4963198" y="4435337"/>
            <a:ext cx="2517396" cy="1571610"/>
          </a:xfrm>
        </p:spPr>
        <p:txBody>
          <a:bodyPr/>
          <a:lstStyle>
            <a:lvl1pPr marL="0" indent="0">
              <a:buNone/>
              <a:defRPr sz="1800"/>
            </a:lvl1pPr>
            <a:lvl2pPr>
              <a:defRPr sz="400"/>
            </a:lvl2pPr>
            <a:lvl3pPr>
              <a:defRPr sz="400"/>
            </a:lvl3pPr>
            <a:lvl4pPr>
              <a:defRPr sz="400"/>
            </a:lvl4pPr>
            <a:lvl5pPr>
              <a:defRPr sz="400"/>
            </a:lvl5pPr>
          </a:lstStyle>
          <a:p>
            <a:pPr lvl="0"/>
            <a:r>
              <a:rPr lang="en-US" dirty="0"/>
              <a:t>Click to edit Master text styles</a:t>
            </a:r>
          </a:p>
        </p:txBody>
      </p:sp>
      <p:sp>
        <p:nvSpPr>
          <p:cNvPr id="17" name="Text Placeholder 2">
            <a:extLst>
              <a:ext uri="{FF2B5EF4-FFF2-40B4-BE49-F238E27FC236}">
                <a16:creationId xmlns:a16="http://schemas.microsoft.com/office/drawing/2014/main" id="{A57ADEEC-67C2-4CBA-B7BE-8CE42005AD27}"/>
              </a:ext>
            </a:extLst>
          </p:cNvPr>
          <p:cNvSpPr>
            <a:spLocks noGrp="1"/>
          </p:cNvSpPr>
          <p:nvPr>
            <p:ph type="body" idx="16"/>
          </p:nvPr>
        </p:nvSpPr>
        <p:spPr>
          <a:xfrm>
            <a:off x="8962300" y="1522137"/>
            <a:ext cx="2517396" cy="541555"/>
          </a:xfrm>
        </p:spPr>
        <p:txBody>
          <a:bodyPr anchor="b">
            <a:noAutofit/>
          </a:bodyPr>
          <a:lstStyle>
            <a:lvl1pPr marL="0" indent="0" algn="ctr">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8" name="Content Placeholder 3">
            <a:extLst>
              <a:ext uri="{FF2B5EF4-FFF2-40B4-BE49-F238E27FC236}">
                <a16:creationId xmlns:a16="http://schemas.microsoft.com/office/drawing/2014/main" id="{1FAD780B-8EF8-41AE-8034-C84A32B9BA5B}"/>
              </a:ext>
            </a:extLst>
          </p:cNvPr>
          <p:cNvSpPr>
            <a:spLocks noGrp="1"/>
          </p:cNvSpPr>
          <p:nvPr>
            <p:ph sz="half" idx="17"/>
          </p:nvPr>
        </p:nvSpPr>
        <p:spPr>
          <a:xfrm>
            <a:off x="8962300" y="2101799"/>
            <a:ext cx="2517396" cy="1571610"/>
          </a:xfrm>
        </p:spPr>
        <p:txBody>
          <a:bodyPr/>
          <a:lstStyle>
            <a:lvl1pPr marL="0" indent="0">
              <a:buNone/>
              <a:defRPr sz="1800"/>
            </a:lvl1pPr>
            <a:lvl2pPr>
              <a:defRPr sz="400"/>
            </a:lvl2pPr>
            <a:lvl3pPr>
              <a:defRPr sz="400"/>
            </a:lvl3pPr>
            <a:lvl4pPr>
              <a:defRPr sz="400"/>
            </a:lvl4pPr>
            <a:lvl5pPr>
              <a:defRPr sz="400"/>
            </a:lvl5pPr>
          </a:lstStyle>
          <a:p>
            <a:pPr lvl="0"/>
            <a:r>
              <a:rPr lang="en-US" dirty="0"/>
              <a:t>Click to edit Master text styles</a:t>
            </a:r>
          </a:p>
        </p:txBody>
      </p:sp>
      <p:sp>
        <p:nvSpPr>
          <p:cNvPr id="19" name="Text Placeholder 2">
            <a:extLst>
              <a:ext uri="{FF2B5EF4-FFF2-40B4-BE49-F238E27FC236}">
                <a16:creationId xmlns:a16="http://schemas.microsoft.com/office/drawing/2014/main" id="{0C8EC741-34F8-47A3-89CB-0AD08BC13688}"/>
              </a:ext>
            </a:extLst>
          </p:cNvPr>
          <p:cNvSpPr>
            <a:spLocks noGrp="1"/>
          </p:cNvSpPr>
          <p:nvPr>
            <p:ph type="body" idx="18"/>
          </p:nvPr>
        </p:nvSpPr>
        <p:spPr>
          <a:xfrm>
            <a:off x="8962300" y="3855675"/>
            <a:ext cx="2517396" cy="541555"/>
          </a:xfrm>
        </p:spPr>
        <p:txBody>
          <a:bodyPr anchor="b">
            <a:noAutofit/>
          </a:bodyPr>
          <a:lstStyle>
            <a:lvl1pPr marL="0" indent="0" algn="ctr">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20" name="Content Placeholder 3">
            <a:extLst>
              <a:ext uri="{FF2B5EF4-FFF2-40B4-BE49-F238E27FC236}">
                <a16:creationId xmlns:a16="http://schemas.microsoft.com/office/drawing/2014/main" id="{9F97C3BB-EAA6-4F87-9907-8FBF0138BDC9}"/>
              </a:ext>
            </a:extLst>
          </p:cNvPr>
          <p:cNvSpPr>
            <a:spLocks noGrp="1"/>
          </p:cNvSpPr>
          <p:nvPr>
            <p:ph sz="half" idx="19"/>
          </p:nvPr>
        </p:nvSpPr>
        <p:spPr>
          <a:xfrm>
            <a:off x="8962300" y="4435337"/>
            <a:ext cx="2517396" cy="1571610"/>
          </a:xfrm>
        </p:spPr>
        <p:txBody>
          <a:bodyPr/>
          <a:lstStyle>
            <a:lvl1pPr marL="0" indent="0">
              <a:buNone/>
              <a:defRPr sz="1800"/>
            </a:lvl1pPr>
            <a:lvl2pPr>
              <a:defRPr sz="400"/>
            </a:lvl2pPr>
            <a:lvl3pPr>
              <a:defRPr sz="400"/>
            </a:lvl3pPr>
            <a:lvl4pPr>
              <a:defRPr sz="400"/>
            </a:lvl4pPr>
            <a:lvl5pPr>
              <a:defRPr sz="400"/>
            </a:lvl5pPr>
          </a:lstStyle>
          <a:p>
            <a:pPr lvl="0"/>
            <a:r>
              <a:rPr lang="en-US" dirty="0"/>
              <a:t>Click to edit Master text styles</a:t>
            </a:r>
          </a:p>
        </p:txBody>
      </p:sp>
    </p:spTree>
    <p:extLst>
      <p:ext uri="{BB962C8B-B14F-4D97-AF65-F5344CB8AC3E}">
        <p14:creationId xmlns:p14="http://schemas.microsoft.com/office/powerpoint/2010/main" val="26688210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5_Comparis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C8C83F-97C8-ED97-6EB6-C295CC1AB8D4}"/>
              </a:ext>
            </a:extLst>
          </p:cNvPr>
          <p:cNvSpPr>
            <a:spLocks noGrp="1"/>
          </p:cNvSpPr>
          <p:nvPr>
            <p:ph type="title"/>
          </p:nvPr>
        </p:nvSpPr>
        <p:spPr>
          <a:xfrm>
            <a:off x="964096" y="33717"/>
            <a:ext cx="10515600" cy="1325563"/>
          </a:xfrm>
        </p:spPr>
        <p:txBody>
          <a:bodyPr/>
          <a:lstStyle>
            <a:lvl1pPr>
              <a:defRPr b="1"/>
            </a:lvl1pPr>
          </a:lstStyle>
          <a:p>
            <a:r>
              <a:rPr lang="en-US" dirty="0"/>
              <a:t>Click to edit Master title style</a:t>
            </a:r>
          </a:p>
        </p:txBody>
      </p:sp>
      <p:sp>
        <p:nvSpPr>
          <p:cNvPr id="3" name="Text Placeholder 2">
            <a:extLst>
              <a:ext uri="{FF2B5EF4-FFF2-40B4-BE49-F238E27FC236}">
                <a16:creationId xmlns:a16="http://schemas.microsoft.com/office/drawing/2014/main" id="{DAE8A8BE-9F69-EB18-676E-46F4ACB09D91}"/>
              </a:ext>
            </a:extLst>
          </p:cNvPr>
          <p:cNvSpPr>
            <a:spLocks noGrp="1"/>
          </p:cNvSpPr>
          <p:nvPr>
            <p:ph type="body" idx="1"/>
          </p:nvPr>
        </p:nvSpPr>
        <p:spPr>
          <a:xfrm>
            <a:off x="838200" y="1522137"/>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A857C4C-BAC9-646C-706C-FFCD7C467BFF}"/>
              </a:ext>
            </a:extLst>
          </p:cNvPr>
          <p:cNvSpPr>
            <a:spLocks noGrp="1"/>
          </p:cNvSpPr>
          <p:nvPr>
            <p:ph sz="half" idx="2"/>
          </p:nvPr>
        </p:nvSpPr>
        <p:spPr>
          <a:xfrm>
            <a:off x="838200" y="2346049"/>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399AEB1-3DFE-8B8C-C1F9-B066DD8D6819}"/>
              </a:ext>
            </a:extLst>
          </p:cNvPr>
          <p:cNvSpPr>
            <a:spLocks noGrp="1"/>
          </p:cNvSpPr>
          <p:nvPr>
            <p:ph type="body" sz="quarter" idx="3"/>
          </p:nvPr>
        </p:nvSpPr>
        <p:spPr>
          <a:xfrm>
            <a:off x="6170612" y="1522137"/>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FAFE566-16A4-EB2D-AD19-A5717AEDCFCE}"/>
              </a:ext>
            </a:extLst>
          </p:cNvPr>
          <p:cNvSpPr>
            <a:spLocks noGrp="1"/>
          </p:cNvSpPr>
          <p:nvPr>
            <p:ph sz="quarter" idx="4"/>
          </p:nvPr>
        </p:nvSpPr>
        <p:spPr>
          <a:xfrm>
            <a:off x="6170612" y="2346049"/>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327390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Section Hea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7EEB7F-FBDD-3132-D5ED-B7ECEDCCCA4F}"/>
              </a:ext>
            </a:extLst>
          </p:cNvPr>
          <p:cNvSpPr>
            <a:spLocks noGrp="1"/>
          </p:cNvSpPr>
          <p:nvPr>
            <p:ph type="title"/>
          </p:nvPr>
        </p:nvSpPr>
        <p:spPr>
          <a:xfrm>
            <a:off x="831850" y="1709738"/>
            <a:ext cx="10515600" cy="2852737"/>
          </a:xfrm>
        </p:spPr>
        <p:txBody>
          <a:bodyPr anchor="b"/>
          <a:lstStyle>
            <a:lvl1pPr>
              <a:defRPr sz="6000" b="1"/>
            </a:lvl1pPr>
          </a:lstStyle>
          <a:p>
            <a:r>
              <a:rPr lang="en-US" dirty="0"/>
              <a:t>Click to edit Master title style</a:t>
            </a:r>
          </a:p>
        </p:txBody>
      </p:sp>
      <p:sp>
        <p:nvSpPr>
          <p:cNvPr id="3" name="Text Placeholder 2">
            <a:extLst>
              <a:ext uri="{FF2B5EF4-FFF2-40B4-BE49-F238E27FC236}">
                <a16:creationId xmlns:a16="http://schemas.microsoft.com/office/drawing/2014/main" id="{ECDC77CF-5952-58E2-E84E-DFA7C99CAEE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66300A8-D3D5-0A29-78DE-A11899CCAB69}"/>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5" name="Footer Placeholder 4">
            <a:extLst>
              <a:ext uri="{FF2B5EF4-FFF2-40B4-BE49-F238E27FC236}">
                <a16:creationId xmlns:a16="http://schemas.microsoft.com/office/drawing/2014/main" id="{FCB24A96-0BF5-56AC-F4AD-72F65ACFB46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2FD6D3F-93D7-55BE-EC6B-03F10DC6EA97}"/>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39105754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1_Comparis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C8C83F-97C8-ED97-6EB6-C295CC1AB8D4}"/>
              </a:ext>
            </a:extLst>
          </p:cNvPr>
          <p:cNvSpPr>
            <a:spLocks noGrp="1"/>
          </p:cNvSpPr>
          <p:nvPr>
            <p:ph type="title"/>
          </p:nvPr>
        </p:nvSpPr>
        <p:spPr>
          <a:xfrm>
            <a:off x="838200" y="206099"/>
            <a:ext cx="10515600" cy="1325563"/>
          </a:xfrm>
        </p:spPr>
        <p:txBody>
          <a:bodyPr/>
          <a:lstStyle>
            <a:lvl1pPr>
              <a:defRPr b="1"/>
            </a:lvl1pPr>
          </a:lstStyle>
          <a:p>
            <a:r>
              <a:rPr lang="en-US" dirty="0"/>
              <a:t>Click to edit Master title style</a:t>
            </a:r>
          </a:p>
        </p:txBody>
      </p:sp>
      <p:sp>
        <p:nvSpPr>
          <p:cNvPr id="3" name="Text Placeholder 2">
            <a:extLst>
              <a:ext uri="{FF2B5EF4-FFF2-40B4-BE49-F238E27FC236}">
                <a16:creationId xmlns:a16="http://schemas.microsoft.com/office/drawing/2014/main" id="{DAE8A8BE-9F69-EB18-676E-46F4ACB09D91}"/>
              </a:ext>
            </a:extLst>
          </p:cNvPr>
          <p:cNvSpPr>
            <a:spLocks noGrp="1"/>
          </p:cNvSpPr>
          <p:nvPr>
            <p:ph type="body" idx="1"/>
          </p:nvPr>
        </p:nvSpPr>
        <p:spPr>
          <a:xfrm>
            <a:off x="838200" y="1522137"/>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A857C4C-BAC9-646C-706C-FFCD7C467BFF}"/>
              </a:ext>
            </a:extLst>
          </p:cNvPr>
          <p:cNvSpPr>
            <a:spLocks noGrp="1"/>
          </p:cNvSpPr>
          <p:nvPr>
            <p:ph sz="half" idx="2"/>
          </p:nvPr>
        </p:nvSpPr>
        <p:spPr>
          <a:xfrm>
            <a:off x="838200" y="2346049"/>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399AEB1-3DFE-8B8C-C1F9-B066DD8D6819}"/>
              </a:ext>
            </a:extLst>
          </p:cNvPr>
          <p:cNvSpPr>
            <a:spLocks noGrp="1"/>
          </p:cNvSpPr>
          <p:nvPr>
            <p:ph type="body" sz="quarter" idx="3"/>
          </p:nvPr>
        </p:nvSpPr>
        <p:spPr>
          <a:xfrm>
            <a:off x="6170612" y="1522137"/>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FAFE566-16A4-EB2D-AD19-A5717AEDCFCE}"/>
              </a:ext>
            </a:extLst>
          </p:cNvPr>
          <p:cNvSpPr>
            <a:spLocks noGrp="1"/>
          </p:cNvSpPr>
          <p:nvPr>
            <p:ph sz="quarter" idx="4"/>
          </p:nvPr>
        </p:nvSpPr>
        <p:spPr>
          <a:xfrm>
            <a:off x="6170612" y="2346049"/>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065ED862-3D36-81A4-F46B-617C8A03B644}"/>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8" name="Footer Placeholder 7">
            <a:extLst>
              <a:ext uri="{FF2B5EF4-FFF2-40B4-BE49-F238E27FC236}">
                <a16:creationId xmlns:a16="http://schemas.microsoft.com/office/drawing/2014/main" id="{B3911D58-E910-335D-29AC-209AB015612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6C2FA40-5E5E-0CC6-8AD2-5D509D2EE2C8}"/>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194187077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1A264F-4895-7F13-AA29-BEFADD487EAC}"/>
              </a:ext>
            </a:extLst>
          </p:cNvPr>
          <p:cNvSpPr>
            <a:spLocks noGrp="1"/>
          </p:cNvSpPr>
          <p:nvPr>
            <p:ph type="title"/>
          </p:nvPr>
        </p:nvSpPr>
        <p:spPr/>
        <p:txBody>
          <a:bodyPr/>
          <a:lstStyle>
            <a:lvl1pPr>
              <a:defRPr b="1"/>
            </a:lvl1pPr>
          </a:lstStyle>
          <a:p>
            <a:r>
              <a:rPr lang="en-US" dirty="0"/>
              <a:t>Click to edit Master title style</a:t>
            </a:r>
          </a:p>
        </p:txBody>
      </p:sp>
      <p:sp>
        <p:nvSpPr>
          <p:cNvPr id="3" name="Date Placeholder 2">
            <a:extLst>
              <a:ext uri="{FF2B5EF4-FFF2-40B4-BE49-F238E27FC236}">
                <a16:creationId xmlns:a16="http://schemas.microsoft.com/office/drawing/2014/main" id="{6B70093F-53BF-5123-260D-E7406168735A}"/>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4" name="Footer Placeholder 3">
            <a:extLst>
              <a:ext uri="{FF2B5EF4-FFF2-40B4-BE49-F238E27FC236}">
                <a16:creationId xmlns:a16="http://schemas.microsoft.com/office/drawing/2014/main" id="{001C72A0-219B-8EFC-D2B8-F7E17FA235A1}"/>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445B4C64-6A06-CBA5-DD64-F42746E76703}"/>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162560978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621566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1_Blank">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697383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t with Cap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36B475-9266-854C-33A7-81FF0E8414D5}"/>
              </a:ext>
            </a:extLst>
          </p:cNvPr>
          <p:cNvSpPr>
            <a:spLocks noGrp="1"/>
          </p:cNvSpPr>
          <p:nvPr>
            <p:ph type="title"/>
          </p:nvPr>
        </p:nvSpPr>
        <p:spPr>
          <a:xfrm>
            <a:off x="375962" y="311426"/>
            <a:ext cx="3932237" cy="1600200"/>
          </a:xfrm>
        </p:spPr>
        <p:txBody>
          <a:bodyPr anchor="b"/>
          <a:lstStyle>
            <a:lvl1pPr>
              <a:defRPr sz="3200" b="1">
                <a:solidFill>
                  <a:schemeClr val="bg1"/>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6204176A-393B-9057-ECA8-C92A82DE05BE}"/>
              </a:ext>
            </a:extLst>
          </p:cNvPr>
          <p:cNvSpPr>
            <a:spLocks noGrp="1"/>
          </p:cNvSpPr>
          <p:nvPr>
            <p:ph idx="1"/>
          </p:nvPr>
        </p:nvSpPr>
        <p:spPr>
          <a:xfrm>
            <a:off x="4414562" y="849589"/>
            <a:ext cx="6172200" cy="4873625"/>
          </a:xfrm>
        </p:spPr>
        <p:txBody>
          <a:bodyPr/>
          <a:lstStyle>
            <a:lvl1pPr>
              <a:defRPr sz="3200">
                <a:solidFill>
                  <a:schemeClr val="bg1"/>
                </a:solidFill>
              </a:defRPr>
            </a:lvl1pPr>
            <a:lvl2pPr>
              <a:defRPr sz="2800">
                <a:solidFill>
                  <a:schemeClr val="bg1"/>
                </a:solidFill>
              </a:defRPr>
            </a:lvl2pPr>
            <a:lvl3pPr>
              <a:defRPr sz="2400">
                <a:solidFill>
                  <a:schemeClr val="bg1"/>
                </a:solidFill>
              </a:defRPr>
            </a:lvl3pPr>
            <a:lvl4pPr>
              <a:defRPr sz="2000">
                <a:solidFill>
                  <a:schemeClr val="bg1"/>
                </a:solidFill>
              </a:defRPr>
            </a:lvl4pPr>
            <a:lvl5pPr>
              <a:defRPr sz="2000">
                <a:solidFill>
                  <a:schemeClr val="bg1"/>
                </a:solidFill>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BA618BBE-2FF4-6D41-EDF6-D8661695D998}"/>
              </a:ext>
            </a:extLst>
          </p:cNvPr>
          <p:cNvSpPr>
            <a:spLocks noGrp="1"/>
          </p:cNvSpPr>
          <p:nvPr>
            <p:ph type="body" sz="half" idx="2"/>
          </p:nvPr>
        </p:nvSpPr>
        <p:spPr>
          <a:xfrm>
            <a:off x="375962" y="1911626"/>
            <a:ext cx="3932237" cy="3811588"/>
          </a:xfrm>
        </p:spPr>
        <p:txBody>
          <a:bodyPr/>
          <a:lstStyle>
            <a:lvl1pPr marL="0" indent="0">
              <a:buNone/>
              <a:defRPr sz="16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80BBA080-5A62-A504-4EF1-8C18C54DC004}"/>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6" name="Footer Placeholder 5">
            <a:extLst>
              <a:ext uri="{FF2B5EF4-FFF2-40B4-BE49-F238E27FC236}">
                <a16:creationId xmlns:a16="http://schemas.microsoft.com/office/drawing/2014/main" id="{9C407F79-E7BD-89BD-0AC7-8E6CF8EEB55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9C570B6-C71D-66EC-23B0-918B6D3144A2}"/>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41273567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1_Content with Cap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36B475-9266-854C-33A7-81FF0E8414D5}"/>
              </a:ext>
            </a:extLst>
          </p:cNvPr>
          <p:cNvSpPr>
            <a:spLocks noGrp="1"/>
          </p:cNvSpPr>
          <p:nvPr>
            <p:ph type="title"/>
          </p:nvPr>
        </p:nvSpPr>
        <p:spPr>
          <a:xfrm>
            <a:off x="375962" y="311426"/>
            <a:ext cx="3932237" cy="1600200"/>
          </a:xfrm>
        </p:spPr>
        <p:txBody>
          <a:bodyPr anchor="b"/>
          <a:lstStyle>
            <a:lvl1pPr>
              <a:defRPr sz="3200" b="1">
                <a:solidFill>
                  <a:schemeClr val="bg1"/>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6204176A-393B-9057-ECA8-C92A82DE05BE}"/>
              </a:ext>
            </a:extLst>
          </p:cNvPr>
          <p:cNvSpPr>
            <a:spLocks noGrp="1"/>
          </p:cNvSpPr>
          <p:nvPr>
            <p:ph idx="1"/>
          </p:nvPr>
        </p:nvSpPr>
        <p:spPr>
          <a:xfrm>
            <a:off x="4414562" y="849589"/>
            <a:ext cx="6172200" cy="4873625"/>
          </a:xfrm>
        </p:spPr>
        <p:txBody>
          <a:bodyPr/>
          <a:lstStyle>
            <a:lvl1pPr>
              <a:defRPr sz="3200">
                <a:solidFill>
                  <a:schemeClr val="bg1"/>
                </a:solidFill>
              </a:defRPr>
            </a:lvl1pPr>
            <a:lvl2pPr>
              <a:defRPr sz="2800">
                <a:solidFill>
                  <a:schemeClr val="bg1"/>
                </a:solidFill>
              </a:defRPr>
            </a:lvl2pPr>
            <a:lvl3pPr>
              <a:defRPr sz="2400">
                <a:solidFill>
                  <a:schemeClr val="bg1"/>
                </a:solidFill>
              </a:defRPr>
            </a:lvl3pPr>
            <a:lvl4pPr>
              <a:defRPr sz="2000">
                <a:solidFill>
                  <a:schemeClr val="bg1"/>
                </a:solidFill>
              </a:defRPr>
            </a:lvl4pPr>
            <a:lvl5pPr>
              <a:defRPr sz="2000">
                <a:solidFill>
                  <a:schemeClr val="bg1"/>
                </a:solidFill>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BA618BBE-2FF4-6D41-EDF6-D8661695D998}"/>
              </a:ext>
            </a:extLst>
          </p:cNvPr>
          <p:cNvSpPr>
            <a:spLocks noGrp="1"/>
          </p:cNvSpPr>
          <p:nvPr>
            <p:ph type="body" sz="half" idx="2"/>
          </p:nvPr>
        </p:nvSpPr>
        <p:spPr>
          <a:xfrm>
            <a:off x="375962" y="1911626"/>
            <a:ext cx="3932237" cy="3811588"/>
          </a:xfrm>
        </p:spPr>
        <p:txBody>
          <a:bodyPr/>
          <a:lstStyle>
            <a:lvl1pPr marL="0" indent="0">
              <a:buNone/>
              <a:defRPr sz="16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80BBA080-5A62-A504-4EF1-8C18C54DC004}"/>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6" name="Footer Placeholder 5">
            <a:extLst>
              <a:ext uri="{FF2B5EF4-FFF2-40B4-BE49-F238E27FC236}">
                <a16:creationId xmlns:a16="http://schemas.microsoft.com/office/drawing/2014/main" id="{9C407F79-E7BD-89BD-0AC7-8E6CF8EEB55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9C570B6-C71D-66EC-23B0-918B6D3144A2}"/>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59563552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43468C-190B-7D0E-E69C-6D145C3E496D}"/>
              </a:ext>
            </a:extLst>
          </p:cNvPr>
          <p:cNvSpPr>
            <a:spLocks noGrp="1"/>
          </p:cNvSpPr>
          <p:nvPr>
            <p:ph type="title"/>
          </p:nvPr>
        </p:nvSpPr>
        <p:spPr>
          <a:xfrm>
            <a:off x="2105370" y="581784"/>
            <a:ext cx="3526803" cy="1600200"/>
          </a:xfrm>
        </p:spPr>
        <p:txBody>
          <a:bodyPr anchor="b"/>
          <a:lstStyle>
            <a:lvl1pPr>
              <a:defRPr sz="3200" b="1"/>
            </a:lvl1pPr>
          </a:lstStyle>
          <a:p>
            <a:r>
              <a:rPr lang="en-US" dirty="0"/>
              <a:t>Click to edit Master title style</a:t>
            </a:r>
          </a:p>
        </p:txBody>
      </p:sp>
      <p:sp>
        <p:nvSpPr>
          <p:cNvPr id="3" name="Picture Placeholder 2">
            <a:extLst>
              <a:ext uri="{FF2B5EF4-FFF2-40B4-BE49-F238E27FC236}">
                <a16:creationId xmlns:a16="http://schemas.microsoft.com/office/drawing/2014/main" id="{440B23D5-9668-B521-A7A0-582A3220C517}"/>
              </a:ext>
            </a:extLst>
          </p:cNvPr>
          <p:cNvSpPr>
            <a:spLocks noGrp="1"/>
          </p:cNvSpPr>
          <p:nvPr>
            <p:ph type="pic" idx="1"/>
          </p:nvPr>
        </p:nvSpPr>
        <p:spPr>
          <a:xfrm>
            <a:off x="5892179" y="1119947"/>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CD21C89C-59FC-E85E-3C24-866174B8D564}"/>
              </a:ext>
            </a:extLst>
          </p:cNvPr>
          <p:cNvSpPr>
            <a:spLocks noGrp="1"/>
          </p:cNvSpPr>
          <p:nvPr>
            <p:ph type="body" sz="half" idx="2"/>
          </p:nvPr>
        </p:nvSpPr>
        <p:spPr>
          <a:xfrm>
            <a:off x="2105370" y="2181984"/>
            <a:ext cx="352680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A5E2D63-E7C4-6D70-7B4D-19D06D5495AB}"/>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6" name="Footer Placeholder 5">
            <a:extLst>
              <a:ext uri="{FF2B5EF4-FFF2-40B4-BE49-F238E27FC236}">
                <a16:creationId xmlns:a16="http://schemas.microsoft.com/office/drawing/2014/main" id="{1C9DA9B8-0C10-ADA2-4419-C0445034CAD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76EF74E-5130-B82F-9AC0-EB160E7D8651}"/>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40571460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1_Picture with Cap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43468C-190B-7D0E-E69C-6D145C3E496D}"/>
              </a:ext>
            </a:extLst>
          </p:cNvPr>
          <p:cNvSpPr>
            <a:spLocks noGrp="1"/>
          </p:cNvSpPr>
          <p:nvPr>
            <p:ph type="title"/>
          </p:nvPr>
        </p:nvSpPr>
        <p:spPr>
          <a:xfrm>
            <a:off x="2105370" y="581784"/>
            <a:ext cx="3526803" cy="1600200"/>
          </a:xfrm>
        </p:spPr>
        <p:txBody>
          <a:bodyPr anchor="b"/>
          <a:lstStyle>
            <a:lvl1pPr>
              <a:defRPr sz="3200" b="1"/>
            </a:lvl1pPr>
          </a:lstStyle>
          <a:p>
            <a:r>
              <a:rPr lang="en-US" dirty="0"/>
              <a:t>Click to edit Master title style</a:t>
            </a:r>
          </a:p>
        </p:txBody>
      </p:sp>
      <p:sp>
        <p:nvSpPr>
          <p:cNvPr id="3" name="Picture Placeholder 2">
            <a:extLst>
              <a:ext uri="{FF2B5EF4-FFF2-40B4-BE49-F238E27FC236}">
                <a16:creationId xmlns:a16="http://schemas.microsoft.com/office/drawing/2014/main" id="{440B23D5-9668-B521-A7A0-582A3220C517}"/>
              </a:ext>
            </a:extLst>
          </p:cNvPr>
          <p:cNvSpPr>
            <a:spLocks noGrp="1"/>
          </p:cNvSpPr>
          <p:nvPr>
            <p:ph type="pic" idx="1"/>
          </p:nvPr>
        </p:nvSpPr>
        <p:spPr>
          <a:xfrm>
            <a:off x="5892179" y="1119947"/>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CD21C89C-59FC-E85E-3C24-866174B8D564}"/>
              </a:ext>
            </a:extLst>
          </p:cNvPr>
          <p:cNvSpPr>
            <a:spLocks noGrp="1"/>
          </p:cNvSpPr>
          <p:nvPr>
            <p:ph type="body" sz="half" idx="2"/>
          </p:nvPr>
        </p:nvSpPr>
        <p:spPr>
          <a:xfrm>
            <a:off x="2105370" y="2181984"/>
            <a:ext cx="352680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A5E2D63-E7C4-6D70-7B4D-19D06D5495AB}"/>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6" name="Footer Placeholder 5">
            <a:extLst>
              <a:ext uri="{FF2B5EF4-FFF2-40B4-BE49-F238E27FC236}">
                <a16:creationId xmlns:a16="http://schemas.microsoft.com/office/drawing/2014/main" id="{1C9DA9B8-0C10-ADA2-4419-C0445034CAD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76EF74E-5130-B82F-9AC0-EB160E7D8651}"/>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41770598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CF7944-0C04-7D0D-0393-CBB5041FE92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A1968B4-A3F8-32E5-93C6-024C036C51E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AAB5C00-A172-AECB-E160-B6D95927109F}"/>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5" name="Footer Placeholder 4">
            <a:extLst>
              <a:ext uri="{FF2B5EF4-FFF2-40B4-BE49-F238E27FC236}">
                <a16:creationId xmlns:a16="http://schemas.microsoft.com/office/drawing/2014/main" id="{7032663D-4AAA-3FD2-4C33-4E3B0387CC7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E66BE4F-66EA-32FA-B888-677A963B291F}"/>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147223371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982F7F9-2DB6-1661-7E5C-E0050CA635A2}"/>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0CCBA70-5CC5-CC93-42CB-4C8FC1BFD3F0}"/>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22BF96B-081B-0A18-C740-A48AD0F431EA}"/>
              </a:ext>
            </a:extLst>
          </p:cNvPr>
          <p:cNvSpPr>
            <a:spLocks noGrp="1"/>
          </p:cNvSpPr>
          <p:nvPr>
            <p:ph type="dt" sz="half" idx="10"/>
          </p:nvPr>
        </p:nvSpPr>
        <p:spPr/>
        <p:txBody>
          <a:bodyPr/>
          <a:lstStyle/>
          <a:p>
            <a:fld id="{EC97AA8C-4893-4C10-91F7-E36E3515AF3C}" type="datetimeFigureOut">
              <a:rPr lang="en-US" smtClean="0"/>
              <a:t>23/11/2023</a:t>
            </a:fld>
            <a:endParaRPr lang="en-US"/>
          </a:p>
        </p:txBody>
      </p:sp>
      <p:sp>
        <p:nvSpPr>
          <p:cNvPr id="5" name="Footer Placeholder 4">
            <a:extLst>
              <a:ext uri="{FF2B5EF4-FFF2-40B4-BE49-F238E27FC236}">
                <a16:creationId xmlns:a16="http://schemas.microsoft.com/office/drawing/2014/main" id="{9CE1DCEA-7563-5DB7-C32C-724F5E66B8E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49BC401-AB43-D377-7B03-CEC647296062}"/>
              </a:ext>
            </a:extLst>
          </p:cNvPr>
          <p:cNvSpPr>
            <a:spLocks noGrp="1"/>
          </p:cNvSpPr>
          <p:nvPr>
            <p:ph type="sldNum" sz="quarter" idx="12"/>
          </p:nvPr>
        </p:nvSpPr>
        <p:spPr/>
        <p:txBody>
          <a:bodyPr/>
          <a:lstStyle/>
          <a:p>
            <a:fld id="{0D1A7E6A-6CE0-47EA-8862-8B8732191D91}" type="slidenum">
              <a:rPr lang="en-US" smtClean="0"/>
              <a:t>‹#›</a:t>
            </a:fld>
            <a:endParaRPr lang="en-US"/>
          </a:p>
        </p:txBody>
      </p:sp>
    </p:spTree>
    <p:extLst>
      <p:ext uri="{BB962C8B-B14F-4D97-AF65-F5344CB8AC3E}">
        <p14:creationId xmlns:p14="http://schemas.microsoft.com/office/powerpoint/2010/main" val="41563132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871EC6-1ACE-8D3A-4E3C-F7A8A218B849}"/>
              </a:ext>
            </a:extLst>
          </p:cNvPr>
          <p:cNvSpPr>
            <a:spLocks noGrp="1"/>
          </p:cNvSpPr>
          <p:nvPr>
            <p:ph type="title"/>
          </p:nvPr>
        </p:nvSpPr>
        <p:spPr>
          <a:xfrm>
            <a:off x="838200" y="136525"/>
            <a:ext cx="10515600" cy="768626"/>
          </a:xfrm>
        </p:spPr>
        <p:txBody>
          <a:bodyPr/>
          <a:lstStyle>
            <a:lvl1pPr>
              <a:defRPr b="1"/>
            </a:lvl1pPr>
          </a:lstStyle>
          <a:p>
            <a:r>
              <a:rPr lang="en-US" dirty="0"/>
              <a:t>Click to edit Master title style</a:t>
            </a:r>
          </a:p>
        </p:txBody>
      </p:sp>
      <p:sp>
        <p:nvSpPr>
          <p:cNvPr id="3" name="Content Placeholder 2">
            <a:extLst>
              <a:ext uri="{FF2B5EF4-FFF2-40B4-BE49-F238E27FC236}">
                <a16:creationId xmlns:a16="http://schemas.microsoft.com/office/drawing/2014/main" id="{C6A9444A-C57D-D308-3D1B-21121AEC99E4}"/>
              </a:ext>
            </a:extLst>
          </p:cNvPr>
          <p:cNvSpPr>
            <a:spLocks noGrp="1"/>
          </p:cNvSpPr>
          <p:nvPr>
            <p:ph idx="1"/>
          </p:nvPr>
        </p:nvSpPr>
        <p:spPr>
          <a:xfrm>
            <a:off x="838200" y="1471784"/>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695413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2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871EC6-1ACE-8D3A-4E3C-F7A8A218B849}"/>
              </a:ext>
            </a:extLst>
          </p:cNvPr>
          <p:cNvSpPr>
            <a:spLocks noGrp="1"/>
          </p:cNvSpPr>
          <p:nvPr>
            <p:ph type="title"/>
          </p:nvPr>
        </p:nvSpPr>
        <p:spPr>
          <a:xfrm>
            <a:off x="1441175" y="283508"/>
            <a:ext cx="8574154" cy="768626"/>
          </a:xfrm>
        </p:spPr>
        <p:txBody>
          <a:bodyPr/>
          <a:lstStyle>
            <a:lvl1pPr>
              <a:defRPr b="1">
                <a:solidFill>
                  <a:schemeClr val="bg1"/>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6A9444A-C57D-D308-3D1B-21121AEC99E4}"/>
              </a:ext>
            </a:extLst>
          </p:cNvPr>
          <p:cNvSpPr>
            <a:spLocks noGrp="1"/>
          </p:cNvSpPr>
          <p:nvPr>
            <p:ph idx="1"/>
          </p:nvPr>
        </p:nvSpPr>
        <p:spPr>
          <a:xfrm>
            <a:off x="563216" y="1571176"/>
            <a:ext cx="9452113" cy="435133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204697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3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871EC6-1ACE-8D3A-4E3C-F7A8A218B849}"/>
              </a:ext>
            </a:extLst>
          </p:cNvPr>
          <p:cNvSpPr>
            <a:spLocks noGrp="1"/>
          </p:cNvSpPr>
          <p:nvPr>
            <p:ph type="title"/>
          </p:nvPr>
        </p:nvSpPr>
        <p:spPr>
          <a:xfrm>
            <a:off x="1441175" y="283508"/>
            <a:ext cx="8574154" cy="768626"/>
          </a:xfrm>
        </p:spPr>
        <p:txBody>
          <a:bodyPr/>
          <a:lstStyle>
            <a:lvl1pPr>
              <a:defRPr b="1">
                <a:solidFill>
                  <a:schemeClr val="bg1"/>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6A9444A-C57D-D308-3D1B-21121AEC99E4}"/>
              </a:ext>
            </a:extLst>
          </p:cNvPr>
          <p:cNvSpPr>
            <a:spLocks noGrp="1"/>
          </p:cNvSpPr>
          <p:nvPr>
            <p:ph idx="1"/>
          </p:nvPr>
        </p:nvSpPr>
        <p:spPr>
          <a:xfrm>
            <a:off x="563216" y="1571176"/>
            <a:ext cx="9452113" cy="435133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9036820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4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871EC6-1ACE-8D3A-4E3C-F7A8A218B849}"/>
              </a:ext>
            </a:extLst>
          </p:cNvPr>
          <p:cNvSpPr>
            <a:spLocks noGrp="1"/>
          </p:cNvSpPr>
          <p:nvPr>
            <p:ph type="title"/>
          </p:nvPr>
        </p:nvSpPr>
        <p:spPr>
          <a:xfrm>
            <a:off x="1441175" y="283508"/>
            <a:ext cx="8574154" cy="768626"/>
          </a:xfrm>
        </p:spPr>
        <p:txBody>
          <a:bodyPr/>
          <a:lstStyle>
            <a:lvl1pPr>
              <a:defRPr b="1">
                <a:solidFill>
                  <a:schemeClr val="bg1"/>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6A9444A-C57D-D308-3D1B-21121AEC99E4}"/>
              </a:ext>
            </a:extLst>
          </p:cNvPr>
          <p:cNvSpPr>
            <a:spLocks noGrp="1"/>
          </p:cNvSpPr>
          <p:nvPr>
            <p:ph idx="1"/>
          </p:nvPr>
        </p:nvSpPr>
        <p:spPr>
          <a:xfrm>
            <a:off x="563216" y="1571176"/>
            <a:ext cx="9452113" cy="435133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8816038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5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871EC6-1ACE-8D3A-4E3C-F7A8A218B849}"/>
              </a:ext>
            </a:extLst>
          </p:cNvPr>
          <p:cNvSpPr>
            <a:spLocks noGrp="1"/>
          </p:cNvSpPr>
          <p:nvPr>
            <p:ph type="title"/>
          </p:nvPr>
        </p:nvSpPr>
        <p:spPr>
          <a:xfrm>
            <a:off x="1441175" y="283508"/>
            <a:ext cx="8574154" cy="768626"/>
          </a:xfrm>
        </p:spPr>
        <p:txBody>
          <a:bodyPr/>
          <a:lstStyle>
            <a:lvl1pPr>
              <a:defRPr b="1">
                <a:solidFill>
                  <a:schemeClr val="bg1"/>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6A9444A-C57D-D308-3D1B-21121AEC99E4}"/>
              </a:ext>
            </a:extLst>
          </p:cNvPr>
          <p:cNvSpPr>
            <a:spLocks noGrp="1"/>
          </p:cNvSpPr>
          <p:nvPr>
            <p:ph idx="1"/>
          </p:nvPr>
        </p:nvSpPr>
        <p:spPr>
          <a:xfrm>
            <a:off x="563216" y="1571176"/>
            <a:ext cx="9452113" cy="435133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521171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871EC6-1ACE-8D3A-4E3C-F7A8A218B849}"/>
              </a:ext>
            </a:extLst>
          </p:cNvPr>
          <p:cNvSpPr>
            <a:spLocks noGrp="1"/>
          </p:cNvSpPr>
          <p:nvPr>
            <p:ph type="title"/>
          </p:nvPr>
        </p:nvSpPr>
        <p:spPr>
          <a:xfrm>
            <a:off x="2173356" y="110020"/>
            <a:ext cx="8633791" cy="768626"/>
          </a:xfrm>
        </p:spPr>
        <p:txBody>
          <a:bodyPr/>
          <a:lstStyle>
            <a:lvl1pPr>
              <a:defRPr b="1">
                <a:solidFill>
                  <a:schemeClr val="bg1"/>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6A9444A-C57D-D308-3D1B-21121AEC99E4}"/>
              </a:ext>
            </a:extLst>
          </p:cNvPr>
          <p:cNvSpPr>
            <a:spLocks noGrp="1"/>
          </p:cNvSpPr>
          <p:nvPr>
            <p:ph idx="1"/>
          </p:nvPr>
        </p:nvSpPr>
        <p:spPr>
          <a:xfrm>
            <a:off x="2173356" y="1471784"/>
            <a:ext cx="9180444" cy="435133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203988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6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871EC6-1ACE-8D3A-4E3C-F7A8A218B849}"/>
              </a:ext>
            </a:extLst>
          </p:cNvPr>
          <p:cNvSpPr>
            <a:spLocks noGrp="1"/>
          </p:cNvSpPr>
          <p:nvPr>
            <p:ph type="title"/>
          </p:nvPr>
        </p:nvSpPr>
        <p:spPr>
          <a:xfrm>
            <a:off x="2173356" y="110020"/>
            <a:ext cx="8633791" cy="768626"/>
          </a:xfrm>
        </p:spPr>
        <p:txBody>
          <a:bodyPr/>
          <a:lstStyle>
            <a:lvl1pPr>
              <a:defRPr b="1"/>
            </a:lvl1pPr>
          </a:lstStyle>
          <a:p>
            <a:r>
              <a:rPr lang="en-US" dirty="0"/>
              <a:t>Click to edit Master title style</a:t>
            </a:r>
          </a:p>
        </p:txBody>
      </p:sp>
      <p:sp>
        <p:nvSpPr>
          <p:cNvPr id="3" name="Content Placeholder 2">
            <a:extLst>
              <a:ext uri="{FF2B5EF4-FFF2-40B4-BE49-F238E27FC236}">
                <a16:creationId xmlns:a16="http://schemas.microsoft.com/office/drawing/2014/main" id="{C6A9444A-C57D-D308-3D1B-21121AEC99E4}"/>
              </a:ext>
            </a:extLst>
          </p:cNvPr>
          <p:cNvSpPr>
            <a:spLocks noGrp="1"/>
          </p:cNvSpPr>
          <p:nvPr>
            <p:ph idx="1"/>
          </p:nvPr>
        </p:nvSpPr>
        <p:spPr>
          <a:xfrm>
            <a:off x="2173356" y="1471784"/>
            <a:ext cx="9180444"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179122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768CC4D-D8CF-5749-CCA2-0B70AD01CA6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3CD7F51-A595-8A86-5FE5-43F7985EA51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3A0BE38-8272-B6B6-2150-5ED97CBB9B2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C97AA8C-4893-4C10-91F7-E36E3515AF3C}" type="datetimeFigureOut">
              <a:rPr lang="en-US" smtClean="0"/>
              <a:t>23/11/2023</a:t>
            </a:fld>
            <a:endParaRPr lang="en-US"/>
          </a:p>
        </p:txBody>
      </p:sp>
      <p:sp>
        <p:nvSpPr>
          <p:cNvPr id="5" name="Footer Placeholder 4">
            <a:extLst>
              <a:ext uri="{FF2B5EF4-FFF2-40B4-BE49-F238E27FC236}">
                <a16:creationId xmlns:a16="http://schemas.microsoft.com/office/drawing/2014/main" id="{CCC6BA3A-F02B-23D6-5692-2A6E5589EB7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D900795-2E6D-603F-1035-BE95593118C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D1A7E6A-6CE0-47EA-8862-8B8732191D91}" type="slidenum">
              <a:rPr lang="en-US" smtClean="0"/>
              <a:t>‹#›</a:t>
            </a:fld>
            <a:endParaRPr lang="en-US"/>
          </a:p>
        </p:txBody>
      </p:sp>
    </p:spTree>
    <p:extLst>
      <p:ext uri="{BB962C8B-B14F-4D97-AF65-F5344CB8AC3E}">
        <p14:creationId xmlns:p14="http://schemas.microsoft.com/office/powerpoint/2010/main" val="1864141972"/>
      </p:ext>
    </p:extLst>
  </p:cSld>
  <p:clrMap bg1="lt1" tx1="dk1" bg2="lt2" tx2="dk2" accent1="accent1" accent2="accent2" accent3="accent3" accent4="accent4" accent5="accent5" accent6="accent6" hlink="hlink" folHlink="folHlink"/>
  <p:sldLayoutIdLst>
    <p:sldLayoutId id="2147483649" r:id="rId1"/>
    <p:sldLayoutId id="2147483651" r:id="rId2"/>
    <p:sldLayoutId id="2147483650" r:id="rId3"/>
    <p:sldLayoutId id="2147483661" r:id="rId4"/>
    <p:sldLayoutId id="2147483665" r:id="rId5"/>
    <p:sldLayoutId id="2147483666" r:id="rId6"/>
    <p:sldLayoutId id="2147483667" r:id="rId7"/>
    <p:sldLayoutId id="2147483660" r:id="rId8"/>
    <p:sldLayoutId id="2147483668" r:id="rId9"/>
    <p:sldLayoutId id="2147483670" r:id="rId10"/>
    <p:sldLayoutId id="2147483669" r:id="rId11"/>
    <p:sldLayoutId id="2147483652" r:id="rId12"/>
    <p:sldLayoutId id="2147483674" r:id="rId13"/>
    <p:sldLayoutId id="2147483675" r:id="rId14"/>
    <p:sldLayoutId id="2147483653" r:id="rId15"/>
    <p:sldLayoutId id="2147483673" r:id="rId16"/>
    <p:sldLayoutId id="2147483676" r:id="rId17"/>
    <p:sldLayoutId id="2147483672" r:id="rId18"/>
    <p:sldLayoutId id="2147483677" r:id="rId19"/>
    <p:sldLayoutId id="2147483671" r:id="rId20"/>
    <p:sldLayoutId id="2147483654" r:id="rId21"/>
    <p:sldLayoutId id="2147483655" r:id="rId22"/>
    <p:sldLayoutId id="2147483663" r:id="rId23"/>
    <p:sldLayoutId id="2147483656" r:id="rId24"/>
    <p:sldLayoutId id="2147483662" r:id="rId25"/>
    <p:sldLayoutId id="2147483657" r:id="rId26"/>
    <p:sldLayoutId id="2147483664" r:id="rId27"/>
    <p:sldLayoutId id="2147483658" r:id="rId28"/>
    <p:sldLayoutId id="2147483659" r:id="rId2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3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xml"/><Relationship Id="rId1" Type="http://schemas.openxmlformats.org/officeDocument/2006/relationships/slideLayout" Target="../slideLayouts/slideLayout22.xml"/></Relationships>
</file>

<file path=ppt/slides/_rels/slide3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3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3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22.xml"/></Relationships>
</file>

<file path=ppt/slides/_rels/slide3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5.xml"/><Relationship Id="rId1" Type="http://schemas.openxmlformats.org/officeDocument/2006/relationships/slideLayout" Target="../slideLayouts/slideLayout2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6.xml"/><Relationship Id="rId1" Type="http://schemas.openxmlformats.org/officeDocument/2006/relationships/slideLayout" Target="../slideLayouts/slideLayout22.xml"/></Relationships>
</file>

<file path=ppt/slides/_rels/slide4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7.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08B2DA-FF54-ED5A-ED00-0A1899AB71A7}"/>
              </a:ext>
            </a:extLst>
          </p:cNvPr>
          <p:cNvSpPr>
            <a:spLocks noGrp="1"/>
          </p:cNvSpPr>
          <p:nvPr>
            <p:ph type="ctrTitle"/>
          </p:nvPr>
        </p:nvSpPr>
        <p:spPr/>
        <p:txBody>
          <a:bodyPr/>
          <a:lstStyle/>
          <a:p>
            <a:endParaRPr lang="en-US" dirty="0"/>
          </a:p>
        </p:txBody>
      </p:sp>
      <p:sp>
        <p:nvSpPr>
          <p:cNvPr id="3" name="Subtitle 2">
            <a:extLst>
              <a:ext uri="{FF2B5EF4-FFF2-40B4-BE49-F238E27FC236}">
                <a16:creationId xmlns:a16="http://schemas.microsoft.com/office/drawing/2014/main" id="{1DB1EC29-ADE5-3FC1-78DC-274F4A941581}"/>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168572682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5401DA-744E-A8CF-B5AA-715B580BCE26}"/>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B6D4C57E-BAD0-921E-4C3E-8B64C35C9EDE}"/>
              </a:ext>
            </a:extLst>
          </p:cNvPr>
          <p:cNvSpPr>
            <a:spLocks noGrp="1"/>
          </p:cNvSpPr>
          <p:nvPr>
            <p:ph type="body" idx="1"/>
          </p:nvPr>
        </p:nvSpPr>
        <p:spPr/>
        <p:txBody>
          <a:bodyPr/>
          <a:lstStyle/>
          <a:p>
            <a:endParaRPr lang="en-US"/>
          </a:p>
        </p:txBody>
      </p:sp>
      <p:sp>
        <p:nvSpPr>
          <p:cNvPr id="4" name="Content Placeholder 3">
            <a:extLst>
              <a:ext uri="{FF2B5EF4-FFF2-40B4-BE49-F238E27FC236}">
                <a16:creationId xmlns:a16="http://schemas.microsoft.com/office/drawing/2014/main" id="{23C2D441-A72A-4529-E51D-40BAF2DAAE81}"/>
              </a:ext>
            </a:extLst>
          </p:cNvPr>
          <p:cNvSpPr>
            <a:spLocks noGrp="1"/>
          </p:cNvSpPr>
          <p:nvPr>
            <p:ph sz="half" idx="2"/>
          </p:nvPr>
        </p:nvSpPr>
        <p:spPr/>
        <p:txBody>
          <a:bodyPr/>
          <a:lstStyle/>
          <a:p>
            <a:endParaRPr lang="en-US"/>
          </a:p>
        </p:txBody>
      </p:sp>
      <p:sp>
        <p:nvSpPr>
          <p:cNvPr id="5" name="Text Placeholder 4">
            <a:extLst>
              <a:ext uri="{FF2B5EF4-FFF2-40B4-BE49-F238E27FC236}">
                <a16:creationId xmlns:a16="http://schemas.microsoft.com/office/drawing/2014/main" id="{7E384A48-5213-8A36-B830-F008C09A66F4}"/>
              </a:ext>
            </a:extLst>
          </p:cNvPr>
          <p:cNvSpPr>
            <a:spLocks noGrp="1"/>
          </p:cNvSpPr>
          <p:nvPr>
            <p:ph type="body" sz="quarter" idx="3"/>
          </p:nvPr>
        </p:nvSpPr>
        <p:spPr/>
        <p:txBody>
          <a:bodyPr/>
          <a:lstStyle/>
          <a:p>
            <a:endParaRPr lang="en-US"/>
          </a:p>
        </p:txBody>
      </p:sp>
      <p:sp>
        <p:nvSpPr>
          <p:cNvPr id="6" name="Content Placeholder 5">
            <a:extLst>
              <a:ext uri="{FF2B5EF4-FFF2-40B4-BE49-F238E27FC236}">
                <a16:creationId xmlns:a16="http://schemas.microsoft.com/office/drawing/2014/main" id="{5D5813C5-288E-EB88-2BD8-11A50640C79E}"/>
              </a:ext>
            </a:extLst>
          </p:cNvPr>
          <p:cNvSpPr>
            <a:spLocks noGrp="1"/>
          </p:cNvSpPr>
          <p:nvPr>
            <p:ph sz="quarter" idx="4"/>
          </p:nvPr>
        </p:nvSpPr>
        <p:spPr/>
        <p:txBody>
          <a:bodyPr/>
          <a:lstStyle/>
          <a:p>
            <a:endParaRPr lang="en-US"/>
          </a:p>
        </p:txBody>
      </p:sp>
    </p:spTree>
    <p:extLst>
      <p:ext uri="{BB962C8B-B14F-4D97-AF65-F5344CB8AC3E}">
        <p14:creationId xmlns:p14="http://schemas.microsoft.com/office/powerpoint/2010/main" val="201070105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CA42B8-3D05-3103-4D7D-E307C95E5212}"/>
              </a:ext>
            </a:extLst>
          </p:cNvPr>
          <p:cNvSpPr>
            <a:spLocks noGrp="1"/>
          </p:cNvSpPr>
          <p:nvPr>
            <p:ph type="title"/>
          </p:nvPr>
        </p:nvSpPr>
        <p:spPr/>
        <p:txBody>
          <a:bodyPr/>
          <a:lstStyle/>
          <a:p>
            <a:endParaRPr lang="en-US"/>
          </a:p>
        </p:txBody>
      </p:sp>
    </p:spTree>
    <p:extLst>
      <p:ext uri="{BB962C8B-B14F-4D97-AF65-F5344CB8AC3E}">
        <p14:creationId xmlns:p14="http://schemas.microsoft.com/office/powerpoint/2010/main" val="27260766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B40321-02B9-A090-5849-502216F3DAD5}"/>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16F5F915-DE02-39AB-55E1-447971ECD9CA}"/>
              </a:ext>
            </a:extLst>
          </p:cNvPr>
          <p:cNvSpPr>
            <a:spLocks noGrp="1"/>
          </p:cNvSpPr>
          <p:nvPr>
            <p:ph idx="1"/>
          </p:nvPr>
        </p:nvSpPr>
        <p:spPr/>
        <p:txBody>
          <a:bodyPr/>
          <a:lstStyle/>
          <a:p>
            <a:endParaRPr lang="en-US"/>
          </a:p>
        </p:txBody>
      </p:sp>
      <p:sp>
        <p:nvSpPr>
          <p:cNvPr id="4" name="Text Placeholder 3">
            <a:extLst>
              <a:ext uri="{FF2B5EF4-FFF2-40B4-BE49-F238E27FC236}">
                <a16:creationId xmlns:a16="http://schemas.microsoft.com/office/drawing/2014/main" id="{B7530250-39CB-BCF8-DADF-C4F75D8A6135}"/>
              </a:ext>
            </a:extLst>
          </p:cNvPr>
          <p:cNvSpPr>
            <a:spLocks noGrp="1"/>
          </p:cNvSpPr>
          <p:nvPr>
            <p:ph type="body" sz="half" idx="2"/>
          </p:nvPr>
        </p:nvSpPr>
        <p:spPr/>
        <p:txBody>
          <a:bodyPr/>
          <a:lstStyle/>
          <a:p>
            <a:endParaRPr lang="en-US"/>
          </a:p>
        </p:txBody>
      </p:sp>
    </p:spTree>
    <p:extLst>
      <p:ext uri="{BB962C8B-B14F-4D97-AF65-F5344CB8AC3E}">
        <p14:creationId xmlns:p14="http://schemas.microsoft.com/office/powerpoint/2010/main" val="78777502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EBF345-45C8-47CA-AD6B-8C6BDA81B642}"/>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6237687B-B44F-4453-8EF7-F9CB74769C33}"/>
              </a:ext>
            </a:extLst>
          </p:cNvPr>
          <p:cNvSpPr>
            <a:spLocks noGrp="1"/>
          </p:cNvSpPr>
          <p:nvPr>
            <p:ph type="body" idx="1"/>
          </p:nvPr>
        </p:nvSpPr>
        <p:spPr/>
        <p:txBody>
          <a:bodyPr/>
          <a:lstStyle/>
          <a:p>
            <a:endParaRPr lang="en-US"/>
          </a:p>
        </p:txBody>
      </p:sp>
      <p:sp>
        <p:nvSpPr>
          <p:cNvPr id="4" name="Content Placeholder 3">
            <a:extLst>
              <a:ext uri="{FF2B5EF4-FFF2-40B4-BE49-F238E27FC236}">
                <a16:creationId xmlns:a16="http://schemas.microsoft.com/office/drawing/2014/main" id="{D615A9D7-9125-4B52-8555-63FF423433E5}"/>
              </a:ext>
            </a:extLst>
          </p:cNvPr>
          <p:cNvSpPr>
            <a:spLocks noGrp="1"/>
          </p:cNvSpPr>
          <p:nvPr>
            <p:ph sz="half" idx="2"/>
          </p:nvPr>
        </p:nvSpPr>
        <p:spPr/>
        <p:txBody>
          <a:bodyPr/>
          <a:lstStyle/>
          <a:p>
            <a:endParaRPr lang="en-US"/>
          </a:p>
        </p:txBody>
      </p:sp>
      <p:sp>
        <p:nvSpPr>
          <p:cNvPr id="5" name="Text Placeholder 4">
            <a:extLst>
              <a:ext uri="{FF2B5EF4-FFF2-40B4-BE49-F238E27FC236}">
                <a16:creationId xmlns:a16="http://schemas.microsoft.com/office/drawing/2014/main" id="{857B3CCF-97F0-4DD7-A830-A3AC76673281}"/>
              </a:ext>
            </a:extLst>
          </p:cNvPr>
          <p:cNvSpPr>
            <a:spLocks noGrp="1"/>
          </p:cNvSpPr>
          <p:nvPr>
            <p:ph type="body" idx="10"/>
          </p:nvPr>
        </p:nvSpPr>
        <p:spPr/>
        <p:txBody>
          <a:bodyPr/>
          <a:lstStyle/>
          <a:p>
            <a:endParaRPr lang="en-US"/>
          </a:p>
        </p:txBody>
      </p:sp>
      <p:sp>
        <p:nvSpPr>
          <p:cNvPr id="6" name="Content Placeholder 5">
            <a:extLst>
              <a:ext uri="{FF2B5EF4-FFF2-40B4-BE49-F238E27FC236}">
                <a16:creationId xmlns:a16="http://schemas.microsoft.com/office/drawing/2014/main" id="{38209057-2C9C-476F-8754-F6461FFAB48A}"/>
              </a:ext>
            </a:extLst>
          </p:cNvPr>
          <p:cNvSpPr>
            <a:spLocks noGrp="1"/>
          </p:cNvSpPr>
          <p:nvPr>
            <p:ph sz="half" idx="11"/>
          </p:nvPr>
        </p:nvSpPr>
        <p:spPr/>
        <p:txBody>
          <a:bodyPr/>
          <a:lstStyle/>
          <a:p>
            <a:endParaRPr lang="en-US"/>
          </a:p>
        </p:txBody>
      </p:sp>
      <p:sp>
        <p:nvSpPr>
          <p:cNvPr id="7" name="Text Placeholder 6">
            <a:extLst>
              <a:ext uri="{FF2B5EF4-FFF2-40B4-BE49-F238E27FC236}">
                <a16:creationId xmlns:a16="http://schemas.microsoft.com/office/drawing/2014/main" id="{141D7BB3-F50F-4B3F-B388-5F6DB5A42647}"/>
              </a:ext>
            </a:extLst>
          </p:cNvPr>
          <p:cNvSpPr>
            <a:spLocks noGrp="1"/>
          </p:cNvSpPr>
          <p:nvPr>
            <p:ph type="body" idx="12"/>
          </p:nvPr>
        </p:nvSpPr>
        <p:spPr/>
        <p:txBody>
          <a:bodyPr/>
          <a:lstStyle/>
          <a:p>
            <a:endParaRPr lang="en-US"/>
          </a:p>
        </p:txBody>
      </p:sp>
      <p:sp>
        <p:nvSpPr>
          <p:cNvPr id="8" name="Content Placeholder 7">
            <a:extLst>
              <a:ext uri="{FF2B5EF4-FFF2-40B4-BE49-F238E27FC236}">
                <a16:creationId xmlns:a16="http://schemas.microsoft.com/office/drawing/2014/main" id="{CE185F01-B347-4BFE-A5A0-487958CBBA89}"/>
              </a:ext>
            </a:extLst>
          </p:cNvPr>
          <p:cNvSpPr>
            <a:spLocks noGrp="1"/>
          </p:cNvSpPr>
          <p:nvPr>
            <p:ph sz="half" idx="13"/>
          </p:nvPr>
        </p:nvSpPr>
        <p:spPr/>
        <p:txBody>
          <a:bodyPr/>
          <a:lstStyle/>
          <a:p>
            <a:endParaRPr lang="en-US"/>
          </a:p>
        </p:txBody>
      </p:sp>
      <p:sp>
        <p:nvSpPr>
          <p:cNvPr id="9" name="Text Placeholder 8">
            <a:extLst>
              <a:ext uri="{FF2B5EF4-FFF2-40B4-BE49-F238E27FC236}">
                <a16:creationId xmlns:a16="http://schemas.microsoft.com/office/drawing/2014/main" id="{71812503-DEA5-4188-BA16-A638EF80CC58}"/>
              </a:ext>
            </a:extLst>
          </p:cNvPr>
          <p:cNvSpPr>
            <a:spLocks noGrp="1"/>
          </p:cNvSpPr>
          <p:nvPr>
            <p:ph type="body" idx="14"/>
          </p:nvPr>
        </p:nvSpPr>
        <p:spPr/>
        <p:txBody>
          <a:bodyPr/>
          <a:lstStyle/>
          <a:p>
            <a:endParaRPr lang="en-US"/>
          </a:p>
        </p:txBody>
      </p:sp>
      <p:sp>
        <p:nvSpPr>
          <p:cNvPr id="10" name="Content Placeholder 9">
            <a:extLst>
              <a:ext uri="{FF2B5EF4-FFF2-40B4-BE49-F238E27FC236}">
                <a16:creationId xmlns:a16="http://schemas.microsoft.com/office/drawing/2014/main" id="{358645C3-8688-458D-9463-F320D6BB2D34}"/>
              </a:ext>
            </a:extLst>
          </p:cNvPr>
          <p:cNvSpPr>
            <a:spLocks noGrp="1"/>
          </p:cNvSpPr>
          <p:nvPr>
            <p:ph sz="half" idx="15"/>
          </p:nvPr>
        </p:nvSpPr>
        <p:spPr/>
        <p:txBody>
          <a:bodyPr/>
          <a:lstStyle/>
          <a:p>
            <a:endParaRPr lang="en-US"/>
          </a:p>
        </p:txBody>
      </p:sp>
    </p:spTree>
    <p:extLst>
      <p:ext uri="{BB962C8B-B14F-4D97-AF65-F5344CB8AC3E}">
        <p14:creationId xmlns:p14="http://schemas.microsoft.com/office/powerpoint/2010/main" val="36301142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271B25-53C1-FC53-CC39-0E7C61E1AF55}"/>
              </a:ext>
            </a:extLst>
          </p:cNvPr>
          <p:cNvSpPr>
            <a:spLocks noGrp="1"/>
          </p:cNvSpPr>
          <p:nvPr>
            <p:ph type="title"/>
          </p:nvPr>
        </p:nvSpPr>
        <p:spPr/>
        <p:txBody>
          <a:bodyPr/>
          <a:lstStyle/>
          <a:p>
            <a:endParaRPr lang="en-US"/>
          </a:p>
        </p:txBody>
      </p:sp>
      <p:sp>
        <p:nvSpPr>
          <p:cNvPr id="3" name="Picture Placeholder 2">
            <a:extLst>
              <a:ext uri="{FF2B5EF4-FFF2-40B4-BE49-F238E27FC236}">
                <a16:creationId xmlns:a16="http://schemas.microsoft.com/office/drawing/2014/main" id="{8203436C-C9E4-26E2-1241-224DEA8B600A}"/>
              </a:ext>
            </a:extLst>
          </p:cNvPr>
          <p:cNvSpPr>
            <a:spLocks noGrp="1"/>
          </p:cNvSpPr>
          <p:nvPr>
            <p:ph type="pic" idx="1"/>
          </p:nvPr>
        </p:nvSpPr>
        <p:spPr/>
        <p:txBody>
          <a:bodyPr/>
          <a:lstStyle/>
          <a:p>
            <a:endParaRPr lang="en-US"/>
          </a:p>
        </p:txBody>
      </p:sp>
      <p:sp>
        <p:nvSpPr>
          <p:cNvPr id="4" name="Text Placeholder 3">
            <a:extLst>
              <a:ext uri="{FF2B5EF4-FFF2-40B4-BE49-F238E27FC236}">
                <a16:creationId xmlns:a16="http://schemas.microsoft.com/office/drawing/2014/main" id="{AEB03936-BFA8-E77A-D08D-CC4B720D410B}"/>
              </a:ext>
            </a:extLst>
          </p:cNvPr>
          <p:cNvSpPr>
            <a:spLocks noGrp="1"/>
          </p:cNvSpPr>
          <p:nvPr>
            <p:ph type="body" sz="half" idx="2"/>
          </p:nvPr>
        </p:nvSpPr>
        <p:spPr/>
        <p:txBody>
          <a:bodyPr/>
          <a:lstStyle/>
          <a:p>
            <a:endParaRPr lang="en-US"/>
          </a:p>
        </p:txBody>
      </p:sp>
    </p:spTree>
    <p:extLst>
      <p:ext uri="{BB962C8B-B14F-4D97-AF65-F5344CB8AC3E}">
        <p14:creationId xmlns:p14="http://schemas.microsoft.com/office/powerpoint/2010/main" val="362213779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8BBF61-853E-6808-8707-861D4C2F119D}"/>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CE17482A-30EA-B1F1-E3CE-292DB6677884}"/>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281107464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E09A5C-F4F6-C716-42C4-6EFC08B1168E}"/>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3EFEE35C-0122-8F8B-6E3C-DE39D78FF373}"/>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254478253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C7A336-AA9A-698A-2B78-78DD51E35FBB}"/>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DF47CA99-205C-F0EE-2F82-1BC2134B4BD0}"/>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385814804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31870A-4468-8941-DCFF-A8092DC9DC95}"/>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47EFE846-A739-BD68-099C-30C6E56101F8}"/>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324414036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37ECC-EF99-D3B8-E014-4A144BAE3B66}"/>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FFB4A18A-A60C-893E-B40C-FDFF31725928}"/>
              </a:ext>
            </a:extLst>
          </p:cNvPr>
          <p:cNvSpPr>
            <a:spLocks noGrp="1"/>
          </p:cNvSpPr>
          <p:nvPr>
            <p:ph sz="half" idx="1"/>
          </p:nvPr>
        </p:nvSpPr>
        <p:spPr/>
        <p:txBody>
          <a:bodyPr/>
          <a:lstStyle/>
          <a:p>
            <a:endParaRPr lang="en-US"/>
          </a:p>
        </p:txBody>
      </p:sp>
      <p:sp>
        <p:nvSpPr>
          <p:cNvPr id="4" name="Content Placeholder 3">
            <a:extLst>
              <a:ext uri="{FF2B5EF4-FFF2-40B4-BE49-F238E27FC236}">
                <a16:creationId xmlns:a16="http://schemas.microsoft.com/office/drawing/2014/main" id="{BFDF56ED-C4B0-E2A3-D5E9-F095DE9B66FD}"/>
              </a:ext>
            </a:extLst>
          </p:cNvPr>
          <p:cNvSpPr>
            <a:spLocks noGrp="1"/>
          </p:cNvSpPr>
          <p:nvPr>
            <p:ph sz="half" idx="2"/>
          </p:nvPr>
        </p:nvSpPr>
        <p:spPr/>
        <p:txBody>
          <a:bodyPr/>
          <a:lstStyle/>
          <a:p>
            <a:endParaRPr lang="en-US"/>
          </a:p>
        </p:txBody>
      </p:sp>
    </p:spTree>
    <p:extLst>
      <p:ext uri="{BB962C8B-B14F-4D97-AF65-F5344CB8AC3E}">
        <p14:creationId xmlns:p14="http://schemas.microsoft.com/office/powerpoint/2010/main" val="267610664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87A130-E22A-1690-7FA6-248D0FEA0A81}"/>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215DFD6C-D223-722F-8902-C114EA9C2C7E}"/>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83848981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C4AF41-7A48-A757-782D-C50C8FCB049D}"/>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86220F18-9880-8A40-2ECC-737F8BBBA6AA}"/>
              </a:ext>
            </a:extLst>
          </p:cNvPr>
          <p:cNvSpPr>
            <a:spLocks noGrp="1"/>
          </p:cNvSpPr>
          <p:nvPr>
            <p:ph type="body" idx="1"/>
          </p:nvPr>
        </p:nvSpPr>
        <p:spPr/>
        <p:txBody>
          <a:bodyPr/>
          <a:lstStyle/>
          <a:p>
            <a:endParaRPr lang="en-US"/>
          </a:p>
        </p:txBody>
      </p:sp>
      <p:sp>
        <p:nvSpPr>
          <p:cNvPr id="4" name="Content Placeholder 3">
            <a:extLst>
              <a:ext uri="{FF2B5EF4-FFF2-40B4-BE49-F238E27FC236}">
                <a16:creationId xmlns:a16="http://schemas.microsoft.com/office/drawing/2014/main" id="{E3C00654-24E9-1A43-A293-D5341074FCED}"/>
              </a:ext>
            </a:extLst>
          </p:cNvPr>
          <p:cNvSpPr>
            <a:spLocks noGrp="1"/>
          </p:cNvSpPr>
          <p:nvPr>
            <p:ph sz="half" idx="2"/>
          </p:nvPr>
        </p:nvSpPr>
        <p:spPr/>
        <p:txBody>
          <a:bodyPr/>
          <a:lstStyle/>
          <a:p>
            <a:endParaRPr lang="en-US"/>
          </a:p>
        </p:txBody>
      </p:sp>
      <p:sp>
        <p:nvSpPr>
          <p:cNvPr id="5" name="Text Placeholder 4">
            <a:extLst>
              <a:ext uri="{FF2B5EF4-FFF2-40B4-BE49-F238E27FC236}">
                <a16:creationId xmlns:a16="http://schemas.microsoft.com/office/drawing/2014/main" id="{C902143C-EC02-C236-70C4-F342C52DE1D3}"/>
              </a:ext>
            </a:extLst>
          </p:cNvPr>
          <p:cNvSpPr>
            <a:spLocks noGrp="1"/>
          </p:cNvSpPr>
          <p:nvPr>
            <p:ph type="body" sz="quarter" idx="3"/>
          </p:nvPr>
        </p:nvSpPr>
        <p:spPr/>
        <p:txBody>
          <a:bodyPr/>
          <a:lstStyle/>
          <a:p>
            <a:endParaRPr lang="en-US"/>
          </a:p>
        </p:txBody>
      </p:sp>
      <p:sp>
        <p:nvSpPr>
          <p:cNvPr id="6" name="Content Placeholder 5">
            <a:extLst>
              <a:ext uri="{FF2B5EF4-FFF2-40B4-BE49-F238E27FC236}">
                <a16:creationId xmlns:a16="http://schemas.microsoft.com/office/drawing/2014/main" id="{3B66AA91-9686-345F-EF3A-43259CD5F5A2}"/>
              </a:ext>
            </a:extLst>
          </p:cNvPr>
          <p:cNvSpPr>
            <a:spLocks noGrp="1"/>
          </p:cNvSpPr>
          <p:nvPr>
            <p:ph sz="quarter" idx="4"/>
          </p:nvPr>
        </p:nvSpPr>
        <p:spPr/>
        <p:txBody>
          <a:bodyPr/>
          <a:lstStyle/>
          <a:p>
            <a:endParaRPr lang="en-US"/>
          </a:p>
        </p:txBody>
      </p:sp>
    </p:spTree>
    <p:extLst>
      <p:ext uri="{BB962C8B-B14F-4D97-AF65-F5344CB8AC3E}">
        <p14:creationId xmlns:p14="http://schemas.microsoft.com/office/powerpoint/2010/main" val="194523825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4558FC-36AB-5E19-224D-1396CA6F7C7E}"/>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B9E856BB-986B-4F1F-C0B3-0C6E1FD8A768}"/>
              </a:ext>
            </a:extLst>
          </p:cNvPr>
          <p:cNvSpPr>
            <a:spLocks noGrp="1"/>
          </p:cNvSpPr>
          <p:nvPr>
            <p:ph type="body" idx="4294967295"/>
          </p:nvPr>
        </p:nvSpPr>
        <p:spPr>
          <a:xfrm>
            <a:off x="838200" y="1522137"/>
            <a:ext cx="5157787" cy="823912"/>
          </a:xfrm>
        </p:spPr>
        <p:txBody>
          <a:bodyPr/>
          <a:lstStyle/>
          <a:p>
            <a:endParaRPr lang="en-US"/>
          </a:p>
        </p:txBody>
      </p:sp>
      <p:sp>
        <p:nvSpPr>
          <p:cNvPr id="4" name="Content Placeholder 3">
            <a:extLst>
              <a:ext uri="{FF2B5EF4-FFF2-40B4-BE49-F238E27FC236}">
                <a16:creationId xmlns:a16="http://schemas.microsoft.com/office/drawing/2014/main" id="{A208C48E-18C7-7CDB-49FB-5429220E8618}"/>
              </a:ext>
            </a:extLst>
          </p:cNvPr>
          <p:cNvSpPr>
            <a:spLocks noGrp="1"/>
          </p:cNvSpPr>
          <p:nvPr>
            <p:ph sz="half" idx="4294967295"/>
          </p:nvPr>
        </p:nvSpPr>
        <p:spPr>
          <a:xfrm>
            <a:off x="838200" y="2346049"/>
            <a:ext cx="5157787" cy="3684588"/>
          </a:xfrm>
        </p:spPr>
        <p:txBody>
          <a:bodyPr/>
          <a:lstStyle/>
          <a:p>
            <a:endParaRPr lang="en-US"/>
          </a:p>
        </p:txBody>
      </p:sp>
      <p:sp>
        <p:nvSpPr>
          <p:cNvPr id="5" name="Text Placeholder 4">
            <a:extLst>
              <a:ext uri="{FF2B5EF4-FFF2-40B4-BE49-F238E27FC236}">
                <a16:creationId xmlns:a16="http://schemas.microsoft.com/office/drawing/2014/main" id="{7B88DD19-3122-9423-CB50-F744DCBCF332}"/>
              </a:ext>
            </a:extLst>
          </p:cNvPr>
          <p:cNvSpPr>
            <a:spLocks noGrp="1"/>
          </p:cNvSpPr>
          <p:nvPr>
            <p:ph type="body" sz="quarter" idx="4294967295"/>
          </p:nvPr>
        </p:nvSpPr>
        <p:spPr>
          <a:xfrm>
            <a:off x="6170612" y="1522137"/>
            <a:ext cx="5183188" cy="823912"/>
          </a:xfrm>
        </p:spPr>
        <p:txBody>
          <a:bodyPr/>
          <a:lstStyle/>
          <a:p>
            <a:endParaRPr lang="en-US"/>
          </a:p>
        </p:txBody>
      </p:sp>
      <p:sp>
        <p:nvSpPr>
          <p:cNvPr id="6" name="Content Placeholder 5">
            <a:extLst>
              <a:ext uri="{FF2B5EF4-FFF2-40B4-BE49-F238E27FC236}">
                <a16:creationId xmlns:a16="http://schemas.microsoft.com/office/drawing/2014/main" id="{FA9C1A34-026C-A627-724F-99E0708956BD}"/>
              </a:ext>
            </a:extLst>
          </p:cNvPr>
          <p:cNvSpPr>
            <a:spLocks noGrp="1"/>
          </p:cNvSpPr>
          <p:nvPr>
            <p:ph sz="quarter" idx="4294967295"/>
          </p:nvPr>
        </p:nvSpPr>
        <p:spPr>
          <a:xfrm>
            <a:off x="6170612" y="2346049"/>
            <a:ext cx="5183188" cy="3684588"/>
          </a:xfrm>
        </p:spPr>
        <p:txBody>
          <a:bodyPr/>
          <a:lstStyle/>
          <a:p>
            <a:endParaRPr lang="en-US"/>
          </a:p>
        </p:txBody>
      </p:sp>
    </p:spTree>
    <p:extLst>
      <p:ext uri="{BB962C8B-B14F-4D97-AF65-F5344CB8AC3E}">
        <p14:creationId xmlns:p14="http://schemas.microsoft.com/office/powerpoint/2010/main" val="646457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DF0E70-A2C8-CDE3-B291-89D8CB5D36A0}"/>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782439B4-D60B-3F78-B450-E2A5C1B37ECB}"/>
              </a:ext>
            </a:extLst>
          </p:cNvPr>
          <p:cNvSpPr>
            <a:spLocks noGrp="1"/>
          </p:cNvSpPr>
          <p:nvPr>
            <p:ph idx="1"/>
          </p:nvPr>
        </p:nvSpPr>
        <p:spPr/>
        <p:txBody>
          <a:bodyPr/>
          <a:lstStyle/>
          <a:p>
            <a:endParaRPr lang="en-US"/>
          </a:p>
        </p:txBody>
      </p:sp>
      <p:sp>
        <p:nvSpPr>
          <p:cNvPr id="4" name="Text Placeholder 3">
            <a:extLst>
              <a:ext uri="{FF2B5EF4-FFF2-40B4-BE49-F238E27FC236}">
                <a16:creationId xmlns:a16="http://schemas.microsoft.com/office/drawing/2014/main" id="{DC7E3B04-A825-0EF5-803F-4A666A623E6A}"/>
              </a:ext>
            </a:extLst>
          </p:cNvPr>
          <p:cNvSpPr>
            <a:spLocks noGrp="1"/>
          </p:cNvSpPr>
          <p:nvPr>
            <p:ph type="body" sz="half" idx="2"/>
          </p:nvPr>
        </p:nvSpPr>
        <p:spPr/>
        <p:txBody>
          <a:bodyPr/>
          <a:lstStyle/>
          <a:p>
            <a:endParaRPr lang="en-US"/>
          </a:p>
        </p:txBody>
      </p:sp>
    </p:spTree>
    <p:extLst>
      <p:ext uri="{BB962C8B-B14F-4D97-AF65-F5344CB8AC3E}">
        <p14:creationId xmlns:p14="http://schemas.microsoft.com/office/powerpoint/2010/main" val="349213669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017081-AD68-41D7-B7E0-528C413F66A8}"/>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BBC699E9-B468-46BB-B8DB-79005D986BFE}"/>
              </a:ext>
            </a:extLst>
          </p:cNvPr>
          <p:cNvSpPr>
            <a:spLocks noGrp="1"/>
          </p:cNvSpPr>
          <p:nvPr>
            <p:ph type="body" idx="1"/>
          </p:nvPr>
        </p:nvSpPr>
        <p:spPr/>
        <p:txBody>
          <a:bodyPr/>
          <a:lstStyle/>
          <a:p>
            <a:endParaRPr lang="en-US"/>
          </a:p>
        </p:txBody>
      </p:sp>
      <p:sp>
        <p:nvSpPr>
          <p:cNvPr id="4" name="Content Placeholder 3">
            <a:extLst>
              <a:ext uri="{FF2B5EF4-FFF2-40B4-BE49-F238E27FC236}">
                <a16:creationId xmlns:a16="http://schemas.microsoft.com/office/drawing/2014/main" id="{D19775C0-7B86-40BE-A4E7-D89B5A79FB7A}"/>
              </a:ext>
            </a:extLst>
          </p:cNvPr>
          <p:cNvSpPr>
            <a:spLocks noGrp="1"/>
          </p:cNvSpPr>
          <p:nvPr>
            <p:ph sz="half" idx="2"/>
          </p:nvPr>
        </p:nvSpPr>
        <p:spPr/>
        <p:txBody>
          <a:bodyPr/>
          <a:lstStyle/>
          <a:p>
            <a:endParaRPr lang="en-US"/>
          </a:p>
        </p:txBody>
      </p:sp>
      <p:sp>
        <p:nvSpPr>
          <p:cNvPr id="5" name="Text Placeholder 4">
            <a:extLst>
              <a:ext uri="{FF2B5EF4-FFF2-40B4-BE49-F238E27FC236}">
                <a16:creationId xmlns:a16="http://schemas.microsoft.com/office/drawing/2014/main" id="{CDC632E5-34CF-49B6-BABC-E2904AE1203E}"/>
              </a:ext>
            </a:extLst>
          </p:cNvPr>
          <p:cNvSpPr>
            <a:spLocks noGrp="1"/>
          </p:cNvSpPr>
          <p:nvPr>
            <p:ph type="body" idx="10"/>
          </p:nvPr>
        </p:nvSpPr>
        <p:spPr/>
        <p:txBody>
          <a:bodyPr/>
          <a:lstStyle/>
          <a:p>
            <a:endParaRPr lang="en-US"/>
          </a:p>
        </p:txBody>
      </p:sp>
      <p:sp>
        <p:nvSpPr>
          <p:cNvPr id="6" name="Content Placeholder 5">
            <a:extLst>
              <a:ext uri="{FF2B5EF4-FFF2-40B4-BE49-F238E27FC236}">
                <a16:creationId xmlns:a16="http://schemas.microsoft.com/office/drawing/2014/main" id="{0C6560BF-F159-465C-8961-D413178BC08C}"/>
              </a:ext>
            </a:extLst>
          </p:cNvPr>
          <p:cNvSpPr>
            <a:spLocks noGrp="1"/>
          </p:cNvSpPr>
          <p:nvPr>
            <p:ph sz="half" idx="11"/>
          </p:nvPr>
        </p:nvSpPr>
        <p:spPr/>
        <p:txBody>
          <a:bodyPr/>
          <a:lstStyle/>
          <a:p>
            <a:endParaRPr lang="en-US"/>
          </a:p>
        </p:txBody>
      </p:sp>
      <p:sp>
        <p:nvSpPr>
          <p:cNvPr id="7" name="Text Placeholder 6">
            <a:extLst>
              <a:ext uri="{FF2B5EF4-FFF2-40B4-BE49-F238E27FC236}">
                <a16:creationId xmlns:a16="http://schemas.microsoft.com/office/drawing/2014/main" id="{3F68B70F-93F9-4667-A69F-12955F6D346B}"/>
              </a:ext>
            </a:extLst>
          </p:cNvPr>
          <p:cNvSpPr>
            <a:spLocks noGrp="1"/>
          </p:cNvSpPr>
          <p:nvPr>
            <p:ph type="body" idx="12"/>
          </p:nvPr>
        </p:nvSpPr>
        <p:spPr/>
        <p:txBody>
          <a:bodyPr/>
          <a:lstStyle/>
          <a:p>
            <a:endParaRPr lang="en-US"/>
          </a:p>
        </p:txBody>
      </p:sp>
      <p:sp>
        <p:nvSpPr>
          <p:cNvPr id="8" name="Content Placeholder 7">
            <a:extLst>
              <a:ext uri="{FF2B5EF4-FFF2-40B4-BE49-F238E27FC236}">
                <a16:creationId xmlns:a16="http://schemas.microsoft.com/office/drawing/2014/main" id="{042AF5D5-4D89-4E03-952A-D0D133F099A2}"/>
              </a:ext>
            </a:extLst>
          </p:cNvPr>
          <p:cNvSpPr>
            <a:spLocks noGrp="1"/>
          </p:cNvSpPr>
          <p:nvPr>
            <p:ph sz="half" idx="13"/>
          </p:nvPr>
        </p:nvSpPr>
        <p:spPr/>
        <p:txBody>
          <a:bodyPr/>
          <a:lstStyle/>
          <a:p>
            <a:endParaRPr lang="en-US"/>
          </a:p>
        </p:txBody>
      </p:sp>
      <p:sp>
        <p:nvSpPr>
          <p:cNvPr id="9" name="Text Placeholder 8">
            <a:extLst>
              <a:ext uri="{FF2B5EF4-FFF2-40B4-BE49-F238E27FC236}">
                <a16:creationId xmlns:a16="http://schemas.microsoft.com/office/drawing/2014/main" id="{AFB885F7-D577-4829-8F5B-C21EF1851A07}"/>
              </a:ext>
            </a:extLst>
          </p:cNvPr>
          <p:cNvSpPr>
            <a:spLocks noGrp="1"/>
          </p:cNvSpPr>
          <p:nvPr>
            <p:ph type="body" idx="14"/>
          </p:nvPr>
        </p:nvSpPr>
        <p:spPr/>
        <p:txBody>
          <a:bodyPr/>
          <a:lstStyle/>
          <a:p>
            <a:endParaRPr lang="en-US"/>
          </a:p>
        </p:txBody>
      </p:sp>
      <p:sp>
        <p:nvSpPr>
          <p:cNvPr id="10" name="Content Placeholder 9">
            <a:extLst>
              <a:ext uri="{FF2B5EF4-FFF2-40B4-BE49-F238E27FC236}">
                <a16:creationId xmlns:a16="http://schemas.microsoft.com/office/drawing/2014/main" id="{39AF5705-85A5-4A60-8267-286BD7AC2702}"/>
              </a:ext>
            </a:extLst>
          </p:cNvPr>
          <p:cNvSpPr>
            <a:spLocks noGrp="1"/>
          </p:cNvSpPr>
          <p:nvPr>
            <p:ph sz="half" idx="15"/>
          </p:nvPr>
        </p:nvSpPr>
        <p:spPr/>
        <p:txBody>
          <a:bodyPr/>
          <a:lstStyle/>
          <a:p>
            <a:endParaRPr lang="en-US"/>
          </a:p>
        </p:txBody>
      </p:sp>
      <p:sp>
        <p:nvSpPr>
          <p:cNvPr id="11" name="Text Placeholder 10">
            <a:extLst>
              <a:ext uri="{FF2B5EF4-FFF2-40B4-BE49-F238E27FC236}">
                <a16:creationId xmlns:a16="http://schemas.microsoft.com/office/drawing/2014/main" id="{A56E842C-67FB-4A5F-9C5F-11600FEE1AE5}"/>
              </a:ext>
            </a:extLst>
          </p:cNvPr>
          <p:cNvSpPr>
            <a:spLocks noGrp="1"/>
          </p:cNvSpPr>
          <p:nvPr>
            <p:ph type="body" idx="16"/>
          </p:nvPr>
        </p:nvSpPr>
        <p:spPr/>
        <p:txBody>
          <a:bodyPr/>
          <a:lstStyle/>
          <a:p>
            <a:endParaRPr lang="en-US"/>
          </a:p>
        </p:txBody>
      </p:sp>
      <p:sp>
        <p:nvSpPr>
          <p:cNvPr id="12" name="Content Placeholder 11">
            <a:extLst>
              <a:ext uri="{FF2B5EF4-FFF2-40B4-BE49-F238E27FC236}">
                <a16:creationId xmlns:a16="http://schemas.microsoft.com/office/drawing/2014/main" id="{04125CE3-EC5A-4CFE-BF5A-F9F8AC01D76B}"/>
              </a:ext>
            </a:extLst>
          </p:cNvPr>
          <p:cNvSpPr>
            <a:spLocks noGrp="1"/>
          </p:cNvSpPr>
          <p:nvPr>
            <p:ph sz="half" idx="17"/>
          </p:nvPr>
        </p:nvSpPr>
        <p:spPr/>
        <p:txBody>
          <a:bodyPr/>
          <a:lstStyle/>
          <a:p>
            <a:endParaRPr lang="en-US"/>
          </a:p>
        </p:txBody>
      </p:sp>
      <p:sp>
        <p:nvSpPr>
          <p:cNvPr id="13" name="Text Placeholder 12">
            <a:extLst>
              <a:ext uri="{FF2B5EF4-FFF2-40B4-BE49-F238E27FC236}">
                <a16:creationId xmlns:a16="http://schemas.microsoft.com/office/drawing/2014/main" id="{72CF26AA-DB94-48EE-BB81-4F49DE89582E}"/>
              </a:ext>
            </a:extLst>
          </p:cNvPr>
          <p:cNvSpPr>
            <a:spLocks noGrp="1"/>
          </p:cNvSpPr>
          <p:nvPr>
            <p:ph type="body" idx="18"/>
          </p:nvPr>
        </p:nvSpPr>
        <p:spPr/>
        <p:txBody>
          <a:bodyPr/>
          <a:lstStyle/>
          <a:p>
            <a:endParaRPr lang="en-US"/>
          </a:p>
        </p:txBody>
      </p:sp>
      <p:sp>
        <p:nvSpPr>
          <p:cNvPr id="14" name="Content Placeholder 13">
            <a:extLst>
              <a:ext uri="{FF2B5EF4-FFF2-40B4-BE49-F238E27FC236}">
                <a16:creationId xmlns:a16="http://schemas.microsoft.com/office/drawing/2014/main" id="{97F16E65-AD6C-40B8-BCBB-F39D8D81AEE4}"/>
              </a:ext>
            </a:extLst>
          </p:cNvPr>
          <p:cNvSpPr>
            <a:spLocks noGrp="1"/>
          </p:cNvSpPr>
          <p:nvPr>
            <p:ph sz="half" idx="19"/>
          </p:nvPr>
        </p:nvSpPr>
        <p:spPr/>
        <p:txBody>
          <a:bodyPr/>
          <a:lstStyle/>
          <a:p>
            <a:endParaRPr lang="en-US"/>
          </a:p>
        </p:txBody>
      </p:sp>
    </p:spTree>
    <p:extLst>
      <p:ext uri="{BB962C8B-B14F-4D97-AF65-F5344CB8AC3E}">
        <p14:creationId xmlns:p14="http://schemas.microsoft.com/office/powerpoint/2010/main" val="252717251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7689FD-8E20-7C03-A8D4-35DEC3400CF2}"/>
              </a:ext>
            </a:extLst>
          </p:cNvPr>
          <p:cNvSpPr>
            <a:spLocks noGrp="1"/>
          </p:cNvSpPr>
          <p:nvPr>
            <p:ph type="title"/>
          </p:nvPr>
        </p:nvSpPr>
        <p:spPr/>
        <p:txBody>
          <a:bodyPr/>
          <a:lstStyle/>
          <a:p>
            <a:endParaRPr lang="en-US"/>
          </a:p>
        </p:txBody>
      </p:sp>
      <p:sp>
        <p:nvSpPr>
          <p:cNvPr id="3" name="Picture Placeholder 2">
            <a:extLst>
              <a:ext uri="{FF2B5EF4-FFF2-40B4-BE49-F238E27FC236}">
                <a16:creationId xmlns:a16="http://schemas.microsoft.com/office/drawing/2014/main" id="{DDC9CBEF-B6DA-6A18-0A3B-5643EE0ECCEB}"/>
              </a:ext>
            </a:extLst>
          </p:cNvPr>
          <p:cNvSpPr>
            <a:spLocks noGrp="1"/>
          </p:cNvSpPr>
          <p:nvPr>
            <p:ph type="pic" idx="1"/>
          </p:nvPr>
        </p:nvSpPr>
        <p:spPr/>
        <p:txBody>
          <a:bodyPr/>
          <a:lstStyle/>
          <a:p>
            <a:endParaRPr lang="en-US"/>
          </a:p>
        </p:txBody>
      </p:sp>
      <p:sp>
        <p:nvSpPr>
          <p:cNvPr id="4" name="Text Placeholder 3">
            <a:extLst>
              <a:ext uri="{FF2B5EF4-FFF2-40B4-BE49-F238E27FC236}">
                <a16:creationId xmlns:a16="http://schemas.microsoft.com/office/drawing/2014/main" id="{8DF911AF-126A-588F-F3A0-D6FED61C2390}"/>
              </a:ext>
            </a:extLst>
          </p:cNvPr>
          <p:cNvSpPr>
            <a:spLocks noGrp="1"/>
          </p:cNvSpPr>
          <p:nvPr>
            <p:ph type="body" sz="half" idx="2"/>
          </p:nvPr>
        </p:nvSpPr>
        <p:spPr/>
        <p:txBody>
          <a:bodyPr/>
          <a:lstStyle/>
          <a:p>
            <a:endParaRPr lang="en-US"/>
          </a:p>
        </p:txBody>
      </p:sp>
    </p:spTree>
    <p:extLst>
      <p:ext uri="{BB962C8B-B14F-4D97-AF65-F5344CB8AC3E}">
        <p14:creationId xmlns:p14="http://schemas.microsoft.com/office/powerpoint/2010/main" val="142744978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2943"/>
        <p:cNvGrpSpPr/>
        <p:nvPr/>
      </p:nvGrpSpPr>
      <p:grpSpPr>
        <a:xfrm>
          <a:off x="0" y="0"/>
          <a:ext cx="0" cy="0"/>
          <a:chOff x="0" y="0"/>
          <a:chExt cx="0" cy="0"/>
        </a:xfrm>
      </p:grpSpPr>
      <p:grpSp>
        <p:nvGrpSpPr>
          <p:cNvPr id="2944" name="Google Shape;2944;p127"/>
          <p:cNvGrpSpPr/>
          <p:nvPr/>
        </p:nvGrpSpPr>
        <p:grpSpPr>
          <a:xfrm>
            <a:off x="8863449" y="4756525"/>
            <a:ext cx="747515" cy="688663"/>
            <a:chOff x="6652051" y="3714143"/>
            <a:chExt cx="560636" cy="516497"/>
          </a:xfrm>
          <a:solidFill>
            <a:schemeClr val="bg1"/>
          </a:solidFill>
        </p:grpSpPr>
        <p:grpSp>
          <p:nvGrpSpPr>
            <p:cNvPr id="2945" name="Google Shape;2945;p127"/>
            <p:cNvGrpSpPr/>
            <p:nvPr/>
          </p:nvGrpSpPr>
          <p:grpSpPr>
            <a:xfrm>
              <a:off x="6669657" y="3716715"/>
              <a:ext cx="466768" cy="464314"/>
              <a:chOff x="3139766" y="765669"/>
              <a:chExt cx="886380" cy="881888"/>
            </a:xfrm>
            <a:grpFill/>
          </p:grpSpPr>
          <p:grpSp>
            <p:nvGrpSpPr>
              <p:cNvPr id="2946" name="Google Shape;2946;p127"/>
              <p:cNvGrpSpPr/>
              <p:nvPr/>
            </p:nvGrpSpPr>
            <p:grpSpPr>
              <a:xfrm>
                <a:off x="3139766" y="765669"/>
                <a:ext cx="886380" cy="881888"/>
                <a:chOff x="3139766" y="765669"/>
                <a:chExt cx="886380" cy="881888"/>
              </a:xfrm>
              <a:grpFill/>
            </p:grpSpPr>
            <p:sp>
              <p:nvSpPr>
                <p:cNvPr id="2947" name="Google Shape;2947;p12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8" name="Google Shape;2948;p12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9" name="Google Shape;2949;p12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0" name="Google Shape;2950;p12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1" name="Google Shape;2951;p12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2" name="Google Shape;2952;p12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3" name="Google Shape;2953;p12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4" name="Google Shape;2954;p12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5" name="Google Shape;2955;p12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956" name="Google Shape;2956;p12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7" name="Google Shape;2957;p12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8" name="Google Shape;2958;p12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9" name="Google Shape;2959;p12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960" name="Google Shape;2960;p12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961" name="Google Shape;2961;p127"/>
          <p:cNvGrpSpPr/>
          <p:nvPr/>
        </p:nvGrpSpPr>
        <p:grpSpPr>
          <a:xfrm>
            <a:off x="10195062" y="4063968"/>
            <a:ext cx="138975" cy="427120"/>
            <a:chOff x="7564426" y="3224343"/>
            <a:chExt cx="119985" cy="368801"/>
          </a:xfrm>
          <a:solidFill>
            <a:schemeClr val="bg1"/>
          </a:solidFill>
        </p:grpSpPr>
        <p:sp>
          <p:nvSpPr>
            <p:cNvPr id="2962" name="Google Shape;2962;p12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3" name="Google Shape;2963;p12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964" name="Google Shape;2964;p127"/>
          <p:cNvGrpSpPr/>
          <p:nvPr/>
        </p:nvGrpSpPr>
        <p:grpSpPr>
          <a:xfrm>
            <a:off x="9794381" y="4056103"/>
            <a:ext cx="252652" cy="442843"/>
            <a:chOff x="8370831" y="3202002"/>
            <a:chExt cx="218129" cy="382376"/>
          </a:xfrm>
          <a:solidFill>
            <a:schemeClr val="bg1"/>
          </a:solidFill>
        </p:grpSpPr>
        <p:sp>
          <p:nvSpPr>
            <p:cNvPr id="2965" name="Google Shape;2965;p12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6" name="Google Shape;2966;p12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967" name="Google Shape;2967;p127"/>
          <p:cNvGrpSpPr/>
          <p:nvPr/>
        </p:nvGrpSpPr>
        <p:grpSpPr>
          <a:xfrm>
            <a:off x="10758899" y="4604279"/>
            <a:ext cx="412572" cy="356000"/>
            <a:chOff x="6742064" y="3750480"/>
            <a:chExt cx="399315" cy="344560"/>
          </a:xfrm>
          <a:solidFill>
            <a:schemeClr val="bg1"/>
          </a:solidFill>
        </p:grpSpPr>
        <p:sp>
          <p:nvSpPr>
            <p:cNvPr id="2968" name="Google Shape;2968;p12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9" name="Google Shape;2969;p12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970" name="Google Shape;2970;p127"/>
          <p:cNvGrpSpPr/>
          <p:nvPr/>
        </p:nvGrpSpPr>
        <p:grpSpPr>
          <a:xfrm>
            <a:off x="10144258" y="5072343"/>
            <a:ext cx="240583" cy="375477"/>
            <a:chOff x="7248525" y="3739696"/>
            <a:chExt cx="230531" cy="359790"/>
          </a:xfrm>
          <a:solidFill>
            <a:schemeClr val="bg1"/>
          </a:solidFill>
        </p:grpSpPr>
        <p:sp>
          <p:nvSpPr>
            <p:cNvPr id="2971" name="Google Shape;2971;p12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2" name="Google Shape;2972;p12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973" name="Google Shape;2973;p127"/>
          <p:cNvGrpSpPr/>
          <p:nvPr/>
        </p:nvGrpSpPr>
        <p:grpSpPr>
          <a:xfrm>
            <a:off x="10472151" y="4596642"/>
            <a:ext cx="217195" cy="371613"/>
            <a:chOff x="7601242" y="3729267"/>
            <a:chExt cx="222566" cy="380803"/>
          </a:xfrm>
          <a:solidFill>
            <a:schemeClr val="bg1"/>
          </a:solidFill>
        </p:grpSpPr>
        <p:sp>
          <p:nvSpPr>
            <p:cNvPr id="2974" name="Google Shape;2974;p12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5" name="Google Shape;2975;p12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976" name="Google Shape;2976;p127"/>
          <p:cNvSpPr/>
          <p:nvPr/>
        </p:nvSpPr>
        <p:spPr>
          <a:xfrm>
            <a:off x="10426852" y="4079785"/>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bg1"/>
          </a:solid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977" name="Google Shape;2977;p127"/>
          <p:cNvGrpSpPr/>
          <p:nvPr/>
        </p:nvGrpSpPr>
        <p:grpSpPr>
          <a:xfrm>
            <a:off x="9791678" y="4598163"/>
            <a:ext cx="258057" cy="367987"/>
            <a:chOff x="8304647" y="3738687"/>
            <a:chExt cx="225076" cy="320956"/>
          </a:xfrm>
          <a:solidFill>
            <a:schemeClr val="bg1"/>
          </a:solidFill>
        </p:grpSpPr>
        <p:sp>
          <p:nvSpPr>
            <p:cNvPr id="2978" name="Google Shape;2978;p12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9" name="Google Shape;2979;p12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0" name="Google Shape;2980;p12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981" name="Google Shape;2981;p127"/>
          <p:cNvGrpSpPr/>
          <p:nvPr/>
        </p:nvGrpSpPr>
        <p:grpSpPr>
          <a:xfrm>
            <a:off x="10155002" y="4598163"/>
            <a:ext cx="237989" cy="367987"/>
            <a:chOff x="8615101" y="3738687"/>
            <a:chExt cx="207573" cy="320956"/>
          </a:xfrm>
          <a:solidFill>
            <a:schemeClr val="bg1"/>
          </a:solidFill>
        </p:grpSpPr>
        <p:sp>
          <p:nvSpPr>
            <p:cNvPr id="2982" name="Google Shape;2982;p12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3" name="Google Shape;2983;p12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4" name="Google Shape;2984;p12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985" name="Google Shape;2985;p127"/>
          <p:cNvSpPr/>
          <p:nvPr/>
        </p:nvSpPr>
        <p:spPr>
          <a:xfrm>
            <a:off x="10816921" y="4051340"/>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bg1"/>
          </a:solid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986" name="Google Shape;2986;p127"/>
          <p:cNvGrpSpPr/>
          <p:nvPr/>
        </p:nvGrpSpPr>
        <p:grpSpPr>
          <a:xfrm>
            <a:off x="10455710" y="5135043"/>
            <a:ext cx="250076" cy="250076"/>
            <a:chOff x="8565775" y="671075"/>
            <a:chExt cx="441000" cy="441000"/>
          </a:xfrm>
          <a:solidFill>
            <a:schemeClr val="bg1"/>
          </a:solidFill>
        </p:grpSpPr>
        <p:sp>
          <p:nvSpPr>
            <p:cNvPr id="2987" name="Google Shape;2987;p127"/>
            <p:cNvSpPr/>
            <p:nvPr/>
          </p:nvSpPr>
          <p:spPr>
            <a:xfrm>
              <a:off x="8565775" y="671075"/>
              <a:ext cx="441000" cy="441000"/>
            </a:xfrm>
            <a:prstGeom prst="ellipse">
              <a:avLst/>
            </a:prstGeom>
            <a:grpFill/>
            <a:ln w="19050"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8" name="Google Shape;2988;p127"/>
            <p:cNvSpPr/>
            <p:nvPr/>
          </p:nvSpPr>
          <p:spPr>
            <a:xfrm>
              <a:off x="8706625" y="811925"/>
              <a:ext cx="159300" cy="159300"/>
            </a:xfrm>
            <a:prstGeom prst="ellipse">
              <a:avLst/>
            </a:prstGeom>
            <a:grpFill/>
            <a:ln w="19050"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989" name="Google Shape;2989;p127"/>
          <p:cNvSpPr/>
          <p:nvPr/>
        </p:nvSpPr>
        <p:spPr>
          <a:xfrm>
            <a:off x="10836065" y="5129604"/>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bg1"/>
          </a:solid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0" name="Google Shape;2990;p127"/>
          <p:cNvSpPr/>
          <p:nvPr/>
        </p:nvSpPr>
        <p:spPr>
          <a:xfrm flipH="1">
            <a:off x="9801647" y="5084878"/>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bg1"/>
          </a:solid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991" name="Google Shape;2991;p127"/>
          <p:cNvGrpSpPr/>
          <p:nvPr/>
        </p:nvGrpSpPr>
        <p:grpSpPr>
          <a:xfrm>
            <a:off x="8407806" y="4033049"/>
            <a:ext cx="783820" cy="690308"/>
            <a:chOff x="6000718" y="3070557"/>
            <a:chExt cx="587865" cy="517731"/>
          </a:xfrm>
          <a:solidFill>
            <a:schemeClr val="bg1"/>
          </a:solidFill>
        </p:grpSpPr>
        <p:sp>
          <p:nvSpPr>
            <p:cNvPr id="2992" name="Google Shape;2992;p12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3" name="Google Shape;2993;p12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4" name="Google Shape;2994;p12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5" name="Google Shape;2995;p12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6" name="Google Shape;2996;p12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7" name="Google Shape;2997;p12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8" name="Google Shape;2998;p12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9" name="Google Shape;2999;p12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0" name="Google Shape;3000;p12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1" name="Google Shape;3001;p12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002" name="Google Shape;3002;p127"/>
          <p:cNvGrpSpPr/>
          <p:nvPr/>
        </p:nvGrpSpPr>
        <p:grpSpPr>
          <a:xfrm>
            <a:off x="8014746" y="4756625"/>
            <a:ext cx="743553" cy="688516"/>
            <a:chOff x="6015523" y="3714217"/>
            <a:chExt cx="557665" cy="516387"/>
          </a:xfrm>
          <a:solidFill>
            <a:schemeClr val="bg1"/>
          </a:solidFill>
        </p:grpSpPr>
        <p:grpSp>
          <p:nvGrpSpPr>
            <p:cNvPr id="3003" name="Google Shape;3003;p127"/>
            <p:cNvGrpSpPr/>
            <p:nvPr/>
          </p:nvGrpSpPr>
          <p:grpSpPr>
            <a:xfrm>
              <a:off x="6036094" y="3716980"/>
              <a:ext cx="529822" cy="510480"/>
              <a:chOff x="3148311" y="-545634"/>
              <a:chExt cx="1006118" cy="969572"/>
            </a:xfrm>
            <a:grpFill/>
          </p:grpSpPr>
          <p:sp>
            <p:nvSpPr>
              <p:cNvPr id="3004" name="Google Shape;3004;p12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5" name="Google Shape;3005;p12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6" name="Google Shape;3006;p12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7" name="Google Shape;3007;p12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8" name="Google Shape;3008;p12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9" name="Google Shape;3009;p12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0" name="Google Shape;3010;p12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1" name="Google Shape;3011;p12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2" name="Google Shape;3012;p12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3" name="Google Shape;3013;p12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3014" name="Google Shape;3014;p12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grpFill/>
            <a:ln w="9525" cap="flat" cmpd="sng">
              <a:solidFill>
                <a:srgbClr val="1C76B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028" name="Google Shape;3028;p127"/>
          <p:cNvGrpSpPr/>
          <p:nvPr/>
        </p:nvGrpSpPr>
        <p:grpSpPr>
          <a:xfrm>
            <a:off x="958820" y="3803823"/>
            <a:ext cx="3497168" cy="1778053"/>
            <a:chOff x="238125" y="1038125"/>
            <a:chExt cx="7146800" cy="3633625"/>
          </a:xfrm>
          <a:solidFill>
            <a:srgbClr val="C00000"/>
          </a:solidFill>
        </p:grpSpPr>
        <p:sp>
          <p:nvSpPr>
            <p:cNvPr id="3029" name="Google Shape;3029;p12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30" name="Google Shape;3030;p12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31" name="Google Shape;3031;p12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32" name="Google Shape;3032;p12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033" name="Google Shape;3033;p12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034" name="Google Shape;3034;p12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035" name="Google Shape;3035;p12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036" name="Google Shape;3036;p12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037" name="Google Shape;3037;p12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38" name="Google Shape;3038;p12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39" name="Google Shape;3039;p12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40" name="Google Shape;3040;p12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41" name="Google Shape;3041;p12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42" name="Google Shape;3042;p12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43" name="Google Shape;3043;p12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44" name="Google Shape;3044;p12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45" name="Google Shape;3045;p12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46" name="Google Shape;3046;p12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47" name="Google Shape;3047;p12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048" name="Google Shape;3048;p12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049" name="Google Shape;3049;p12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050" name="Google Shape;3050;p12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051" name="Google Shape;3051;p12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052" name="Google Shape;3052;p12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53" name="Google Shape;3053;p12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054" name="Google Shape;3054;p12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055" name="Google Shape;3055;p12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3056" name="Google Shape;3056;p12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3057" name="Google Shape;3057;p12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3058" name="Google Shape;3058;p12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059" name="Google Shape;3059;p12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060" name="Google Shape;3060;p12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061" name="Google Shape;3061;p12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062" name="Google Shape;3062;p12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63" name="Google Shape;3063;p12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64" name="Google Shape;3064;p12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65" name="Google Shape;3065;p12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66" name="Google Shape;3066;p12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67" name="Google Shape;3067;p12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68" name="Google Shape;3068;p12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69" name="Google Shape;3069;p12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70" name="Google Shape;3070;p12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071" name="Google Shape;3071;p12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072" name="Google Shape;3072;p12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073" name="Google Shape;3073;p12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74" name="Google Shape;3074;p12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75" name="Google Shape;3075;p12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76" name="Google Shape;3076;p12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077" name="Google Shape;3077;p12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078" name="Google Shape;3078;p12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079" name="Google Shape;3079;p12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080" name="Google Shape;3080;p12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081" name="Google Shape;3081;p12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3082" name="Google Shape;3082;p12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3083" name="Google Shape;3083;p12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084" name="Google Shape;3084;p12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85" name="Google Shape;3085;p12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86" name="Google Shape;3086;p12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87" name="Google Shape;3087;p12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88" name="Google Shape;3088;p12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89" name="Google Shape;3089;p12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90" name="Google Shape;3090;p12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91" name="Google Shape;3091;p12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92" name="Google Shape;3092;p12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93" name="Google Shape;3093;p12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094" name="Google Shape;3094;p12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095" name="Google Shape;3095;p12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096" name="Google Shape;3096;p12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097" name="Google Shape;3097;p12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098" name="Google Shape;3098;p12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099" name="Google Shape;3099;p12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100" name="Google Shape;3100;p12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101" name="Google Shape;3101;p12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102" name="Google Shape;3102;p12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103" name="Google Shape;3103;p12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04" name="Google Shape;3104;p12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05" name="Google Shape;3105;p12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06" name="Google Shape;3106;p12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07" name="Google Shape;3107;p12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08" name="Google Shape;3108;p12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109" name="Google Shape;3109;p12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110" name="Google Shape;3110;p12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3111" name="Google Shape;3111;p12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3112" name="Google Shape;3112;p12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3113" name="Google Shape;3113;p12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114" name="Google Shape;3114;p12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115" name="Google Shape;3115;p12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116" name="Google Shape;3116;p12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17" name="Google Shape;3117;p12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18" name="Google Shape;3118;p12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19" name="Google Shape;3119;p12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20" name="Google Shape;3120;p12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21" name="Google Shape;3121;p12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22" name="Google Shape;3122;p12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23" name="Google Shape;3123;p12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24" name="Google Shape;3124;p12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grpFill/>
            <a:ln>
              <a:noFill/>
            </a:ln>
          </p:spPr>
          <p:txBody>
            <a:bodyPr spcFirstLastPara="1" wrap="square" lIns="121900" tIns="121900" rIns="121900" bIns="121900" anchor="ctr" anchorCtr="0">
              <a:noAutofit/>
            </a:bodyPr>
            <a:lstStyle/>
            <a:p>
              <a:endParaRPr sz="2400"/>
            </a:p>
          </p:txBody>
        </p:sp>
        <p:sp>
          <p:nvSpPr>
            <p:cNvPr id="3125" name="Google Shape;3125;p12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26" name="Google Shape;3126;p12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127" name="Google Shape;3127;p12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128" name="Google Shape;3128;p12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29" name="Google Shape;3129;p12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30" name="Google Shape;3130;p12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31" name="Google Shape;3131;p12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32" name="Google Shape;3132;p12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33" name="Google Shape;3133;p12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34" name="Google Shape;3134;p12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35" name="Google Shape;3135;p12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36" name="Google Shape;3136;p12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37" name="Google Shape;3137;p12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38" name="Google Shape;3138;p12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39" name="Google Shape;3139;p12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40" name="Google Shape;3140;p12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41" name="Google Shape;3141;p12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42" name="Google Shape;3142;p12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43" name="Google Shape;3143;p12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44" name="Google Shape;3144;p12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145" name="Google Shape;3145;p12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146" name="Google Shape;3146;p12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147" name="Google Shape;3147;p12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148" name="Google Shape;3148;p12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149" name="Google Shape;3149;p12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150" name="Google Shape;3150;p12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151" name="Google Shape;3151;p12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152" name="Google Shape;3152;p12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153" name="Google Shape;3153;p12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154" name="Google Shape;3154;p12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155" name="Google Shape;3155;p12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156" name="Google Shape;3156;p12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157" name="Google Shape;3157;p12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58" name="Google Shape;3158;p12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59" name="Google Shape;3159;p12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60" name="Google Shape;3160;p12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61" name="Google Shape;3161;p12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62" name="Google Shape;3162;p12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63" name="Google Shape;3163;p12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64" name="Google Shape;3164;p12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65" name="Google Shape;3165;p12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66" name="Google Shape;3166;p12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67" name="Google Shape;3167;p12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68" name="Google Shape;3168;p12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69" name="Google Shape;3169;p12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70" name="Google Shape;3170;p12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71" name="Google Shape;3171;p12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72" name="Google Shape;3172;p12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73" name="Google Shape;3173;p12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174" name="Google Shape;3174;p12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175" name="Google Shape;3175;p12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176" name="Google Shape;3176;p12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177" name="Google Shape;3177;p12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3178" name="Google Shape;3178;p12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79" name="Google Shape;3179;p12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80" name="Google Shape;3180;p12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81" name="Google Shape;3181;p12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82" name="Google Shape;3182;p12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83" name="Google Shape;3183;p12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84" name="Google Shape;3184;p12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185" name="Google Shape;3185;p12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86" name="Google Shape;3186;p12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187" name="Google Shape;3187;p12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188" name="Google Shape;3188;p12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189" name="Google Shape;3189;p12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190" name="Google Shape;3190;p12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191" name="Google Shape;3191;p12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192" name="Google Shape;3192;p12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193" name="Google Shape;3193;p12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194" name="Google Shape;3194;p12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195" name="Google Shape;3195;p12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196" name="Google Shape;3196;p12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197" name="Google Shape;3197;p12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198" name="Google Shape;3198;p12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199" name="Google Shape;3199;p12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00" name="Google Shape;3200;p12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01" name="Google Shape;3201;p12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02" name="Google Shape;3202;p12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03" name="Google Shape;3203;p12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04" name="Google Shape;3204;p12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05" name="Google Shape;3205;p12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06" name="Google Shape;3206;p12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207" name="Google Shape;3207;p12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208" name="Google Shape;3208;p12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209" name="Google Shape;3209;p12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210" name="Google Shape;3210;p12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211" name="Google Shape;3211;p12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212" name="Google Shape;3212;p12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213" name="Google Shape;3213;p12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14" name="Google Shape;3214;p12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15" name="Google Shape;3215;p12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16" name="Google Shape;3216;p12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17" name="Google Shape;3217;p12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18" name="Google Shape;3218;p12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19" name="Google Shape;3219;p12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20" name="Google Shape;3220;p12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21" name="Google Shape;3221;p12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22" name="Google Shape;3222;p12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23" name="Google Shape;3223;p12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24" name="Google Shape;3224;p12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25" name="Google Shape;3225;p12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26" name="Google Shape;3226;p12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27" name="Google Shape;3227;p12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28" name="Google Shape;3228;p12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29" name="Google Shape;3229;p12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30" name="Google Shape;3230;p12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31" name="Google Shape;3231;p12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32" name="Google Shape;3232;p12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33" name="Google Shape;3233;p12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34" name="Google Shape;3234;p12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35" name="Google Shape;3235;p12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36" name="Google Shape;3236;p12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37" name="Google Shape;3237;p12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38" name="Google Shape;3238;p12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39" name="Google Shape;3239;p12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40" name="Google Shape;3240;p12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41" name="Google Shape;3241;p12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42" name="Google Shape;3242;p12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43" name="Google Shape;3243;p12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44" name="Google Shape;3244;p12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45" name="Google Shape;3245;p12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46" name="Google Shape;3246;p12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47" name="Google Shape;3247;p12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48" name="Google Shape;3248;p12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49" name="Google Shape;3249;p12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121900" tIns="121900" rIns="121900" bIns="121900" anchor="ctr" anchorCtr="0">
              <a:noAutofit/>
            </a:bodyPr>
            <a:lstStyle/>
            <a:p>
              <a:endParaRPr sz="2400"/>
            </a:p>
          </p:txBody>
        </p:sp>
        <p:sp>
          <p:nvSpPr>
            <p:cNvPr id="3250" name="Google Shape;3250;p12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51" name="Google Shape;3251;p12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52" name="Google Shape;3252;p12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53" name="Google Shape;3253;p12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121900" tIns="121900" rIns="121900" bIns="121900" anchor="ctr" anchorCtr="0">
              <a:noAutofit/>
            </a:bodyPr>
            <a:lstStyle/>
            <a:p>
              <a:endParaRPr sz="2400"/>
            </a:p>
          </p:txBody>
        </p:sp>
        <p:sp>
          <p:nvSpPr>
            <p:cNvPr id="3254" name="Google Shape;3254;p12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55" name="Google Shape;3255;p12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56" name="Google Shape;3256;p12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3257" name="Google Shape;3257;p12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58" name="Google Shape;3258;p12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59" name="Google Shape;3259;p12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60" name="Google Shape;3260;p12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61" name="Google Shape;3261;p12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62" name="Google Shape;3262;p12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63" name="Google Shape;3263;p12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64" name="Google Shape;3264;p12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65" name="Google Shape;3265;p12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66" name="Google Shape;3266;p12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67" name="Google Shape;3267;p12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68" name="Google Shape;3268;p12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69" name="Google Shape;3269;p12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70" name="Google Shape;3270;p12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71" name="Google Shape;3271;p12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72" name="Google Shape;3272;p12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73" name="Google Shape;3273;p12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74" name="Google Shape;3274;p12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275" name="Google Shape;3275;p12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276" name="Google Shape;3276;p12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277" name="Google Shape;3277;p12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278" name="Google Shape;3278;p12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279" name="Google Shape;3279;p12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80" name="Google Shape;3280;p12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81" name="Google Shape;3281;p12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82" name="Google Shape;3282;p12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83" name="Google Shape;3283;p12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84" name="Google Shape;3284;p12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85" name="Google Shape;3285;p12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286" name="Google Shape;3286;p12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287" name="Google Shape;3287;p12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88" name="Google Shape;3288;p12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89" name="Google Shape;3289;p12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90" name="Google Shape;3290;p12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91" name="Google Shape;3291;p12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92" name="Google Shape;3292;p12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93" name="Google Shape;3293;p12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94" name="Google Shape;3294;p12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295" name="Google Shape;3295;p12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296" name="Google Shape;3296;p12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297" name="Google Shape;3297;p12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298" name="Google Shape;3298;p12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299" name="Google Shape;3299;p12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00" name="Google Shape;3300;p12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01" name="Google Shape;3301;p12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02" name="Google Shape;3302;p12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303" name="Google Shape;3303;p12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04" name="Google Shape;3304;p12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305" name="Google Shape;3305;p12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06" name="Google Shape;3306;p12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07" name="Google Shape;3307;p12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08" name="Google Shape;3308;p12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09" name="Google Shape;3309;p12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10" name="Google Shape;3310;p12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11" name="Google Shape;3311;p12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12" name="Google Shape;3312;p12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13" name="Google Shape;3313;p12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14" name="Google Shape;3314;p12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315" name="Google Shape;3315;p12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16" name="Google Shape;3316;p12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317" name="Google Shape;3317;p12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18" name="Google Shape;3318;p12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3319" name="Google Shape;3319;p12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320" name="Google Shape;3320;p12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3321" name="Google Shape;3321;p12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22" name="Google Shape;3322;p12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23" name="Google Shape;3323;p12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24" name="Google Shape;3324;p12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325" name="Google Shape;3325;p12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26" name="Google Shape;3326;p12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27" name="Google Shape;3327;p12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28" name="Google Shape;3328;p12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29" name="Google Shape;3329;p12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330" name="Google Shape;3330;p12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331" name="Google Shape;3331;p12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332" name="Google Shape;3332;p12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333" name="Google Shape;3333;p12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34" name="Google Shape;3334;p12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35" name="Google Shape;3335;p12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36" name="Google Shape;3336;p12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37" name="Google Shape;3337;p12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338" name="Google Shape;3338;p12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39" name="Google Shape;3339;p12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40" name="Google Shape;3340;p12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341" name="Google Shape;3341;p12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42" name="Google Shape;3342;p12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43" name="Google Shape;3343;p12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44" name="Google Shape;3344;p12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45" name="Google Shape;3345;p12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46" name="Google Shape;3346;p12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47" name="Google Shape;3347;p12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48" name="Google Shape;3348;p12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49" name="Google Shape;3349;p12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350" name="Google Shape;3350;p12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351" name="Google Shape;3351;p12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352" name="Google Shape;3352;p12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353" name="Google Shape;3353;p12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354" name="Google Shape;3354;p12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355" name="Google Shape;3355;p12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356" name="Google Shape;3356;p12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57" name="Google Shape;3357;p12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58" name="Google Shape;3358;p12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59" name="Google Shape;3359;p12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60" name="Google Shape;3360;p12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61" name="Google Shape;3361;p12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62" name="Google Shape;3362;p12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63" name="Google Shape;3363;p12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64" name="Google Shape;3364;p12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65" name="Google Shape;3365;p12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66" name="Google Shape;3366;p12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367" name="Google Shape;3367;p12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368" name="Google Shape;3368;p12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369" name="Google Shape;3369;p12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370" name="Google Shape;3370;p12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71" name="Google Shape;3371;p12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72" name="Google Shape;3372;p12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73" name="Google Shape;3373;p12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74" name="Google Shape;3374;p12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75" name="Google Shape;3375;p12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76" name="Google Shape;3376;p12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77" name="Google Shape;3377;p12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78" name="Google Shape;3378;p12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79" name="Google Shape;3379;p12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80" name="Google Shape;3380;p12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81" name="Google Shape;3381;p12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82" name="Google Shape;3382;p12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83" name="Google Shape;3383;p12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84" name="Google Shape;3384;p12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85" name="Google Shape;3385;p12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386" name="Google Shape;3386;p12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87" name="Google Shape;3387;p12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88" name="Google Shape;3388;p12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89" name="Google Shape;3389;p12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390" name="Google Shape;3390;p12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391" name="Google Shape;3391;p12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392" name="Google Shape;3392;p12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93" name="Google Shape;3393;p12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94" name="Google Shape;3394;p12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95" name="Google Shape;3395;p12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96" name="Google Shape;3396;p12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97" name="Google Shape;3397;p12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398" name="Google Shape;3398;p12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399" name="Google Shape;3399;p12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00" name="Google Shape;3400;p12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grpFill/>
            <a:ln>
              <a:noFill/>
            </a:ln>
          </p:spPr>
          <p:txBody>
            <a:bodyPr spcFirstLastPara="1" wrap="square" lIns="121900" tIns="121900" rIns="121900" bIns="121900" anchor="ctr" anchorCtr="0">
              <a:noAutofit/>
            </a:bodyPr>
            <a:lstStyle/>
            <a:p>
              <a:endParaRPr sz="2400"/>
            </a:p>
          </p:txBody>
        </p:sp>
        <p:sp>
          <p:nvSpPr>
            <p:cNvPr id="3401" name="Google Shape;3401;p12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02" name="Google Shape;3402;p12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03" name="Google Shape;3403;p12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04" name="Google Shape;3404;p12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05" name="Google Shape;3405;p12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06" name="Google Shape;3406;p12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407" name="Google Shape;3407;p12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08" name="Google Shape;3408;p12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09" name="Google Shape;3409;p12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10" name="Google Shape;3410;p12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11" name="Google Shape;3411;p12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412" name="Google Shape;3412;p12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13" name="Google Shape;3413;p12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14" name="Google Shape;3414;p12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15" name="Google Shape;3415;p12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416" name="Google Shape;3416;p12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17" name="Google Shape;3417;p12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18" name="Google Shape;3418;p12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19" name="Google Shape;3419;p12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420" name="Google Shape;3420;p12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21" name="Google Shape;3421;p12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22" name="Google Shape;3422;p12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423" name="Google Shape;3423;p12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24" name="Google Shape;3424;p12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425" name="Google Shape;3425;p12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26" name="Google Shape;3426;p12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27" name="Google Shape;3427;p12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428" name="Google Shape;3428;p12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29" name="Google Shape;3429;p12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30" name="Google Shape;3430;p12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31" name="Google Shape;3431;p12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432" name="Google Shape;3432;p12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33" name="Google Shape;3433;p12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434" name="Google Shape;3434;p12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35" name="Google Shape;3435;p12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36" name="Google Shape;3436;p12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grpFill/>
            <a:ln>
              <a:noFill/>
            </a:ln>
          </p:spPr>
          <p:txBody>
            <a:bodyPr spcFirstLastPara="1" wrap="square" lIns="121900" tIns="121900" rIns="121900" bIns="121900" anchor="ctr" anchorCtr="0">
              <a:noAutofit/>
            </a:bodyPr>
            <a:lstStyle/>
            <a:p>
              <a:endParaRPr sz="2400"/>
            </a:p>
          </p:txBody>
        </p:sp>
        <p:sp>
          <p:nvSpPr>
            <p:cNvPr id="3437" name="Google Shape;3437;p12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438" name="Google Shape;3438;p12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39" name="Google Shape;3439;p12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40" name="Google Shape;3440;p12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41" name="Google Shape;3441;p12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442" name="Google Shape;3442;p12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43" name="Google Shape;3443;p12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44" name="Google Shape;3444;p12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45" name="Google Shape;3445;p12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46" name="Google Shape;3446;p12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47" name="Google Shape;3447;p12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48" name="Google Shape;3448;p12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449" name="Google Shape;3449;p12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50" name="Google Shape;3450;p12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451" name="Google Shape;3451;p12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52" name="Google Shape;3452;p12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53" name="Google Shape;3453;p12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454" name="Google Shape;3454;p12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55" name="Google Shape;3455;p12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456" name="Google Shape;3456;p12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57" name="Google Shape;3457;p12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58" name="Google Shape;3458;p12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59" name="Google Shape;3459;p12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460" name="Google Shape;3460;p12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61" name="Google Shape;3461;p12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462" name="Google Shape;3462;p12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63" name="Google Shape;3463;p12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64" name="Google Shape;3464;p12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65" name="Google Shape;3465;p12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grpFill/>
            <a:ln>
              <a:noFill/>
            </a:ln>
          </p:spPr>
          <p:txBody>
            <a:bodyPr spcFirstLastPara="1" wrap="square" lIns="121900" tIns="121900" rIns="121900" bIns="121900" anchor="ctr" anchorCtr="0">
              <a:noAutofit/>
            </a:bodyPr>
            <a:lstStyle/>
            <a:p>
              <a:endParaRPr sz="2400"/>
            </a:p>
          </p:txBody>
        </p:sp>
        <p:sp>
          <p:nvSpPr>
            <p:cNvPr id="3466" name="Google Shape;3466;p12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67" name="Google Shape;3467;p12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468" name="Google Shape;3468;p12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69" name="Google Shape;3469;p12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70" name="Google Shape;3470;p12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71" name="Google Shape;3471;p12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472" name="Google Shape;3472;p12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73" name="Google Shape;3473;p12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474" name="Google Shape;3474;p12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75" name="Google Shape;3475;p12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76" name="Google Shape;3476;p12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77" name="Google Shape;3477;p12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478" name="Google Shape;3478;p12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79" name="Google Shape;3479;p12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121900" tIns="121900" rIns="121900" bIns="121900" anchor="ctr" anchorCtr="0">
              <a:noAutofit/>
            </a:bodyPr>
            <a:lstStyle/>
            <a:p>
              <a:endParaRPr sz="2400"/>
            </a:p>
          </p:txBody>
        </p:sp>
        <p:sp>
          <p:nvSpPr>
            <p:cNvPr id="3480" name="Google Shape;3480;p12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81" name="Google Shape;3481;p12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82" name="Google Shape;3482;p12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83" name="Google Shape;3483;p12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484" name="Google Shape;3484;p12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485" name="Google Shape;3485;p12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86" name="Google Shape;3486;p12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487" name="Google Shape;3487;p12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88" name="Google Shape;3488;p12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489" name="Google Shape;3489;p12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90" name="Google Shape;3490;p12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91" name="Google Shape;3491;p12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92" name="Google Shape;3492;p12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493" name="Google Shape;3493;p12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94" name="Google Shape;3494;p12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95" name="Google Shape;3495;p12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96" name="Google Shape;3496;p12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497" name="Google Shape;3497;p12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498" name="Google Shape;3498;p12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499" name="Google Shape;3499;p12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00" name="Google Shape;3500;p12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01" name="Google Shape;3501;p12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02" name="Google Shape;3502;p12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03" name="Google Shape;3503;p12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04" name="Google Shape;3504;p12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05" name="Google Shape;3505;p12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06" name="Google Shape;3506;p12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grpFill/>
            <a:ln>
              <a:noFill/>
            </a:ln>
          </p:spPr>
          <p:txBody>
            <a:bodyPr spcFirstLastPara="1" wrap="square" lIns="121900" tIns="121900" rIns="121900" bIns="121900" anchor="ctr" anchorCtr="0">
              <a:noAutofit/>
            </a:bodyPr>
            <a:lstStyle/>
            <a:p>
              <a:endParaRPr sz="2400"/>
            </a:p>
          </p:txBody>
        </p:sp>
        <p:sp>
          <p:nvSpPr>
            <p:cNvPr id="3507" name="Google Shape;3507;p12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08" name="Google Shape;3508;p12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09" name="Google Shape;3509;p12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10" name="Google Shape;3510;p12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11" name="Google Shape;3511;p12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12" name="Google Shape;3512;p12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13" name="Google Shape;3513;p12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14" name="Google Shape;3514;p12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15" name="Google Shape;3515;p12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16" name="Google Shape;3516;p12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17" name="Google Shape;3517;p12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18" name="Google Shape;3518;p12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19" name="Google Shape;3519;p12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20" name="Google Shape;3520;p12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21" name="Google Shape;3521;p12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22" name="Google Shape;3522;p12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23" name="Google Shape;3523;p12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24" name="Google Shape;3524;p12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25" name="Google Shape;3525;p12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26" name="Google Shape;3526;p12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27" name="Google Shape;3527;p12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28" name="Google Shape;3528;p12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29" name="Google Shape;3529;p12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30" name="Google Shape;3530;p12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31" name="Google Shape;3531;p12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32" name="Google Shape;3532;p12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33" name="Google Shape;3533;p12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34" name="Google Shape;3534;p12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35" name="Google Shape;3535;p12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36" name="Google Shape;3536;p12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37" name="Google Shape;3537;p12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38" name="Google Shape;3538;p12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39" name="Google Shape;3539;p12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40" name="Google Shape;3540;p12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41" name="Google Shape;3541;p12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42" name="Google Shape;3542;p12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43" name="Google Shape;3543;p12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44" name="Google Shape;3544;p12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45" name="Google Shape;3545;p12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46" name="Google Shape;3546;p12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47" name="Google Shape;3547;p12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48" name="Google Shape;3548;p12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49" name="Google Shape;3549;p12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50" name="Google Shape;3550;p12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51" name="Google Shape;3551;p12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52" name="Google Shape;3552;p12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53" name="Google Shape;3553;p12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54" name="Google Shape;3554;p12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55" name="Google Shape;3555;p12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56" name="Google Shape;3556;p12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57" name="Google Shape;3557;p12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58" name="Google Shape;3558;p12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59" name="Google Shape;3559;p12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60" name="Google Shape;3560;p12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61" name="Google Shape;3561;p12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62" name="Google Shape;3562;p12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63" name="Google Shape;3563;p12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64" name="Google Shape;3564;p12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65" name="Google Shape;3565;p12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66" name="Google Shape;3566;p12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67" name="Google Shape;3567;p12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68" name="Google Shape;3568;p12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69" name="Google Shape;3569;p12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70" name="Google Shape;3570;p12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71" name="Google Shape;3571;p12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72" name="Google Shape;3572;p12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573" name="Google Shape;3573;p12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574" name="Google Shape;3574;p12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575" name="Google Shape;3575;p12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576" name="Google Shape;3576;p12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577" name="Google Shape;3577;p12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78" name="Google Shape;3578;p12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grpFill/>
            <a:ln>
              <a:noFill/>
            </a:ln>
          </p:spPr>
          <p:txBody>
            <a:bodyPr spcFirstLastPara="1" wrap="square" lIns="121900" tIns="121900" rIns="121900" bIns="121900" anchor="ctr" anchorCtr="0">
              <a:noAutofit/>
            </a:bodyPr>
            <a:lstStyle/>
            <a:p>
              <a:endParaRPr sz="2400"/>
            </a:p>
          </p:txBody>
        </p:sp>
        <p:sp>
          <p:nvSpPr>
            <p:cNvPr id="3579" name="Google Shape;3579;p12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580" name="Google Shape;3580;p12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81" name="Google Shape;3581;p12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582" name="Google Shape;3582;p12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83" name="Google Shape;3583;p12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84" name="Google Shape;3584;p12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85" name="Google Shape;3585;p12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86" name="Google Shape;3586;p12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87" name="Google Shape;3587;p12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88" name="Google Shape;3588;p12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89" name="Google Shape;3589;p12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90" name="Google Shape;3590;p12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591" name="Google Shape;3591;p12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592" name="Google Shape;3592;p12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93" name="Google Shape;3593;p12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94" name="Google Shape;3594;p12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95" name="Google Shape;3595;p12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96" name="Google Shape;3596;p12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97" name="Google Shape;3597;p12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598" name="Google Shape;3598;p12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599" name="Google Shape;3599;p12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600" name="Google Shape;3600;p12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01" name="Google Shape;3601;p12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02" name="Google Shape;3602;p12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03" name="Google Shape;3603;p12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04" name="Google Shape;3604;p12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05" name="Google Shape;3605;p12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06" name="Google Shape;3606;p12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07" name="Google Shape;3607;p12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08" name="Google Shape;3608;p12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09" name="Google Shape;3609;p12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10" name="Google Shape;3610;p12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11" name="Google Shape;3611;p12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612" name="Google Shape;3612;p12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613" name="Google Shape;3613;p12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614" name="Google Shape;3614;p12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615" name="Google Shape;3615;p12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16" name="Google Shape;3616;p12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17" name="Google Shape;3617;p12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18" name="Google Shape;3618;p12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619" name="Google Shape;3619;p12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620" name="Google Shape;3620;p12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21" name="Google Shape;3621;p12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22" name="Google Shape;3622;p12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23" name="Google Shape;3623;p12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24" name="Google Shape;3624;p12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25" name="Google Shape;3625;p12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26" name="Google Shape;3626;p12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27" name="Google Shape;3627;p12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28" name="Google Shape;3628;p12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29" name="Google Shape;3629;p12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30" name="Google Shape;3630;p12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31" name="Google Shape;3631;p12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32" name="Google Shape;3632;p12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33" name="Google Shape;3633;p12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34" name="Google Shape;3634;p12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35" name="Google Shape;3635;p12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36" name="Google Shape;3636;p12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37" name="Google Shape;3637;p12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38" name="Google Shape;3638;p12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3639" name="Google Shape;3639;p12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grpFill/>
            <a:ln>
              <a:noFill/>
            </a:ln>
          </p:spPr>
          <p:txBody>
            <a:bodyPr spcFirstLastPara="1" wrap="square" lIns="121900" tIns="121900" rIns="121900" bIns="121900" anchor="ctr" anchorCtr="0">
              <a:noAutofit/>
            </a:bodyPr>
            <a:lstStyle/>
            <a:p>
              <a:endParaRPr sz="2400"/>
            </a:p>
          </p:txBody>
        </p:sp>
        <p:sp>
          <p:nvSpPr>
            <p:cNvPr id="3640" name="Google Shape;3640;p12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41" name="Google Shape;3641;p12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42" name="Google Shape;3642;p12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43" name="Google Shape;3643;p12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44" name="Google Shape;3644;p12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45" name="Google Shape;3645;p12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46" name="Google Shape;3646;p12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47" name="Google Shape;3647;p12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48" name="Google Shape;3648;p12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49" name="Google Shape;3649;p12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50" name="Google Shape;3650;p12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51" name="Google Shape;3651;p12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52" name="Google Shape;3652;p12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53" name="Google Shape;3653;p12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54" name="Google Shape;3654;p12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55" name="Google Shape;3655;p12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56" name="Google Shape;3656;p12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57" name="Google Shape;3657;p12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58" name="Google Shape;3658;p12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59" name="Google Shape;3659;p12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60" name="Google Shape;3660;p12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61" name="Google Shape;3661;p12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62" name="Google Shape;3662;p12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63" name="Google Shape;3663;p12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64" name="Google Shape;3664;p12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65" name="Google Shape;3665;p12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66" name="Google Shape;3666;p12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67" name="Google Shape;3667;p12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68" name="Google Shape;3668;p12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69" name="Google Shape;3669;p12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70" name="Google Shape;3670;p12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71" name="Google Shape;3671;p12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72" name="Google Shape;3672;p12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73" name="Google Shape;3673;p12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74" name="Google Shape;3674;p12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75" name="Google Shape;3675;p12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76" name="Google Shape;3676;p12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77" name="Google Shape;3677;p12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78" name="Google Shape;3678;p12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79" name="Google Shape;3679;p12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80" name="Google Shape;3680;p12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81" name="Google Shape;3681;p12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82" name="Google Shape;3682;p12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83" name="Google Shape;3683;p12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84" name="Google Shape;3684;p12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85" name="Google Shape;3685;p12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686" name="Google Shape;3686;p12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87" name="Google Shape;3687;p12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688" name="Google Shape;3688;p12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89" name="Google Shape;3689;p12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90" name="Google Shape;3690;p12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91" name="Google Shape;3691;p12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92" name="Google Shape;3692;p12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93" name="Google Shape;3693;p12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94" name="Google Shape;3694;p12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95" name="Google Shape;3695;p12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96" name="Google Shape;3696;p12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97" name="Google Shape;3697;p12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698" name="Google Shape;3698;p12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699" name="Google Shape;3699;p12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grpFill/>
            <a:ln>
              <a:noFill/>
            </a:ln>
          </p:spPr>
          <p:txBody>
            <a:bodyPr spcFirstLastPara="1" wrap="square" lIns="121900" tIns="121900" rIns="121900" bIns="121900" anchor="ctr" anchorCtr="0">
              <a:noAutofit/>
            </a:bodyPr>
            <a:lstStyle/>
            <a:p>
              <a:endParaRPr sz="2400"/>
            </a:p>
          </p:txBody>
        </p:sp>
        <p:sp>
          <p:nvSpPr>
            <p:cNvPr id="3700" name="Google Shape;3700;p12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3701" name="Google Shape;3701;p12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grpFill/>
            <a:ln>
              <a:noFill/>
            </a:ln>
          </p:spPr>
          <p:txBody>
            <a:bodyPr spcFirstLastPara="1" wrap="square" lIns="121900" tIns="121900" rIns="121900" bIns="121900" anchor="ctr" anchorCtr="0">
              <a:noAutofit/>
            </a:bodyPr>
            <a:lstStyle/>
            <a:p>
              <a:endParaRPr sz="2400"/>
            </a:p>
          </p:txBody>
        </p:sp>
        <p:sp>
          <p:nvSpPr>
            <p:cNvPr id="3702" name="Google Shape;3702;p12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03" name="Google Shape;3703;p12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04" name="Google Shape;3704;p12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05" name="Google Shape;3705;p12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706" name="Google Shape;3706;p12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07" name="Google Shape;3707;p12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08" name="Google Shape;3708;p12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09" name="Google Shape;3709;p12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10" name="Google Shape;3710;p12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11" name="Google Shape;3711;p12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12" name="Google Shape;3712;p12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13" name="Google Shape;3713;p12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14" name="Google Shape;3714;p12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15" name="Google Shape;3715;p12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16" name="Google Shape;3716;p12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17" name="Google Shape;3717;p12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18" name="Google Shape;3718;p12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19" name="Google Shape;3719;p12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20" name="Google Shape;3720;p12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21" name="Google Shape;3721;p12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22" name="Google Shape;3722;p12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23" name="Google Shape;3723;p12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3724" name="Google Shape;3724;p12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grpFill/>
            <a:ln>
              <a:noFill/>
            </a:ln>
          </p:spPr>
          <p:txBody>
            <a:bodyPr spcFirstLastPara="1" wrap="square" lIns="121900" tIns="121900" rIns="121900" bIns="121900" anchor="ctr" anchorCtr="0">
              <a:noAutofit/>
            </a:bodyPr>
            <a:lstStyle/>
            <a:p>
              <a:endParaRPr sz="2400"/>
            </a:p>
          </p:txBody>
        </p:sp>
        <p:sp>
          <p:nvSpPr>
            <p:cNvPr id="3725" name="Google Shape;3725;p12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26" name="Google Shape;3726;p12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27" name="Google Shape;3727;p12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28" name="Google Shape;3728;p12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29" name="Google Shape;3729;p12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3730" name="Google Shape;3730;p12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31" name="Google Shape;3731;p12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32" name="Google Shape;3732;p12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33" name="Google Shape;3733;p12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34" name="Google Shape;3734;p12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35" name="Google Shape;3735;p12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36" name="Google Shape;3736;p12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37" name="Google Shape;3737;p12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38" name="Google Shape;3738;p12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39" name="Google Shape;3739;p12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40" name="Google Shape;3740;p12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41" name="Google Shape;3741;p12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42" name="Google Shape;3742;p12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43" name="Google Shape;3743;p12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44" name="Google Shape;3744;p12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45" name="Google Shape;3745;p12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46" name="Google Shape;3746;p12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47" name="Google Shape;3747;p12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48" name="Google Shape;3748;p12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49" name="Google Shape;3749;p12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50" name="Google Shape;3750;p12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51" name="Google Shape;3751;p12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52" name="Google Shape;3752;p12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753" name="Google Shape;3753;p12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54" name="Google Shape;3754;p12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55" name="Google Shape;3755;p12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56" name="Google Shape;3756;p12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57" name="Google Shape;3757;p12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58" name="Google Shape;3758;p12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59" name="Google Shape;3759;p12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60" name="Google Shape;3760;p12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61" name="Google Shape;3761;p12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62" name="Google Shape;3762;p12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63" name="Google Shape;3763;p12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64" name="Google Shape;3764;p12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65" name="Google Shape;3765;p12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66" name="Google Shape;3766;p12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67" name="Google Shape;3767;p12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68" name="Google Shape;3768;p12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3769" name="Google Shape;3769;p12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70" name="Google Shape;3770;p12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71" name="Google Shape;3771;p12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72" name="Google Shape;3772;p12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73" name="Google Shape;3773;p12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74" name="Google Shape;3774;p12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75" name="Google Shape;3775;p12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76" name="Google Shape;3776;p12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77" name="Google Shape;3777;p12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78" name="Google Shape;3778;p12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79" name="Google Shape;3779;p12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80" name="Google Shape;3780;p12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81" name="Google Shape;3781;p12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82" name="Google Shape;3782;p12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83" name="Google Shape;3783;p12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84" name="Google Shape;3784;p12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85" name="Google Shape;3785;p12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786" name="Google Shape;3786;p12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87" name="Google Shape;3787;p12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88" name="Google Shape;3788;p12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89" name="Google Shape;3789;p12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90" name="Google Shape;3790;p12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91" name="Google Shape;3791;p12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92" name="Google Shape;3792;p12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793" name="Google Shape;3793;p12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794" name="Google Shape;3794;p12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95" name="Google Shape;3795;p12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96" name="Google Shape;3796;p12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97" name="Google Shape;3797;p12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798" name="Google Shape;3798;p12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799" name="Google Shape;3799;p12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00" name="Google Shape;3800;p12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01" name="Google Shape;3801;p12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3802" name="Google Shape;3802;p12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03" name="Google Shape;3803;p12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04" name="Google Shape;3804;p12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05" name="Google Shape;3805;p12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06" name="Google Shape;3806;p12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07" name="Google Shape;3807;p12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08" name="Google Shape;3808;p12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09" name="Google Shape;3809;p12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10" name="Google Shape;3810;p12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11" name="Google Shape;3811;p12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12" name="Google Shape;3812;p12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13" name="Google Shape;3813;p12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14" name="Google Shape;3814;p12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15" name="Google Shape;3815;p12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16" name="Google Shape;3816;p12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817" name="Google Shape;3817;p12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18" name="Google Shape;3818;p12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19" name="Google Shape;3819;p12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20" name="Google Shape;3820;p12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21" name="Google Shape;3821;p12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22" name="Google Shape;3822;p12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23" name="Google Shape;3823;p12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24" name="Google Shape;3824;p12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25" name="Google Shape;3825;p12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26" name="Google Shape;3826;p12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27" name="Google Shape;3827;p12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28" name="Google Shape;3828;p12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29" name="Google Shape;3829;p12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30" name="Google Shape;3830;p12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31" name="Google Shape;3831;p12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32" name="Google Shape;3832;p12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33" name="Google Shape;3833;p12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34" name="Google Shape;3834;p12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3835" name="Google Shape;3835;p12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36" name="Google Shape;3836;p12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37" name="Google Shape;3837;p12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38" name="Google Shape;3838;p12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39" name="Google Shape;3839;p12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40" name="Google Shape;3840;p12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41" name="Google Shape;3841;p12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42" name="Google Shape;3842;p12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43" name="Google Shape;3843;p12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44" name="Google Shape;3844;p12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45" name="Google Shape;3845;p12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46" name="Google Shape;3846;p12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47" name="Google Shape;3847;p12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48" name="Google Shape;3848;p12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49" name="Google Shape;3849;p12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50" name="Google Shape;3850;p12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51" name="Google Shape;3851;p12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52" name="Google Shape;3852;p12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853" name="Google Shape;3853;p12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54" name="Google Shape;3854;p12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55" name="Google Shape;3855;p12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56" name="Google Shape;3856;p12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57" name="Google Shape;3857;p12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58" name="Google Shape;3858;p12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59" name="Google Shape;3859;p12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60" name="Google Shape;3860;p12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61" name="Google Shape;3861;p12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62" name="Google Shape;3862;p12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63" name="Google Shape;3863;p12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64" name="Google Shape;3864;p12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65" name="Google Shape;3865;p12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66" name="Google Shape;3866;p12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67" name="Google Shape;3867;p12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68" name="Google Shape;3868;p12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69" name="Google Shape;3869;p12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70" name="Google Shape;3870;p12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3871" name="Google Shape;3871;p12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72" name="Google Shape;3872;p12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73" name="Google Shape;3873;p12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74" name="Google Shape;3874;p12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75" name="Google Shape;3875;p12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76" name="Google Shape;3876;p12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77" name="Google Shape;3877;p12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78" name="Google Shape;3878;p12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79" name="Google Shape;3879;p12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880" name="Google Shape;3880;p12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81" name="Google Shape;3881;p12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82" name="Google Shape;3882;p12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83" name="Google Shape;3883;p12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84" name="Google Shape;3884;p12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85" name="Google Shape;3885;p12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886" name="Google Shape;3886;p12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87" name="Google Shape;3887;p12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88" name="Google Shape;3888;p12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89" name="Google Shape;3889;p12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90" name="Google Shape;3890;p12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91" name="Google Shape;3891;p12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92" name="Google Shape;3892;p12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93" name="Google Shape;3893;p12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94" name="Google Shape;3894;p12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95" name="Google Shape;3895;p12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96" name="Google Shape;3896;p12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897" name="Google Shape;3897;p12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898" name="Google Shape;3898;p12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899" name="Google Shape;3899;p12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00" name="Google Shape;3900;p12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901" name="Google Shape;3901;p12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02" name="Google Shape;3902;p12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903" name="Google Shape;3903;p12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04" name="Google Shape;3904;p12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3905" name="Google Shape;3905;p12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06" name="Google Shape;3906;p12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907" name="Google Shape;3907;p12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08" name="Google Shape;3908;p12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09" name="Google Shape;3909;p12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10" name="Google Shape;3910;p12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911" name="Google Shape;3911;p12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12" name="Google Shape;3912;p12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13" name="Google Shape;3913;p12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14" name="Google Shape;3914;p12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915" name="Google Shape;3915;p12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916" name="Google Shape;3916;p12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917" name="Google Shape;3917;p12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18" name="Google Shape;3918;p12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919" name="Google Shape;3919;p12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20" name="Google Shape;3920;p12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3921" name="Google Shape;3921;p12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22" name="Google Shape;3922;p12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923" name="Google Shape;3923;p12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24" name="Google Shape;3924;p12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25" name="Google Shape;3925;p12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26" name="Google Shape;3926;p12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927" name="Google Shape;3927;p12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28" name="Google Shape;3928;p12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29" name="Google Shape;3929;p12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30" name="Google Shape;3930;p12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31" name="Google Shape;3931;p12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932" name="Google Shape;3932;p12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33" name="Google Shape;3933;p12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121900" tIns="121900" rIns="121900" bIns="121900" anchor="ctr" anchorCtr="0">
              <a:noAutofit/>
            </a:bodyPr>
            <a:lstStyle/>
            <a:p>
              <a:endParaRPr sz="2400"/>
            </a:p>
          </p:txBody>
        </p:sp>
        <p:sp>
          <p:nvSpPr>
            <p:cNvPr id="3934" name="Google Shape;3934;p12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35" name="Google Shape;3935;p12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936" name="Google Shape;3936;p12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37" name="Google Shape;3937;p12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38" name="Google Shape;3938;p12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39" name="Google Shape;3939;p12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940" name="Google Shape;3940;p12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41" name="Google Shape;3941;p12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42" name="Google Shape;3942;p12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43" name="Google Shape;3943;p12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44" name="Google Shape;3944;p12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45" name="Google Shape;3945;p12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946" name="Google Shape;3946;p12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947" name="Google Shape;3947;p12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48" name="Google Shape;3948;p12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49" name="Google Shape;3949;p12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50" name="Google Shape;3950;p12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951" name="Google Shape;3951;p12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52" name="Google Shape;3952;p12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53" name="Google Shape;3953;p12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54" name="Google Shape;3954;p12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55" name="Google Shape;3955;p12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56" name="Google Shape;3956;p12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57" name="Google Shape;3957;p12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58" name="Google Shape;3958;p12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959" name="Google Shape;3959;p12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60" name="Google Shape;3960;p12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61" name="Google Shape;3961;p12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62" name="Google Shape;3962;p12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63" name="Google Shape;3963;p12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64" name="Google Shape;3964;p12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965" name="Google Shape;3965;p12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66" name="Google Shape;3966;p12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67" name="Google Shape;3967;p12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68" name="Google Shape;3968;p12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969" name="Google Shape;3969;p12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70" name="Google Shape;3970;p12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71" name="Google Shape;3971;p12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72" name="Google Shape;3972;p12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973" name="Google Shape;3973;p12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74" name="Google Shape;3974;p12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75" name="Google Shape;3975;p12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76" name="Google Shape;3976;p12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3977" name="Google Shape;3977;p12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78" name="Google Shape;3978;p12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79" name="Google Shape;3979;p12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3980" name="Google Shape;3980;p12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981" name="Google Shape;3981;p12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82" name="Google Shape;3982;p12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83" name="Google Shape;3983;p12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84" name="Google Shape;3984;p12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3985" name="Google Shape;3985;p12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86" name="Google Shape;3986;p12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87" name="Google Shape;3987;p12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3988" name="Google Shape;3988;p12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grpFill/>
            <a:ln>
              <a:noFill/>
            </a:ln>
          </p:spPr>
          <p:txBody>
            <a:bodyPr spcFirstLastPara="1" wrap="square" lIns="121900" tIns="121900" rIns="121900" bIns="121900" anchor="ctr" anchorCtr="0">
              <a:noAutofit/>
            </a:bodyPr>
            <a:lstStyle/>
            <a:p>
              <a:endParaRPr sz="2400"/>
            </a:p>
          </p:txBody>
        </p:sp>
        <p:sp>
          <p:nvSpPr>
            <p:cNvPr id="3989" name="Google Shape;3989;p12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grpFill/>
            <a:ln>
              <a:noFill/>
            </a:ln>
          </p:spPr>
          <p:txBody>
            <a:bodyPr spcFirstLastPara="1" wrap="square" lIns="121900" tIns="121900" rIns="121900" bIns="121900" anchor="ctr" anchorCtr="0">
              <a:noAutofit/>
            </a:bodyPr>
            <a:lstStyle/>
            <a:p>
              <a:endParaRPr sz="2400"/>
            </a:p>
          </p:txBody>
        </p:sp>
        <p:sp>
          <p:nvSpPr>
            <p:cNvPr id="3990" name="Google Shape;3990;p12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91" name="Google Shape;3991;p12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92" name="Google Shape;3992;p12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grpFill/>
            <a:ln>
              <a:noFill/>
            </a:ln>
          </p:spPr>
          <p:txBody>
            <a:bodyPr spcFirstLastPara="1" wrap="square" lIns="121900" tIns="121900" rIns="121900" bIns="121900" anchor="ctr" anchorCtr="0">
              <a:noAutofit/>
            </a:bodyPr>
            <a:lstStyle/>
            <a:p>
              <a:endParaRPr sz="2400"/>
            </a:p>
          </p:txBody>
        </p:sp>
        <p:sp>
          <p:nvSpPr>
            <p:cNvPr id="3993" name="Google Shape;3993;p12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94" name="Google Shape;3994;p12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95" name="Google Shape;3995;p12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3996" name="Google Shape;3996;p12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97" name="Google Shape;3997;p12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3998" name="Google Shape;3998;p12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grpFill/>
            <a:ln>
              <a:noFill/>
            </a:ln>
          </p:spPr>
          <p:txBody>
            <a:bodyPr spcFirstLastPara="1" wrap="square" lIns="121900" tIns="121900" rIns="121900" bIns="121900" anchor="ctr" anchorCtr="0">
              <a:noAutofit/>
            </a:bodyPr>
            <a:lstStyle/>
            <a:p>
              <a:endParaRPr sz="2400"/>
            </a:p>
          </p:txBody>
        </p:sp>
        <p:sp>
          <p:nvSpPr>
            <p:cNvPr id="3999" name="Google Shape;3999;p12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00" name="Google Shape;4000;p12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01" name="Google Shape;4001;p12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02" name="Google Shape;4002;p12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03" name="Google Shape;4003;p12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04" name="Google Shape;4004;p12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05" name="Google Shape;4005;p12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06" name="Google Shape;4006;p12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07" name="Google Shape;4007;p12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08" name="Google Shape;4008;p12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09" name="Google Shape;4009;p12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010" name="Google Shape;4010;p12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011" name="Google Shape;4011;p12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012" name="Google Shape;4012;p12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013" name="Google Shape;4013;p12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014" name="Google Shape;4014;p12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015" name="Google Shape;4015;p12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016" name="Google Shape;4016;p12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017" name="Google Shape;4017;p12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018" name="Google Shape;4018;p12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019" name="Google Shape;4019;p12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grpFill/>
            <a:ln>
              <a:noFill/>
            </a:ln>
          </p:spPr>
          <p:txBody>
            <a:bodyPr spcFirstLastPara="1" wrap="square" lIns="121900" tIns="121900" rIns="121900" bIns="121900" anchor="ctr" anchorCtr="0">
              <a:noAutofit/>
            </a:bodyPr>
            <a:lstStyle/>
            <a:p>
              <a:endParaRPr sz="2400"/>
            </a:p>
          </p:txBody>
        </p:sp>
        <p:sp>
          <p:nvSpPr>
            <p:cNvPr id="4020" name="Google Shape;4020;p12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021" name="Google Shape;4021;p12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022" name="Google Shape;4022;p12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023" name="Google Shape;4023;p12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024" name="Google Shape;4024;p12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025" name="Google Shape;4025;p12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026" name="Google Shape;4026;p12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027" name="Google Shape;4027;p12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028" name="Google Shape;4028;p12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029" name="Google Shape;4029;p12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030" name="Google Shape;4030;p12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031" name="Google Shape;4031;p12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032" name="Google Shape;4032;p12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033" name="Google Shape;4033;p12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grpFill/>
            <a:ln>
              <a:noFill/>
            </a:ln>
          </p:spPr>
          <p:txBody>
            <a:bodyPr spcFirstLastPara="1" wrap="square" lIns="121900" tIns="121900" rIns="121900" bIns="121900" anchor="ctr" anchorCtr="0">
              <a:noAutofit/>
            </a:bodyPr>
            <a:lstStyle/>
            <a:p>
              <a:endParaRPr sz="2400"/>
            </a:p>
          </p:txBody>
        </p:sp>
        <p:sp>
          <p:nvSpPr>
            <p:cNvPr id="4034" name="Google Shape;4034;p12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035" name="Google Shape;4035;p12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121900" tIns="121900" rIns="121900" bIns="121900" anchor="ctr" anchorCtr="0">
              <a:noAutofit/>
            </a:bodyPr>
            <a:lstStyle/>
            <a:p>
              <a:endParaRPr sz="2400"/>
            </a:p>
          </p:txBody>
        </p:sp>
        <p:sp>
          <p:nvSpPr>
            <p:cNvPr id="4036" name="Google Shape;4036;p12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037" name="Google Shape;4037;p12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038" name="Google Shape;4038;p12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039" name="Google Shape;4039;p12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4040" name="Google Shape;4040;p12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41" name="Google Shape;4041;p12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42" name="Google Shape;4042;p12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43" name="Google Shape;4043;p12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44" name="Google Shape;4044;p12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45" name="Google Shape;4045;p12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46" name="Google Shape;4046;p12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47" name="Google Shape;4047;p12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48" name="Google Shape;4048;p12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49" name="Google Shape;4049;p12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50" name="Google Shape;4050;p12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4051" name="Google Shape;4051;p12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52" name="Google Shape;4052;p12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53" name="Google Shape;4053;p12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54" name="Google Shape;4054;p12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55" name="Google Shape;4055;p12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56" name="Google Shape;4056;p12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057" name="Google Shape;4057;p12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58" name="Google Shape;4058;p12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59" name="Google Shape;4059;p12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60" name="Google Shape;4060;p12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061" name="Google Shape;4061;p12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62" name="Google Shape;4062;p12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4063" name="Google Shape;4063;p12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64" name="Google Shape;4064;p12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065" name="Google Shape;4065;p12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66" name="Google Shape;4066;p12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67" name="Google Shape;4067;p12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68" name="Google Shape;4068;p12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69" name="Google Shape;4069;p12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70" name="Google Shape;4070;p12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71" name="Google Shape;4071;p12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72" name="Google Shape;4072;p12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73" name="Google Shape;4073;p12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74" name="Google Shape;4074;p12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4075" name="Google Shape;4075;p12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76" name="Google Shape;4076;p12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77" name="Google Shape;4077;p12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078" name="Google Shape;4078;p12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079" name="Google Shape;4079;p12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80" name="Google Shape;4080;p12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81" name="Google Shape;4081;p12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82" name="Google Shape;4082;p12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83" name="Google Shape;4083;p12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84" name="Google Shape;4084;p12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85" name="Google Shape;4085;p12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86" name="Google Shape;4086;p12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87" name="Google Shape;4087;p12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88" name="Google Shape;4088;p12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89" name="Google Shape;4089;p12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4090" name="Google Shape;4090;p12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91" name="Google Shape;4091;p12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092" name="Google Shape;4092;p12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093" name="Google Shape;4093;p12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094" name="Google Shape;4094;p12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95" name="Google Shape;4095;p12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96" name="Google Shape;4096;p12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97" name="Google Shape;4097;p12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098" name="Google Shape;4098;p12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099" name="Google Shape;4099;p12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00" name="Google Shape;4100;p12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01" name="Google Shape;4101;p12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02" name="Google Shape;4102;p12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03" name="Google Shape;4103;p12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4104" name="Google Shape;4104;p12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05" name="Google Shape;4105;p12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06" name="Google Shape;4106;p12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07" name="Google Shape;4107;p12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08" name="Google Shape;4108;p12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09" name="Google Shape;4109;p12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10" name="Google Shape;4110;p12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11" name="Google Shape;4111;p12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12" name="Google Shape;4112;p12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13" name="Google Shape;4113;p12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14" name="Google Shape;4114;p12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15" name="Google Shape;4115;p12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16" name="Google Shape;4116;p12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17" name="Google Shape;4117;p12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4118" name="Google Shape;4118;p12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19" name="Google Shape;4119;p12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20" name="Google Shape;4120;p12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21" name="Google Shape;4121;p12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22" name="Google Shape;4122;p12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23" name="Google Shape;4123;p12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24" name="Google Shape;4124;p12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25" name="Google Shape;4125;p12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26" name="Google Shape;4126;p12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27" name="Google Shape;4127;p12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28" name="Google Shape;4128;p12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29" name="Google Shape;4129;p12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30" name="Google Shape;4130;p12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31" name="Google Shape;4131;p12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4132" name="Google Shape;4132;p12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33" name="Google Shape;4133;p12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34" name="Google Shape;4134;p12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35" name="Google Shape;4135;p12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36" name="Google Shape;4136;p12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137" name="Google Shape;4137;p12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138" name="Google Shape;4138;p12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39" name="Google Shape;4139;p12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40" name="Google Shape;4140;p12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grpFill/>
            <a:ln>
              <a:noFill/>
            </a:ln>
          </p:spPr>
          <p:txBody>
            <a:bodyPr spcFirstLastPara="1" wrap="square" lIns="121900" tIns="121900" rIns="121900" bIns="121900" anchor="ctr" anchorCtr="0">
              <a:noAutofit/>
            </a:bodyPr>
            <a:lstStyle/>
            <a:p>
              <a:endParaRPr sz="2400"/>
            </a:p>
          </p:txBody>
        </p:sp>
        <p:sp>
          <p:nvSpPr>
            <p:cNvPr id="4141" name="Google Shape;4141;p12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42" name="Google Shape;4142;p12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43" name="Google Shape;4143;p12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44" name="Google Shape;4144;p12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45" name="Google Shape;4145;p12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46" name="Google Shape;4146;p12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47" name="Google Shape;4147;p12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48" name="Google Shape;4148;p12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49" name="Google Shape;4149;p12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50" name="Google Shape;4150;p12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51" name="Google Shape;4151;p12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52" name="Google Shape;4152;p12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53" name="Google Shape;4153;p12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54" name="Google Shape;4154;p12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155" name="Google Shape;4155;p12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156" name="Google Shape;4156;p12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57" name="Google Shape;4157;p12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58" name="Google Shape;4158;p12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59" name="Google Shape;4159;p12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grpFill/>
            <a:ln>
              <a:noFill/>
            </a:ln>
          </p:spPr>
          <p:txBody>
            <a:bodyPr spcFirstLastPara="1" wrap="square" lIns="121900" tIns="121900" rIns="121900" bIns="121900" anchor="ctr" anchorCtr="0">
              <a:noAutofit/>
            </a:bodyPr>
            <a:lstStyle/>
            <a:p>
              <a:endParaRPr sz="2400"/>
            </a:p>
          </p:txBody>
        </p:sp>
        <p:sp>
          <p:nvSpPr>
            <p:cNvPr id="4160" name="Google Shape;4160;p12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61" name="Google Shape;4161;p12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62" name="Google Shape;4162;p12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63" name="Google Shape;4163;p12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64" name="Google Shape;4164;p12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65" name="Google Shape;4165;p12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66" name="Google Shape;4166;p12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67" name="Google Shape;4167;p12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68" name="Google Shape;4168;p12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69" name="Google Shape;4169;p12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70" name="Google Shape;4170;p12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71" name="Google Shape;4171;p12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72" name="Google Shape;4172;p12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73" name="Google Shape;4173;p12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74" name="Google Shape;4174;p12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175" name="Google Shape;4175;p12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176" name="Google Shape;4176;p12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177" name="Google Shape;4177;p12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grpFill/>
            <a:ln>
              <a:noFill/>
            </a:ln>
          </p:spPr>
          <p:txBody>
            <a:bodyPr spcFirstLastPara="1" wrap="square" lIns="121900" tIns="121900" rIns="121900" bIns="121900" anchor="ctr" anchorCtr="0">
              <a:noAutofit/>
            </a:bodyPr>
            <a:lstStyle/>
            <a:p>
              <a:endParaRPr sz="2400"/>
            </a:p>
          </p:txBody>
        </p:sp>
        <p:sp>
          <p:nvSpPr>
            <p:cNvPr id="4178" name="Google Shape;4178;p12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179" name="Google Shape;4179;p12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180" name="Google Shape;4180;p12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181" name="Google Shape;4181;p12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182" name="Google Shape;4182;p12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183" name="Google Shape;4183;p12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184" name="Google Shape;4184;p12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185" name="Google Shape;4185;p12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186" name="Google Shape;4186;p12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121900" tIns="121900" rIns="121900" bIns="121900" anchor="ctr" anchorCtr="0">
              <a:noAutofit/>
            </a:bodyPr>
            <a:lstStyle/>
            <a:p>
              <a:endParaRPr sz="2400"/>
            </a:p>
          </p:txBody>
        </p:sp>
        <p:sp>
          <p:nvSpPr>
            <p:cNvPr id="4187" name="Google Shape;4187;p12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188" name="Google Shape;4188;p12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189" name="Google Shape;4189;p12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190" name="Google Shape;4190;p12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191" name="Google Shape;4191;p12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92" name="Google Shape;4192;p12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93" name="Google Shape;4193;p12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94" name="Google Shape;4194;p12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95" name="Google Shape;4195;p12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96" name="Google Shape;4196;p12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97" name="Google Shape;4197;p12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198" name="Google Shape;4198;p12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199" name="Google Shape;4199;p12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00" name="Google Shape;4200;p12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01" name="Google Shape;4201;p12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02" name="Google Shape;4202;p12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03" name="Google Shape;4203;p12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4204" name="Google Shape;4204;p12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05" name="Google Shape;4205;p12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06" name="Google Shape;4206;p12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07" name="Google Shape;4207;p12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08" name="Google Shape;4208;p12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09" name="Google Shape;4209;p12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10" name="Google Shape;4210;p12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11" name="Google Shape;4211;p12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12" name="Google Shape;4212;p12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13" name="Google Shape;4213;p12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14" name="Google Shape;4214;p12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15" name="Google Shape;4215;p12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16" name="Google Shape;4216;p12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217" name="Google Shape;4217;p12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218" name="Google Shape;4218;p12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19" name="Google Shape;4219;p12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20" name="Google Shape;4220;p12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21" name="Google Shape;4221;p12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22" name="Google Shape;4222;p12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23" name="Google Shape;4223;p12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24" name="Google Shape;4224;p12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25" name="Google Shape;4225;p12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26" name="Google Shape;4226;p12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227" name="Google Shape;4227;p12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28" name="Google Shape;4228;p12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229" name="Google Shape;4229;p12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30" name="Google Shape;4230;p12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31" name="Google Shape;4231;p12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232" name="Google Shape;4232;p12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33" name="Google Shape;4233;p12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34" name="Google Shape;4234;p12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35" name="Google Shape;4235;p12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36" name="Google Shape;4236;p12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37" name="Google Shape;4237;p12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238" name="Google Shape;4238;p12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39" name="Google Shape;4239;p12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40" name="Google Shape;4240;p12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41" name="Google Shape;4241;p12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42" name="Google Shape;4242;p12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43" name="Google Shape;4243;p12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44" name="Google Shape;4244;p12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45" name="Google Shape;4245;p12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46" name="Google Shape;4246;p12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47" name="Google Shape;4247;p12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48" name="Google Shape;4248;p12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49" name="Google Shape;4249;p12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50" name="Google Shape;4250;p12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251" name="Google Shape;4251;p12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252" name="Google Shape;4252;p12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253" name="Google Shape;4253;p12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254" name="Google Shape;4254;p12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255" name="Google Shape;4255;p12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256" name="Google Shape;4256;p12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257" name="Google Shape;4257;p12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258" name="Google Shape;4258;p12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59" name="Google Shape;4259;p12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60" name="Google Shape;4260;p12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61" name="Google Shape;4261;p12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62" name="Google Shape;4262;p12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63" name="Google Shape;4263;p12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64" name="Google Shape;4264;p12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65" name="Google Shape;4265;p12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66" name="Google Shape;4266;p12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67" name="Google Shape;4267;p12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68" name="Google Shape;4268;p12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69" name="Google Shape;4269;p12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70" name="Google Shape;4270;p12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71" name="Google Shape;4271;p12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72" name="Google Shape;4272;p12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73" name="Google Shape;4273;p12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74" name="Google Shape;4274;p12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75" name="Google Shape;4275;p12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76" name="Google Shape;4276;p12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77" name="Google Shape;4277;p12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78" name="Google Shape;4278;p12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279" name="Google Shape;4279;p12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80" name="Google Shape;4280;p12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281" name="Google Shape;4281;p12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282" name="Google Shape;4282;p12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83" name="Google Shape;4283;p12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84" name="Google Shape;4284;p12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85" name="Google Shape;4285;p12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86" name="Google Shape;4286;p12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87" name="Google Shape;4287;p12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88" name="Google Shape;4288;p12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89" name="Google Shape;4289;p12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90" name="Google Shape;4290;p12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91" name="Google Shape;4291;p12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4292" name="Google Shape;4292;p12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93" name="Google Shape;4293;p12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94" name="Google Shape;4294;p12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95" name="Google Shape;4295;p12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96" name="Google Shape;4296;p12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297" name="Google Shape;4297;p12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298" name="Google Shape;4298;p12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299" name="Google Shape;4299;p12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00" name="Google Shape;4300;p12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01" name="Google Shape;4301;p12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02" name="Google Shape;4302;p12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03" name="Google Shape;4303;p12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04" name="Google Shape;4304;p12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05" name="Google Shape;4305;p12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06" name="Google Shape;4306;p12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07" name="Google Shape;4307;p12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08" name="Google Shape;4308;p12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09" name="Google Shape;4309;p12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10" name="Google Shape;4310;p12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11" name="Google Shape;4311;p12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12" name="Google Shape;4312;p12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13" name="Google Shape;4313;p12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14" name="Google Shape;4314;p12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15" name="Google Shape;4315;p12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16" name="Google Shape;4316;p12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17" name="Google Shape;4317;p12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18" name="Google Shape;4318;p12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19" name="Google Shape;4319;p12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20" name="Google Shape;4320;p12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321" name="Google Shape;4321;p12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22" name="Google Shape;4322;p12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23" name="Google Shape;4323;p12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24" name="Google Shape;4324;p12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325" name="Google Shape;4325;p12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26" name="Google Shape;4326;p12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27" name="Google Shape;4327;p12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28" name="Google Shape;4328;p12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329" name="Google Shape;4329;p12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30" name="Google Shape;4330;p12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4331" name="Google Shape;4331;p12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32" name="Google Shape;4332;p12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33" name="Google Shape;4333;p12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334" name="Google Shape;4334;p12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335" name="Google Shape;4335;p12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36" name="Google Shape;4336;p12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37" name="Google Shape;4337;p12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38" name="Google Shape;4338;p12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grpFill/>
            <a:ln>
              <a:noFill/>
            </a:ln>
          </p:spPr>
          <p:txBody>
            <a:bodyPr spcFirstLastPara="1" wrap="square" lIns="121900" tIns="121900" rIns="121900" bIns="121900" anchor="ctr" anchorCtr="0">
              <a:noAutofit/>
            </a:bodyPr>
            <a:lstStyle/>
            <a:p>
              <a:endParaRPr sz="2400"/>
            </a:p>
          </p:txBody>
        </p:sp>
        <p:sp>
          <p:nvSpPr>
            <p:cNvPr id="4339" name="Google Shape;4339;p12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40" name="Google Shape;4340;p12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41" name="Google Shape;4341;p12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42" name="Google Shape;4342;p12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43" name="Google Shape;4343;p12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44" name="Google Shape;4344;p12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45" name="Google Shape;4345;p12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46" name="Google Shape;4346;p12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47" name="Google Shape;4347;p12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4348" name="Google Shape;4348;p12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49" name="Google Shape;4349;p12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350" name="Google Shape;4350;p12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51" name="Google Shape;4351;p12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352" name="Google Shape;4352;p12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121900" tIns="121900" rIns="121900" bIns="121900" anchor="ctr" anchorCtr="0">
              <a:noAutofit/>
            </a:bodyPr>
            <a:lstStyle/>
            <a:p>
              <a:endParaRPr sz="2400"/>
            </a:p>
          </p:txBody>
        </p:sp>
        <p:sp>
          <p:nvSpPr>
            <p:cNvPr id="4353" name="Google Shape;4353;p12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grpFill/>
            <a:ln>
              <a:noFill/>
            </a:ln>
          </p:spPr>
          <p:txBody>
            <a:bodyPr spcFirstLastPara="1" wrap="square" lIns="121900" tIns="121900" rIns="121900" bIns="121900" anchor="ctr" anchorCtr="0">
              <a:noAutofit/>
            </a:bodyPr>
            <a:lstStyle/>
            <a:p>
              <a:endParaRPr sz="2400"/>
            </a:p>
          </p:txBody>
        </p:sp>
        <p:sp>
          <p:nvSpPr>
            <p:cNvPr id="4354" name="Google Shape;4354;p12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grpFill/>
            <a:ln>
              <a:noFill/>
            </a:ln>
          </p:spPr>
          <p:txBody>
            <a:bodyPr spcFirstLastPara="1" wrap="square" lIns="121900" tIns="121900" rIns="121900" bIns="121900" anchor="ctr" anchorCtr="0">
              <a:noAutofit/>
            </a:bodyPr>
            <a:lstStyle/>
            <a:p>
              <a:endParaRPr sz="2400"/>
            </a:p>
          </p:txBody>
        </p:sp>
        <p:sp>
          <p:nvSpPr>
            <p:cNvPr id="4355" name="Google Shape;4355;p12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121900" tIns="121900" rIns="121900" bIns="121900" anchor="ctr" anchorCtr="0">
              <a:noAutofit/>
            </a:bodyPr>
            <a:lstStyle/>
            <a:p>
              <a:endParaRPr sz="2400"/>
            </a:p>
          </p:txBody>
        </p:sp>
        <p:sp>
          <p:nvSpPr>
            <p:cNvPr id="4356" name="Google Shape;4356;p12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121900" tIns="121900" rIns="121900" bIns="121900" anchor="ctr" anchorCtr="0">
              <a:noAutofit/>
            </a:bodyPr>
            <a:lstStyle/>
            <a:p>
              <a:endParaRPr sz="2400"/>
            </a:p>
          </p:txBody>
        </p:sp>
        <p:sp>
          <p:nvSpPr>
            <p:cNvPr id="4357" name="Google Shape;4357;p12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grpFill/>
            <a:ln>
              <a:noFill/>
            </a:ln>
          </p:spPr>
          <p:txBody>
            <a:bodyPr spcFirstLastPara="1" wrap="square" lIns="121900" tIns="121900" rIns="121900" bIns="121900" anchor="ctr" anchorCtr="0">
              <a:noAutofit/>
            </a:bodyPr>
            <a:lstStyle/>
            <a:p>
              <a:endParaRPr sz="2400"/>
            </a:p>
          </p:txBody>
        </p:sp>
        <p:sp>
          <p:nvSpPr>
            <p:cNvPr id="4358" name="Google Shape;4358;p12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121900" tIns="121900" rIns="121900" bIns="121900" anchor="ctr" anchorCtr="0">
              <a:noAutofit/>
            </a:bodyPr>
            <a:lstStyle/>
            <a:p>
              <a:endParaRPr sz="2400"/>
            </a:p>
          </p:txBody>
        </p:sp>
        <p:sp>
          <p:nvSpPr>
            <p:cNvPr id="4359" name="Google Shape;4359;p12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grpFill/>
            <a:ln>
              <a:noFill/>
            </a:ln>
          </p:spPr>
          <p:txBody>
            <a:bodyPr spcFirstLastPara="1" wrap="square" lIns="121900" tIns="121900" rIns="121900" bIns="121900" anchor="ctr" anchorCtr="0">
              <a:noAutofit/>
            </a:bodyPr>
            <a:lstStyle/>
            <a:p>
              <a:endParaRPr sz="2400"/>
            </a:p>
          </p:txBody>
        </p:sp>
        <p:sp>
          <p:nvSpPr>
            <p:cNvPr id="4360" name="Google Shape;4360;p12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grpFill/>
            <a:ln>
              <a:noFill/>
            </a:ln>
          </p:spPr>
          <p:txBody>
            <a:bodyPr spcFirstLastPara="1" wrap="square" lIns="121900" tIns="121900" rIns="121900" bIns="121900" anchor="ctr" anchorCtr="0">
              <a:noAutofit/>
            </a:bodyPr>
            <a:lstStyle/>
            <a:p>
              <a:endParaRPr sz="2400"/>
            </a:p>
          </p:txBody>
        </p:sp>
        <p:sp>
          <p:nvSpPr>
            <p:cNvPr id="4361" name="Google Shape;4361;p12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62" name="Google Shape;4362;p12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63" name="Google Shape;4363;p12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64" name="Google Shape;4364;p12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65" name="Google Shape;4365;p12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66" name="Google Shape;4366;p12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67" name="Google Shape;4367;p12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68" name="Google Shape;4368;p12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69" name="Google Shape;4369;p12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70" name="Google Shape;4370;p12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71" name="Google Shape;4371;p12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121900" tIns="121900" rIns="121900" bIns="121900" anchor="ctr" anchorCtr="0">
              <a:noAutofit/>
            </a:bodyPr>
            <a:lstStyle/>
            <a:p>
              <a:endParaRPr sz="2400"/>
            </a:p>
          </p:txBody>
        </p:sp>
        <p:sp>
          <p:nvSpPr>
            <p:cNvPr id="4372" name="Google Shape;4372;p12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121900" tIns="121900" rIns="121900" bIns="121900" anchor="ctr" anchorCtr="0">
              <a:noAutofit/>
            </a:bodyPr>
            <a:lstStyle/>
            <a:p>
              <a:endParaRPr sz="2400"/>
            </a:p>
          </p:txBody>
        </p:sp>
        <p:sp>
          <p:nvSpPr>
            <p:cNvPr id="4373" name="Google Shape;4373;p12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grpFill/>
            <a:ln>
              <a:noFill/>
            </a:ln>
          </p:spPr>
          <p:txBody>
            <a:bodyPr spcFirstLastPara="1" wrap="square" lIns="121900" tIns="121900" rIns="121900" bIns="121900" anchor="ctr" anchorCtr="0">
              <a:noAutofit/>
            </a:bodyPr>
            <a:lstStyle/>
            <a:p>
              <a:endParaRPr sz="2400"/>
            </a:p>
          </p:txBody>
        </p:sp>
        <p:sp>
          <p:nvSpPr>
            <p:cNvPr id="4374" name="Google Shape;4374;p12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grpFill/>
            <a:ln>
              <a:noFill/>
            </a:ln>
          </p:spPr>
          <p:txBody>
            <a:bodyPr spcFirstLastPara="1" wrap="square" lIns="121900" tIns="121900" rIns="121900" bIns="121900" anchor="ctr" anchorCtr="0">
              <a:noAutofit/>
            </a:bodyPr>
            <a:lstStyle/>
            <a:p>
              <a:endParaRPr sz="2400"/>
            </a:p>
          </p:txBody>
        </p:sp>
        <p:sp>
          <p:nvSpPr>
            <p:cNvPr id="4375" name="Google Shape;4375;p12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76" name="Google Shape;4376;p12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grpFill/>
            <a:ln>
              <a:noFill/>
            </a:ln>
          </p:spPr>
          <p:txBody>
            <a:bodyPr spcFirstLastPara="1" wrap="square" lIns="121900" tIns="121900" rIns="121900" bIns="121900" anchor="ctr" anchorCtr="0">
              <a:noAutofit/>
            </a:bodyPr>
            <a:lstStyle/>
            <a:p>
              <a:endParaRPr sz="2400"/>
            </a:p>
          </p:txBody>
        </p:sp>
        <p:sp>
          <p:nvSpPr>
            <p:cNvPr id="4377" name="Google Shape;4377;p12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78" name="Google Shape;4378;p12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grpFill/>
            <a:ln>
              <a:noFill/>
            </a:ln>
          </p:spPr>
          <p:txBody>
            <a:bodyPr spcFirstLastPara="1" wrap="square" lIns="121900" tIns="121900" rIns="121900" bIns="121900" anchor="ctr" anchorCtr="0">
              <a:noAutofit/>
            </a:bodyPr>
            <a:lstStyle/>
            <a:p>
              <a:endParaRPr sz="2400"/>
            </a:p>
          </p:txBody>
        </p:sp>
        <p:sp>
          <p:nvSpPr>
            <p:cNvPr id="4379" name="Google Shape;4379;p12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80" name="Google Shape;4380;p12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381" name="Google Shape;4381;p12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82" name="Google Shape;4382;p12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383" name="Google Shape;4383;p12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84" name="Google Shape;4384;p12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385" name="Google Shape;4385;p12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386" name="Google Shape;4386;p12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387" name="Google Shape;4387;p12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388" name="Google Shape;4388;p12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89" name="Google Shape;4389;p12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90" name="Google Shape;4390;p12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91" name="Google Shape;4391;p12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92" name="Google Shape;4392;p12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393" name="Google Shape;4393;p12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94" name="Google Shape;4394;p12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grpFill/>
            <a:ln>
              <a:noFill/>
            </a:ln>
          </p:spPr>
          <p:txBody>
            <a:bodyPr spcFirstLastPara="1" wrap="square" lIns="121900" tIns="121900" rIns="121900" bIns="121900" anchor="ctr" anchorCtr="0">
              <a:noAutofit/>
            </a:bodyPr>
            <a:lstStyle/>
            <a:p>
              <a:endParaRPr sz="2400"/>
            </a:p>
          </p:txBody>
        </p:sp>
        <p:sp>
          <p:nvSpPr>
            <p:cNvPr id="4395" name="Google Shape;4395;p12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121900" tIns="121900" rIns="121900" bIns="121900" anchor="ctr" anchorCtr="0">
              <a:noAutofit/>
            </a:bodyPr>
            <a:lstStyle/>
            <a:p>
              <a:endParaRPr sz="2400"/>
            </a:p>
          </p:txBody>
        </p:sp>
        <p:sp>
          <p:nvSpPr>
            <p:cNvPr id="4396" name="Google Shape;4396;p12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397" name="Google Shape;4397;p12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398" name="Google Shape;4398;p12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399" name="Google Shape;4399;p12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grpFill/>
            <a:ln>
              <a:noFill/>
            </a:ln>
          </p:spPr>
          <p:txBody>
            <a:bodyPr spcFirstLastPara="1" wrap="square" lIns="121900" tIns="121900" rIns="121900" bIns="121900" anchor="ctr" anchorCtr="0">
              <a:noAutofit/>
            </a:bodyPr>
            <a:lstStyle/>
            <a:p>
              <a:endParaRPr sz="2400"/>
            </a:p>
          </p:txBody>
        </p:sp>
        <p:sp>
          <p:nvSpPr>
            <p:cNvPr id="4400" name="Google Shape;4400;p12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grpFill/>
            <a:ln>
              <a:noFill/>
            </a:ln>
          </p:spPr>
          <p:txBody>
            <a:bodyPr spcFirstLastPara="1" wrap="square" lIns="121900" tIns="121900" rIns="121900" bIns="121900" anchor="ctr" anchorCtr="0">
              <a:noAutofit/>
            </a:bodyPr>
            <a:lstStyle/>
            <a:p>
              <a:endParaRPr sz="2400"/>
            </a:p>
          </p:txBody>
        </p:sp>
        <p:sp>
          <p:nvSpPr>
            <p:cNvPr id="4401" name="Google Shape;4401;p12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02" name="Google Shape;4402;p12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403" name="Google Shape;4403;p12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grpFill/>
            <a:ln>
              <a:noFill/>
            </a:ln>
          </p:spPr>
          <p:txBody>
            <a:bodyPr spcFirstLastPara="1" wrap="square" lIns="121900" tIns="121900" rIns="121900" bIns="121900" anchor="ctr" anchorCtr="0">
              <a:noAutofit/>
            </a:bodyPr>
            <a:lstStyle/>
            <a:p>
              <a:endParaRPr sz="2400"/>
            </a:p>
          </p:txBody>
        </p:sp>
        <p:sp>
          <p:nvSpPr>
            <p:cNvPr id="4404" name="Google Shape;4404;p12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grpFill/>
            <a:ln>
              <a:noFill/>
            </a:ln>
          </p:spPr>
          <p:txBody>
            <a:bodyPr spcFirstLastPara="1" wrap="square" lIns="121900" tIns="121900" rIns="121900" bIns="121900" anchor="ctr" anchorCtr="0">
              <a:noAutofit/>
            </a:bodyPr>
            <a:lstStyle/>
            <a:p>
              <a:endParaRPr sz="2400"/>
            </a:p>
          </p:txBody>
        </p:sp>
        <p:sp>
          <p:nvSpPr>
            <p:cNvPr id="4405" name="Google Shape;4405;p12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4406" name="Google Shape;4406;p12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4407" name="Google Shape;4407;p12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grpFill/>
            <a:ln>
              <a:noFill/>
            </a:ln>
          </p:spPr>
          <p:txBody>
            <a:bodyPr spcFirstLastPara="1" wrap="square" lIns="121900" tIns="121900" rIns="121900" bIns="121900" anchor="ctr" anchorCtr="0">
              <a:noAutofit/>
            </a:bodyPr>
            <a:lstStyle/>
            <a:p>
              <a:endParaRPr sz="2400"/>
            </a:p>
          </p:txBody>
        </p:sp>
        <p:sp>
          <p:nvSpPr>
            <p:cNvPr id="4408" name="Google Shape;4408;p12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grpFill/>
            <a:ln>
              <a:noFill/>
            </a:ln>
          </p:spPr>
          <p:txBody>
            <a:bodyPr spcFirstLastPara="1" wrap="square" lIns="121900" tIns="121900" rIns="121900" bIns="121900" anchor="ctr" anchorCtr="0">
              <a:noAutofit/>
            </a:bodyPr>
            <a:lstStyle/>
            <a:p>
              <a:endParaRPr sz="2400"/>
            </a:p>
          </p:txBody>
        </p:sp>
        <p:sp>
          <p:nvSpPr>
            <p:cNvPr id="4409" name="Google Shape;4409;p12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10" name="Google Shape;4410;p12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11" name="Google Shape;4411;p12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412" name="Google Shape;4412;p12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413" name="Google Shape;4413;p12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14" name="Google Shape;4414;p12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15" name="Google Shape;4415;p12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16" name="Google Shape;4416;p12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17" name="Google Shape;4417;p12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18" name="Google Shape;4418;p12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419" name="Google Shape;4419;p12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420" name="Google Shape;4420;p12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21" name="Google Shape;4421;p12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22" name="Google Shape;4422;p12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23" name="Google Shape;4423;p12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24" name="Google Shape;4424;p12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25" name="Google Shape;4425;p12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26" name="Google Shape;4426;p12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27" name="Google Shape;4427;p12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28" name="Google Shape;4428;p12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429" name="Google Shape;4429;p12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430" name="Google Shape;4430;p12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431" name="Google Shape;4431;p12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432" name="Google Shape;4432;p12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33" name="Google Shape;4433;p12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34" name="Google Shape;4434;p12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35" name="Google Shape;4435;p12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36" name="Google Shape;4436;p12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37" name="Google Shape;4437;p12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38" name="Google Shape;4438;p12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39" name="Google Shape;4439;p12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40" name="Google Shape;4440;p12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41" name="Google Shape;4441;p12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42" name="Google Shape;4442;p12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43" name="Google Shape;4443;p12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44" name="Google Shape;4444;p12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445" name="Google Shape;4445;p12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121900" tIns="121900" rIns="121900" bIns="121900" anchor="ctr" anchorCtr="0">
              <a:noAutofit/>
            </a:bodyPr>
            <a:lstStyle/>
            <a:p>
              <a:endParaRPr sz="2400"/>
            </a:p>
          </p:txBody>
        </p:sp>
        <p:sp>
          <p:nvSpPr>
            <p:cNvPr id="4446" name="Google Shape;4446;p12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447" name="Google Shape;4447;p12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448" name="Google Shape;4448;p12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449" name="Google Shape;4449;p12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450" name="Google Shape;4450;p12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451" name="Google Shape;4451;p12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452" name="Google Shape;4452;p12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53" name="Google Shape;4453;p12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54" name="Google Shape;4454;p12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55" name="Google Shape;4455;p12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56" name="Google Shape;4456;p12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57" name="Google Shape;4457;p12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58" name="Google Shape;4458;p12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59" name="Google Shape;4459;p12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60" name="Google Shape;4460;p12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61" name="Google Shape;4461;p12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62" name="Google Shape;4462;p12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63" name="Google Shape;4463;p12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64" name="Google Shape;4464;p12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65" name="Google Shape;4465;p12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66" name="Google Shape;4466;p12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67" name="Google Shape;4467;p12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68" name="Google Shape;4468;p12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69" name="Google Shape;4469;p12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70" name="Google Shape;4470;p12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71" name="Google Shape;4471;p12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4472" name="Google Shape;4472;p12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73" name="Google Shape;4473;p12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474" name="Google Shape;4474;p12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75" name="Google Shape;4475;p12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476" name="Google Shape;4476;p12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477" name="Google Shape;4477;p12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78" name="Google Shape;4478;p12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479" name="Google Shape;4479;p12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80" name="Google Shape;4480;p12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81" name="Google Shape;4481;p12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482" name="Google Shape;4482;p12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83" name="Google Shape;4483;p12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84" name="Google Shape;4484;p12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85" name="Google Shape;4485;p12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86" name="Google Shape;4486;p12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87" name="Google Shape;4487;p12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4488" name="Google Shape;4488;p12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89" name="Google Shape;4489;p12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121900" tIns="121900" rIns="121900" bIns="121900" anchor="ctr" anchorCtr="0">
              <a:noAutofit/>
            </a:bodyPr>
            <a:lstStyle/>
            <a:p>
              <a:endParaRPr sz="2400"/>
            </a:p>
          </p:txBody>
        </p:sp>
        <p:sp>
          <p:nvSpPr>
            <p:cNvPr id="4490" name="Google Shape;4490;p12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121900" tIns="121900" rIns="121900" bIns="121900" anchor="ctr" anchorCtr="0">
              <a:noAutofit/>
            </a:bodyPr>
            <a:lstStyle/>
            <a:p>
              <a:endParaRPr sz="2400"/>
            </a:p>
          </p:txBody>
        </p:sp>
        <p:sp>
          <p:nvSpPr>
            <p:cNvPr id="4491" name="Google Shape;4491;p12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121900" tIns="121900" rIns="121900" bIns="121900" anchor="ctr" anchorCtr="0">
              <a:noAutofit/>
            </a:bodyPr>
            <a:lstStyle/>
            <a:p>
              <a:endParaRPr sz="2400"/>
            </a:p>
          </p:txBody>
        </p:sp>
        <p:sp>
          <p:nvSpPr>
            <p:cNvPr id="4492" name="Google Shape;4492;p12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93" name="Google Shape;4493;p12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94" name="Google Shape;4494;p12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95" name="Google Shape;4495;p12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496" name="Google Shape;4496;p12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497" name="Google Shape;4497;p12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4498" name="Google Shape;4498;p12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499" name="Google Shape;4499;p12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00" name="Google Shape;4500;p12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01" name="Google Shape;4501;p12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02" name="Google Shape;4502;p12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03" name="Google Shape;4503;p12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4504" name="Google Shape;4504;p12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05" name="Google Shape;4505;p12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06" name="Google Shape;4506;p12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4507" name="Google Shape;4507;p12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08" name="Google Shape;4508;p12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09" name="Google Shape;4509;p12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grpFill/>
            <a:ln>
              <a:noFill/>
            </a:ln>
          </p:spPr>
          <p:txBody>
            <a:bodyPr spcFirstLastPara="1" wrap="square" lIns="121900" tIns="121900" rIns="121900" bIns="121900" anchor="ctr" anchorCtr="0">
              <a:noAutofit/>
            </a:bodyPr>
            <a:lstStyle/>
            <a:p>
              <a:endParaRPr sz="2400"/>
            </a:p>
          </p:txBody>
        </p:sp>
        <p:sp>
          <p:nvSpPr>
            <p:cNvPr id="4510" name="Google Shape;4510;p12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11" name="Google Shape;4511;p12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12" name="Google Shape;4512;p12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13" name="Google Shape;4513;p12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14" name="Google Shape;4514;p12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515" name="Google Shape;4515;p12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516" name="Google Shape;4516;p12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17" name="Google Shape;4517;p12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18" name="Google Shape;4518;p12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19" name="Google Shape;4519;p12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20" name="Google Shape;4520;p12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21" name="Google Shape;4521;p12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22" name="Google Shape;4522;p12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523" name="Google Shape;4523;p12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524" name="Google Shape;4524;p12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525" name="Google Shape;4525;p12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526" name="Google Shape;4526;p12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527" name="Google Shape;4527;p12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4528" name="Google Shape;4528;p12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529" name="Google Shape;4529;p12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grpFill/>
            <a:ln>
              <a:noFill/>
            </a:ln>
          </p:spPr>
          <p:txBody>
            <a:bodyPr spcFirstLastPara="1" wrap="square" lIns="121900" tIns="121900" rIns="121900" bIns="121900" anchor="ctr" anchorCtr="0">
              <a:noAutofit/>
            </a:bodyPr>
            <a:lstStyle/>
            <a:p>
              <a:endParaRPr sz="2400"/>
            </a:p>
          </p:txBody>
        </p:sp>
        <p:sp>
          <p:nvSpPr>
            <p:cNvPr id="4530" name="Google Shape;4530;p12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31" name="Google Shape;4531;p12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32" name="Google Shape;4532;p12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33" name="Google Shape;4533;p12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34" name="Google Shape;4534;p12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35" name="Google Shape;4535;p12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36" name="Google Shape;4536;p12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37" name="Google Shape;4537;p12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38" name="Google Shape;4538;p12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39" name="Google Shape;4539;p12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40" name="Google Shape;4540;p12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41" name="Google Shape;4541;p12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42" name="Google Shape;4542;p12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43" name="Google Shape;4543;p12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44" name="Google Shape;4544;p12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45" name="Google Shape;4545;p12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46" name="Google Shape;4546;p12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47" name="Google Shape;4547;p12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48" name="Google Shape;4548;p12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49" name="Google Shape;4549;p12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50" name="Google Shape;4550;p12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51" name="Google Shape;4551;p12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52" name="Google Shape;4552;p12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53" name="Google Shape;4553;p12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554" name="Google Shape;4554;p12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555" name="Google Shape;4555;p12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556" name="Google Shape;4556;p12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557" name="Google Shape;4557;p12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558" name="Google Shape;4558;p12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59" name="Google Shape;4559;p12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60" name="Google Shape;4560;p12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61" name="Google Shape;4561;p12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62" name="Google Shape;4562;p12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63" name="Google Shape;4563;p12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64" name="Google Shape;4564;p12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65" name="Google Shape;4565;p12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66" name="Google Shape;4566;p12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67" name="Google Shape;4567;p12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68" name="Google Shape;4568;p12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69" name="Google Shape;4569;p12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70" name="Google Shape;4570;p12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71" name="Google Shape;4571;p12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72" name="Google Shape;4572;p12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73" name="Google Shape;4573;p12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74" name="Google Shape;4574;p12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75" name="Google Shape;4575;p12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76" name="Google Shape;4576;p12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77" name="Google Shape;4577;p12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78" name="Google Shape;4578;p12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79" name="Google Shape;4579;p12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80" name="Google Shape;4580;p12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81" name="Google Shape;4581;p12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82" name="Google Shape;4582;p12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83" name="Google Shape;4583;p12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84" name="Google Shape;4584;p12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85" name="Google Shape;4585;p12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4586" name="Google Shape;4586;p12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587" name="Google Shape;4587;p12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588" name="Google Shape;4588;p12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121900" tIns="121900" rIns="121900" bIns="121900" anchor="ctr" anchorCtr="0">
              <a:noAutofit/>
            </a:bodyPr>
            <a:lstStyle/>
            <a:p>
              <a:endParaRPr sz="2400"/>
            </a:p>
          </p:txBody>
        </p:sp>
        <p:sp>
          <p:nvSpPr>
            <p:cNvPr id="4589" name="Google Shape;4589;p12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121900" tIns="121900" rIns="121900" bIns="121900" anchor="ctr" anchorCtr="0">
              <a:noAutofit/>
            </a:bodyPr>
            <a:lstStyle/>
            <a:p>
              <a:endParaRPr sz="2400"/>
            </a:p>
          </p:txBody>
        </p:sp>
        <p:sp>
          <p:nvSpPr>
            <p:cNvPr id="4590" name="Google Shape;4590;p12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91" name="Google Shape;4591;p12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92" name="Google Shape;4592;p12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93" name="Google Shape;4593;p12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121900" tIns="121900" rIns="121900" bIns="121900" anchor="ctr" anchorCtr="0">
              <a:noAutofit/>
            </a:bodyPr>
            <a:lstStyle/>
            <a:p>
              <a:endParaRPr sz="2400"/>
            </a:p>
          </p:txBody>
        </p:sp>
        <p:sp>
          <p:nvSpPr>
            <p:cNvPr id="4594" name="Google Shape;4594;p12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121900" tIns="121900" rIns="121900" bIns="121900" anchor="ctr" anchorCtr="0">
              <a:noAutofit/>
            </a:bodyPr>
            <a:lstStyle/>
            <a:p>
              <a:endParaRPr sz="2400"/>
            </a:p>
          </p:txBody>
        </p:sp>
        <p:sp>
          <p:nvSpPr>
            <p:cNvPr id="4595" name="Google Shape;4595;p12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grpFill/>
            <a:ln>
              <a:noFill/>
            </a:ln>
          </p:spPr>
          <p:txBody>
            <a:bodyPr spcFirstLastPara="1" wrap="square" lIns="121900" tIns="121900" rIns="121900" bIns="121900" anchor="ctr" anchorCtr="0">
              <a:noAutofit/>
            </a:bodyPr>
            <a:lstStyle/>
            <a:p>
              <a:endParaRPr sz="2400"/>
            </a:p>
          </p:txBody>
        </p:sp>
        <p:sp>
          <p:nvSpPr>
            <p:cNvPr id="4596" name="Google Shape;4596;p12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97" name="Google Shape;4597;p12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598" name="Google Shape;4598;p12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grpFill/>
            <a:ln>
              <a:noFill/>
            </a:ln>
          </p:spPr>
          <p:txBody>
            <a:bodyPr spcFirstLastPara="1" wrap="square" lIns="121900" tIns="121900" rIns="121900" bIns="121900" anchor="ctr" anchorCtr="0">
              <a:noAutofit/>
            </a:bodyPr>
            <a:lstStyle/>
            <a:p>
              <a:endParaRPr sz="2400"/>
            </a:p>
          </p:txBody>
        </p:sp>
        <p:sp>
          <p:nvSpPr>
            <p:cNvPr id="4599" name="Google Shape;4599;p12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121900" tIns="121900" rIns="121900" bIns="121900" anchor="ctr" anchorCtr="0">
              <a:noAutofit/>
            </a:bodyPr>
            <a:lstStyle/>
            <a:p>
              <a:endParaRPr sz="2400"/>
            </a:p>
          </p:txBody>
        </p:sp>
        <p:sp>
          <p:nvSpPr>
            <p:cNvPr id="4600" name="Google Shape;4600;p12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4601" name="Google Shape;4601;p127"/>
          <p:cNvGrpSpPr/>
          <p:nvPr/>
        </p:nvGrpSpPr>
        <p:grpSpPr>
          <a:xfrm>
            <a:off x="4765697" y="3805743"/>
            <a:ext cx="2988459" cy="1774208"/>
            <a:chOff x="3597785" y="3065882"/>
            <a:chExt cx="2241344" cy="1330656"/>
          </a:xfrm>
        </p:grpSpPr>
        <p:grpSp>
          <p:nvGrpSpPr>
            <p:cNvPr id="4602" name="Google Shape;4602;p127"/>
            <p:cNvGrpSpPr/>
            <p:nvPr/>
          </p:nvGrpSpPr>
          <p:grpSpPr>
            <a:xfrm>
              <a:off x="5296908" y="3937355"/>
              <a:ext cx="143198" cy="32380"/>
              <a:chOff x="5296908" y="3937355"/>
              <a:chExt cx="143198" cy="32380"/>
            </a:xfrm>
          </p:grpSpPr>
          <p:sp>
            <p:nvSpPr>
              <p:cNvPr id="4603" name="Google Shape;4603;p12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604" name="Google Shape;4604;p127"/>
              <p:cNvGrpSpPr/>
              <p:nvPr/>
            </p:nvGrpSpPr>
            <p:grpSpPr>
              <a:xfrm>
                <a:off x="5402331" y="3937355"/>
                <a:ext cx="37776" cy="32380"/>
                <a:chOff x="5402331" y="3937355"/>
                <a:chExt cx="37776" cy="32380"/>
              </a:xfrm>
            </p:grpSpPr>
            <p:sp>
              <p:nvSpPr>
                <p:cNvPr id="4605" name="Google Shape;4605;p12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06" name="Google Shape;4606;p12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07" name="Google Shape;4607;p127"/>
              <p:cNvGrpSpPr/>
              <p:nvPr/>
            </p:nvGrpSpPr>
            <p:grpSpPr>
              <a:xfrm>
                <a:off x="5296908" y="3937355"/>
                <a:ext cx="37783" cy="32380"/>
                <a:chOff x="5296908" y="3937355"/>
                <a:chExt cx="37783" cy="32380"/>
              </a:xfrm>
            </p:grpSpPr>
            <p:sp>
              <p:nvSpPr>
                <p:cNvPr id="4608" name="Google Shape;4608;p12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09" name="Google Shape;4609;p12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4610" name="Google Shape;4610;p127"/>
            <p:cNvGrpSpPr/>
            <p:nvPr/>
          </p:nvGrpSpPr>
          <p:grpSpPr>
            <a:xfrm>
              <a:off x="4724163" y="3119631"/>
              <a:ext cx="120838" cy="84218"/>
              <a:chOff x="4724163" y="3119631"/>
              <a:chExt cx="120838" cy="84218"/>
            </a:xfrm>
          </p:grpSpPr>
          <p:grpSp>
            <p:nvGrpSpPr>
              <p:cNvPr id="4611" name="Google Shape;4611;p127"/>
              <p:cNvGrpSpPr/>
              <p:nvPr/>
            </p:nvGrpSpPr>
            <p:grpSpPr>
              <a:xfrm>
                <a:off x="4746712" y="3132773"/>
                <a:ext cx="86869" cy="56424"/>
                <a:chOff x="4746712" y="3132773"/>
                <a:chExt cx="86869" cy="56424"/>
              </a:xfrm>
            </p:grpSpPr>
            <p:sp>
              <p:nvSpPr>
                <p:cNvPr id="4612" name="Google Shape;4612;p12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12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4614" name="Google Shape;4614;p127"/>
              <p:cNvGrpSpPr/>
              <p:nvPr/>
            </p:nvGrpSpPr>
            <p:grpSpPr>
              <a:xfrm>
                <a:off x="4773634" y="3143336"/>
                <a:ext cx="37776" cy="32451"/>
                <a:chOff x="4773634" y="3143336"/>
                <a:chExt cx="37776" cy="32451"/>
              </a:xfrm>
            </p:grpSpPr>
            <p:sp>
              <p:nvSpPr>
                <p:cNvPr id="4615" name="Google Shape;4615;p12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16" name="Google Shape;4616;p12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17" name="Google Shape;4617;p127"/>
              <p:cNvGrpSpPr/>
              <p:nvPr/>
            </p:nvGrpSpPr>
            <p:grpSpPr>
              <a:xfrm>
                <a:off x="4724163" y="3131248"/>
                <a:ext cx="37776" cy="32459"/>
                <a:chOff x="4724163" y="3131248"/>
                <a:chExt cx="37776" cy="32459"/>
              </a:xfrm>
            </p:grpSpPr>
            <p:sp>
              <p:nvSpPr>
                <p:cNvPr id="4618" name="Google Shape;4618;p12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19" name="Google Shape;4619;p12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20" name="Google Shape;4620;p127"/>
              <p:cNvGrpSpPr/>
              <p:nvPr/>
            </p:nvGrpSpPr>
            <p:grpSpPr>
              <a:xfrm>
                <a:off x="4755081" y="3176054"/>
                <a:ext cx="32357" cy="27795"/>
                <a:chOff x="4755081" y="3176054"/>
                <a:chExt cx="32357" cy="27795"/>
              </a:xfrm>
            </p:grpSpPr>
            <p:sp>
              <p:nvSpPr>
                <p:cNvPr id="4621" name="Google Shape;4621;p12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22" name="Google Shape;4622;p12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23" name="Google Shape;4623;p127"/>
              <p:cNvGrpSpPr/>
              <p:nvPr/>
            </p:nvGrpSpPr>
            <p:grpSpPr>
              <a:xfrm>
                <a:off x="4812550" y="3119631"/>
                <a:ext cx="32451" cy="27803"/>
                <a:chOff x="4812550" y="3119631"/>
                <a:chExt cx="32451" cy="27803"/>
              </a:xfrm>
            </p:grpSpPr>
            <p:sp>
              <p:nvSpPr>
                <p:cNvPr id="4624" name="Google Shape;4624;p12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25" name="Google Shape;4625;p12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4626" name="Google Shape;4626;p127"/>
            <p:cNvGrpSpPr/>
            <p:nvPr/>
          </p:nvGrpSpPr>
          <p:grpSpPr>
            <a:xfrm>
              <a:off x="5382826" y="4027197"/>
              <a:ext cx="268967" cy="250422"/>
              <a:chOff x="5382826" y="4027197"/>
              <a:chExt cx="268967" cy="250422"/>
            </a:xfrm>
          </p:grpSpPr>
          <p:grpSp>
            <p:nvGrpSpPr>
              <p:cNvPr id="4627" name="Google Shape;4627;p127"/>
              <p:cNvGrpSpPr/>
              <p:nvPr/>
            </p:nvGrpSpPr>
            <p:grpSpPr>
              <a:xfrm>
                <a:off x="5405280" y="4042510"/>
                <a:ext cx="237570" cy="218647"/>
                <a:chOff x="5405280" y="4042510"/>
                <a:chExt cx="237570" cy="218647"/>
              </a:xfrm>
            </p:grpSpPr>
            <p:sp>
              <p:nvSpPr>
                <p:cNvPr id="4628" name="Google Shape;4628;p12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12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12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12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12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12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4634" name="Google Shape;4634;p127"/>
              <p:cNvGrpSpPr/>
              <p:nvPr/>
            </p:nvGrpSpPr>
            <p:grpSpPr>
              <a:xfrm>
                <a:off x="5382826" y="4125549"/>
                <a:ext cx="37776" cy="32380"/>
                <a:chOff x="5382826" y="4125549"/>
                <a:chExt cx="37776" cy="32380"/>
              </a:xfrm>
            </p:grpSpPr>
            <p:sp>
              <p:nvSpPr>
                <p:cNvPr id="4635" name="Google Shape;4635;p12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36" name="Google Shape;4636;p12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37" name="Google Shape;4637;p127"/>
              <p:cNvGrpSpPr/>
              <p:nvPr/>
            </p:nvGrpSpPr>
            <p:grpSpPr>
              <a:xfrm>
                <a:off x="5475680" y="4195587"/>
                <a:ext cx="37783" cy="32364"/>
                <a:chOff x="5475680" y="4195587"/>
                <a:chExt cx="37783" cy="32364"/>
              </a:xfrm>
            </p:grpSpPr>
            <p:sp>
              <p:nvSpPr>
                <p:cNvPr id="4638" name="Google Shape;4638;p12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39" name="Google Shape;4639;p12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40" name="Google Shape;4640;p127"/>
              <p:cNvGrpSpPr/>
              <p:nvPr/>
            </p:nvGrpSpPr>
            <p:grpSpPr>
              <a:xfrm>
                <a:off x="5532575" y="4027197"/>
                <a:ext cx="33308" cy="32262"/>
                <a:chOff x="5532575" y="4027197"/>
                <a:chExt cx="33308" cy="32262"/>
              </a:xfrm>
            </p:grpSpPr>
            <p:sp>
              <p:nvSpPr>
                <p:cNvPr id="4641" name="Google Shape;4641;p12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42" name="Google Shape;4642;p12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43" name="Google Shape;4643;p127"/>
              <p:cNvGrpSpPr/>
              <p:nvPr/>
            </p:nvGrpSpPr>
            <p:grpSpPr>
              <a:xfrm>
                <a:off x="5590706" y="4245348"/>
                <a:ext cx="33497" cy="32270"/>
                <a:chOff x="5590706" y="4245348"/>
                <a:chExt cx="33497" cy="32270"/>
              </a:xfrm>
            </p:grpSpPr>
            <p:sp>
              <p:nvSpPr>
                <p:cNvPr id="4644" name="Google Shape;4644;p12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45" name="Google Shape;4645;p12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46" name="Google Shape;4646;p127"/>
              <p:cNvGrpSpPr/>
              <p:nvPr/>
            </p:nvGrpSpPr>
            <p:grpSpPr>
              <a:xfrm>
                <a:off x="5618681" y="4109677"/>
                <a:ext cx="33112" cy="32357"/>
                <a:chOff x="5618681" y="4109677"/>
                <a:chExt cx="33112" cy="32357"/>
              </a:xfrm>
            </p:grpSpPr>
            <p:sp>
              <p:nvSpPr>
                <p:cNvPr id="4647" name="Google Shape;4647;p12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48" name="Google Shape;4648;p12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49" name="Google Shape;4649;p127"/>
              <p:cNvGrpSpPr/>
              <p:nvPr/>
            </p:nvGrpSpPr>
            <p:grpSpPr>
              <a:xfrm>
                <a:off x="5479298" y="4128262"/>
                <a:ext cx="31405" cy="26906"/>
                <a:chOff x="5479298" y="4128262"/>
                <a:chExt cx="31405" cy="26906"/>
              </a:xfrm>
            </p:grpSpPr>
            <p:sp>
              <p:nvSpPr>
                <p:cNvPr id="4650" name="Google Shape;4650;p12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51" name="Google Shape;4651;p12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52" name="Google Shape;4652;p127"/>
              <p:cNvGrpSpPr/>
              <p:nvPr/>
            </p:nvGrpSpPr>
            <p:grpSpPr>
              <a:xfrm>
                <a:off x="5582903" y="4180116"/>
                <a:ext cx="31499" cy="26898"/>
                <a:chOff x="5582903" y="4180116"/>
                <a:chExt cx="31499" cy="26898"/>
              </a:xfrm>
            </p:grpSpPr>
            <p:sp>
              <p:nvSpPr>
                <p:cNvPr id="4653" name="Google Shape;4653;p12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54" name="Google Shape;4654;p12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4655" name="Google Shape;4655;p127"/>
            <p:cNvGrpSpPr/>
            <p:nvPr/>
          </p:nvGrpSpPr>
          <p:grpSpPr>
            <a:xfrm>
              <a:off x="3977681" y="3230323"/>
              <a:ext cx="94584" cy="84085"/>
              <a:chOff x="3977681" y="3230323"/>
              <a:chExt cx="94584" cy="84085"/>
            </a:xfrm>
          </p:grpSpPr>
          <p:grpSp>
            <p:nvGrpSpPr>
              <p:cNvPr id="4656" name="Google Shape;4656;p127"/>
              <p:cNvGrpSpPr/>
              <p:nvPr/>
            </p:nvGrpSpPr>
            <p:grpSpPr>
              <a:xfrm>
                <a:off x="4000135" y="3243041"/>
                <a:ext cx="59570" cy="57186"/>
                <a:chOff x="4000135" y="3243041"/>
                <a:chExt cx="59570" cy="57186"/>
              </a:xfrm>
            </p:grpSpPr>
            <p:sp>
              <p:nvSpPr>
                <p:cNvPr id="4657" name="Google Shape;4657;p12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12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12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4660" name="Google Shape;4660;p127"/>
              <p:cNvGrpSpPr/>
              <p:nvPr/>
            </p:nvGrpSpPr>
            <p:grpSpPr>
              <a:xfrm>
                <a:off x="3977681" y="3245872"/>
                <a:ext cx="37783" cy="32380"/>
                <a:chOff x="3977681" y="3245872"/>
                <a:chExt cx="37783" cy="32380"/>
              </a:xfrm>
            </p:grpSpPr>
            <p:sp>
              <p:nvSpPr>
                <p:cNvPr id="4661" name="Google Shape;4661;p12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62" name="Google Shape;4662;p12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63" name="Google Shape;4663;p127"/>
              <p:cNvGrpSpPr/>
              <p:nvPr/>
            </p:nvGrpSpPr>
            <p:grpSpPr>
              <a:xfrm>
                <a:off x="4040860" y="3262672"/>
                <a:ext cx="31405" cy="27001"/>
                <a:chOff x="4040860" y="3262672"/>
                <a:chExt cx="31405" cy="27001"/>
              </a:xfrm>
            </p:grpSpPr>
            <p:sp>
              <p:nvSpPr>
                <p:cNvPr id="4664" name="Google Shape;4664;p12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65" name="Google Shape;4665;p12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66" name="Google Shape;4666;p127"/>
              <p:cNvGrpSpPr/>
              <p:nvPr/>
            </p:nvGrpSpPr>
            <p:grpSpPr>
              <a:xfrm>
                <a:off x="4021072" y="3230323"/>
                <a:ext cx="31397" cy="26906"/>
                <a:chOff x="4021072" y="3230323"/>
                <a:chExt cx="31397" cy="26906"/>
              </a:xfrm>
            </p:grpSpPr>
            <p:sp>
              <p:nvSpPr>
                <p:cNvPr id="4667" name="Google Shape;4667;p12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68" name="Google Shape;4668;p12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69" name="Google Shape;4669;p127"/>
              <p:cNvGrpSpPr/>
              <p:nvPr/>
            </p:nvGrpSpPr>
            <p:grpSpPr>
              <a:xfrm>
                <a:off x="4001472" y="3287462"/>
                <a:ext cx="31499" cy="26945"/>
                <a:chOff x="4001472" y="3287462"/>
                <a:chExt cx="31499" cy="26945"/>
              </a:xfrm>
            </p:grpSpPr>
            <p:sp>
              <p:nvSpPr>
                <p:cNvPr id="4670" name="Google Shape;4670;p12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71" name="Google Shape;4671;p12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4672" name="Google Shape;4672;p127"/>
            <p:cNvGrpSpPr/>
            <p:nvPr/>
          </p:nvGrpSpPr>
          <p:grpSpPr>
            <a:xfrm>
              <a:off x="4084715" y="3258865"/>
              <a:ext cx="184961" cy="137268"/>
              <a:chOff x="4084715" y="3258865"/>
              <a:chExt cx="184961" cy="137268"/>
            </a:xfrm>
          </p:grpSpPr>
          <p:grpSp>
            <p:nvGrpSpPr>
              <p:cNvPr id="4673" name="Google Shape;4673;p127"/>
              <p:cNvGrpSpPr/>
              <p:nvPr/>
            </p:nvGrpSpPr>
            <p:grpSpPr>
              <a:xfrm>
                <a:off x="4107453" y="3271583"/>
                <a:ext cx="153470" cy="110275"/>
                <a:chOff x="4107453" y="3271583"/>
                <a:chExt cx="153470" cy="110275"/>
              </a:xfrm>
            </p:grpSpPr>
            <p:sp>
              <p:nvSpPr>
                <p:cNvPr id="4674" name="Google Shape;4674;p12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12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12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12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4678" name="Google Shape;4678;p127"/>
              <p:cNvGrpSpPr/>
              <p:nvPr/>
            </p:nvGrpSpPr>
            <p:grpSpPr>
              <a:xfrm>
                <a:off x="4136947" y="3258865"/>
                <a:ext cx="31499" cy="27001"/>
                <a:chOff x="4136947" y="3258865"/>
                <a:chExt cx="31499" cy="27001"/>
              </a:xfrm>
            </p:grpSpPr>
            <p:sp>
              <p:nvSpPr>
                <p:cNvPr id="4679" name="Google Shape;4679;p12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80" name="Google Shape;4680;p12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81" name="Google Shape;4681;p127"/>
              <p:cNvGrpSpPr/>
              <p:nvPr/>
            </p:nvGrpSpPr>
            <p:grpSpPr>
              <a:xfrm>
                <a:off x="4084715" y="3266478"/>
                <a:ext cx="31468" cy="26898"/>
                <a:chOff x="4084715" y="3266478"/>
                <a:chExt cx="31468" cy="26898"/>
              </a:xfrm>
            </p:grpSpPr>
            <p:sp>
              <p:nvSpPr>
                <p:cNvPr id="4682" name="Google Shape;4682;p12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83" name="Google Shape;4683;p12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84" name="Google Shape;4684;p127"/>
              <p:cNvGrpSpPr/>
              <p:nvPr/>
            </p:nvGrpSpPr>
            <p:grpSpPr>
              <a:xfrm>
                <a:off x="4159213" y="3279849"/>
                <a:ext cx="31405" cy="26945"/>
                <a:chOff x="4159213" y="3279849"/>
                <a:chExt cx="31405" cy="26945"/>
              </a:xfrm>
            </p:grpSpPr>
            <p:sp>
              <p:nvSpPr>
                <p:cNvPr id="4685" name="Google Shape;4685;p12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86" name="Google Shape;4686;p12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87" name="Google Shape;4687;p127"/>
              <p:cNvGrpSpPr/>
              <p:nvPr/>
            </p:nvGrpSpPr>
            <p:grpSpPr>
              <a:xfrm>
                <a:off x="4201550" y="3266502"/>
                <a:ext cx="31405" cy="26883"/>
                <a:chOff x="4201550" y="3266502"/>
                <a:chExt cx="31405" cy="26883"/>
              </a:xfrm>
            </p:grpSpPr>
            <p:sp>
              <p:nvSpPr>
                <p:cNvPr id="4688" name="Google Shape;4688;p12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89" name="Google Shape;4689;p12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90" name="Google Shape;4690;p127"/>
              <p:cNvGrpSpPr/>
              <p:nvPr/>
            </p:nvGrpSpPr>
            <p:grpSpPr>
              <a:xfrm>
                <a:off x="4201550" y="3338278"/>
                <a:ext cx="31405" cy="26930"/>
                <a:chOff x="4201550" y="3338278"/>
                <a:chExt cx="31405" cy="26930"/>
              </a:xfrm>
            </p:grpSpPr>
            <p:sp>
              <p:nvSpPr>
                <p:cNvPr id="4691" name="Google Shape;4691;p12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92" name="Google Shape;4692;p12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693" name="Google Shape;4693;p127"/>
              <p:cNvGrpSpPr/>
              <p:nvPr/>
            </p:nvGrpSpPr>
            <p:grpSpPr>
              <a:xfrm>
                <a:off x="4238272" y="3369132"/>
                <a:ext cx="31405" cy="27001"/>
                <a:chOff x="4238272" y="3369132"/>
                <a:chExt cx="31405" cy="27001"/>
              </a:xfrm>
            </p:grpSpPr>
            <p:sp>
              <p:nvSpPr>
                <p:cNvPr id="4694" name="Google Shape;4694;p12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695" name="Google Shape;4695;p12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4696" name="Google Shape;4696;p127"/>
            <p:cNvGrpSpPr/>
            <p:nvPr/>
          </p:nvGrpSpPr>
          <p:grpSpPr>
            <a:xfrm>
              <a:off x="4068639" y="3200169"/>
              <a:ext cx="77643" cy="37272"/>
              <a:chOff x="4068639" y="3200169"/>
              <a:chExt cx="77643" cy="37272"/>
            </a:xfrm>
          </p:grpSpPr>
          <p:sp>
            <p:nvSpPr>
              <p:cNvPr id="4697" name="Google Shape;4697;p12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698" name="Google Shape;4698;p127"/>
              <p:cNvGrpSpPr/>
              <p:nvPr/>
            </p:nvGrpSpPr>
            <p:grpSpPr>
              <a:xfrm>
                <a:off x="4114878" y="3200169"/>
                <a:ext cx="31405" cy="26993"/>
                <a:chOff x="4114878" y="3200169"/>
                <a:chExt cx="31405" cy="26993"/>
              </a:xfrm>
            </p:grpSpPr>
            <p:sp>
              <p:nvSpPr>
                <p:cNvPr id="4699" name="Google Shape;4699;p12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00" name="Google Shape;4700;p12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01" name="Google Shape;4701;p127"/>
              <p:cNvGrpSpPr/>
              <p:nvPr/>
            </p:nvGrpSpPr>
            <p:grpSpPr>
              <a:xfrm>
                <a:off x="4068639" y="3210535"/>
                <a:ext cx="31499" cy="26906"/>
                <a:chOff x="4068639" y="3210535"/>
                <a:chExt cx="31499" cy="26906"/>
              </a:xfrm>
            </p:grpSpPr>
            <p:sp>
              <p:nvSpPr>
                <p:cNvPr id="4702" name="Google Shape;4702;p12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03" name="Google Shape;4703;p12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4704" name="Google Shape;4704;p127"/>
            <p:cNvGrpSpPr/>
            <p:nvPr/>
          </p:nvGrpSpPr>
          <p:grpSpPr>
            <a:xfrm>
              <a:off x="3869702" y="3066935"/>
              <a:ext cx="382664" cy="190294"/>
              <a:chOff x="3869702" y="3066935"/>
              <a:chExt cx="382664" cy="190294"/>
            </a:xfrm>
          </p:grpSpPr>
          <p:grpSp>
            <p:nvGrpSpPr>
              <p:cNvPr id="4705" name="Google Shape;4705;p127"/>
              <p:cNvGrpSpPr/>
              <p:nvPr/>
            </p:nvGrpSpPr>
            <p:grpSpPr>
              <a:xfrm>
                <a:off x="3888633" y="3082351"/>
                <a:ext cx="351172" cy="160698"/>
                <a:chOff x="3888633" y="3082351"/>
                <a:chExt cx="351172" cy="160698"/>
              </a:xfrm>
            </p:grpSpPr>
            <p:sp>
              <p:nvSpPr>
                <p:cNvPr id="4706" name="Google Shape;4706;p12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12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12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12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12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12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4712" name="Google Shape;4712;p127"/>
              <p:cNvGrpSpPr/>
              <p:nvPr/>
            </p:nvGrpSpPr>
            <p:grpSpPr>
              <a:xfrm>
                <a:off x="4143703" y="3066935"/>
                <a:ext cx="37783" cy="32357"/>
                <a:chOff x="4143703" y="3066935"/>
                <a:chExt cx="37783" cy="32357"/>
              </a:xfrm>
            </p:grpSpPr>
            <p:sp>
              <p:nvSpPr>
                <p:cNvPr id="4713" name="Google Shape;4713;p12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14" name="Google Shape;4714;p12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15" name="Google Shape;4715;p127"/>
              <p:cNvGrpSpPr/>
              <p:nvPr/>
            </p:nvGrpSpPr>
            <p:grpSpPr>
              <a:xfrm>
                <a:off x="4044565" y="3103563"/>
                <a:ext cx="37783" cy="32451"/>
                <a:chOff x="4044565" y="3103563"/>
                <a:chExt cx="37783" cy="32451"/>
              </a:xfrm>
            </p:grpSpPr>
            <p:sp>
              <p:nvSpPr>
                <p:cNvPr id="4716" name="Google Shape;4716;p12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17" name="Google Shape;4717;p12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18" name="Google Shape;4718;p127"/>
              <p:cNvGrpSpPr/>
              <p:nvPr/>
            </p:nvGrpSpPr>
            <p:grpSpPr>
              <a:xfrm>
                <a:off x="4017454" y="3188237"/>
                <a:ext cx="37776" cy="32357"/>
                <a:chOff x="4017454" y="3188237"/>
                <a:chExt cx="37776" cy="32357"/>
              </a:xfrm>
            </p:grpSpPr>
            <p:sp>
              <p:nvSpPr>
                <p:cNvPr id="4719" name="Google Shape;4719;p12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20" name="Google Shape;4720;p12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21" name="Google Shape;4721;p127"/>
              <p:cNvGrpSpPr/>
              <p:nvPr/>
            </p:nvGrpSpPr>
            <p:grpSpPr>
              <a:xfrm>
                <a:off x="3921548" y="3157509"/>
                <a:ext cx="37783" cy="32357"/>
                <a:chOff x="3921548" y="3157509"/>
                <a:chExt cx="37783" cy="32357"/>
              </a:xfrm>
            </p:grpSpPr>
            <p:sp>
              <p:nvSpPr>
                <p:cNvPr id="4722" name="Google Shape;4722;p12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23" name="Google Shape;4723;p12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24" name="Google Shape;4724;p127"/>
              <p:cNvGrpSpPr/>
              <p:nvPr/>
            </p:nvGrpSpPr>
            <p:grpSpPr>
              <a:xfrm>
                <a:off x="3939056" y="3211620"/>
                <a:ext cx="37783" cy="32380"/>
                <a:chOff x="3939056" y="3211620"/>
                <a:chExt cx="37783" cy="32380"/>
              </a:xfrm>
            </p:grpSpPr>
            <p:sp>
              <p:nvSpPr>
                <p:cNvPr id="4725" name="Google Shape;4725;p12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26" name="Google Shape;4726;p12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27" name="Google Shape;4727;p127"/>
              <p:cNvGrpSpPr/>
              <p:nvPr/>
            </p:nvGrpSpPr>
            <p:grpSpPr>
              <a:xfrm>
                <a:off x="4176240" y="3136965"/>
                <a:ext cx="31405" cy="26930"/>
                <a:chOff x="4176240" y="3136965"/>
                <a:chExt cx="31405" cy="26930"/>
              </a:xfrm>
            </p:grpSpPr>
            <p:sp>
              <p:nvSpPr>
                <p:cNvPr id="4728" name="Google Shape;4728;p12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29" name="Google Shape;4729;p12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30" name="Google Shape;4730;p127"/>
              <p:cNvGrpSpPr/>
              <p:nvPr/>
            </p:nvGrpSpPr>
            <p:grpSpPr>
              <a:xfrm>
                <a:off x="4133148" y="3152593"/>
                <a:ext cx="31499" cy="27001"/>
                <a:chOff x="4133148" y="3152593"/>
                <a:chExt cx="31499" cy="27001"/>
              </a:xfrm>
            </p:grpSpPr>
            <p:sp>
              <p:nvSpPr>
                <p:cNvPr id="4731" name="Google Shape;4731;p12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32" name="Google Shape;4732;p12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33" name="Google Shape;4733;p127"/>
              <p:cNvGrpSpPr/>
              <p:nvPr/>
            </p:nvGrpSpPr>
            <p:grpSpPr>
              <a:xfrm>
                <a:off x="4220866" y="3073534"/>
                <a:ext cx="31499" cy="26898"/>
                <a:chOff x="4220866" y="3073534"/>
                <a:chExt cx="31499" cy="26898"/>
              </a:xfrm>
            </p:grpSpPr>
            <p:sp>
              <p:nvSpPr>
                <p:cNvPr id="4734" name="Google Shape;4734;p12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35" name="Google Shape;4735;p12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36" name="Google Shape;4736;p127"/>
              <p:cNvGrpSpPr/>
              <p:nvPr/>
            </p:nvGrpSpPr>
            <p:grpSpPr>
              <a:xfrm>
                <a:off x="3869702" y="3230323"/>
                <a:ext cx="31499" cy="26906"/>
                <a:chOff x="3869702" y="3230323"/>
                <a:chExt cx="31499" cy="26906"/>
              </a:xfrm>
            </p:grpSpPr>
            <p:sp>
              <p:nvSpPr>
                <p:cNvPr id="4737" name="Google Shape;4737;p12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38" name="Google Shape;4738;p12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4739" name="Google Shape;4739;p127"/>
            <p:cNvGrpSpPr/>
            <p:nvPr/>
          </p:nvGrpSpPr>
          <p:grpSpPr>
            <a:xfrm>
              <a:off x="4271383" y="3065882"/>
              <a:ext cx="304556" cy="341663"/>
              <a:chOff x="4271383" y="3065882"/>
              <a:chExt cx="304556" cy="341663"/>
            </a:xfrm>
          </p:grpSpPr>
          <p:grpSp>
            <p:nvGrpSpPr>
              <p:cNvPr id="4740" name="Google Shape;4740;p127"/>
              <p:cNvGrpSpPr/>
              <p:nvPr/>
            </p:nvGrpSpPr>
            <p:grpSpPr>
              <a:xfrm>
                <a:off x="4293838" y="3078639"/>
                <a:ext cx="269353" cy="311973"/>
                <a:chOff x="4293838" y="3078639"/>
                <a:chExt cx="269353" cy="311973"/>
              </a:xfrm>
            </p:grpSpPr>
            <p:sp>
              <p:nvSpPr>
                <p:cNvPr id="4741" name="Google Shape;4741;p12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12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12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12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12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12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12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12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12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12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12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12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12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12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12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12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12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4758" name="Google Shape;4758;p127"/>
              <p:cNvGrpSpPr/>
              <p:nvPr/>
            </p:nvGrpSpPr>
            <p:grpSpPr>
              <a:xfrm>
                <a:off x="4538164" y="3342061"/>
                <a:ext cx="37776" cy="32380"/>
                <a:chOff x="4538164" y="3342061"/>
                <a:chExt cx="37776" cy="32380"/>
              </a:xfrm>
            </p:grpSpPr>
            <p:sp>
              <p:nvSpPr>
                <p:cNvPr id="4759" name="Google Shape;4759;p12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60" name="Google Shape;4760;p12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61" name="Google Shape;4761;p127"/>
              <p:cNvGrpSpPr/>
              <p:nvPr/>
            </p:nvGrpSpPr>
            <p:grpSpPr>
              <a:xfrm>
                <a:off x="4271383" y="3194742"/>
                <a:ext cx="37783" cy="32420"/>
                <a:chOff x="4271383" y="3194742"/>
                <a:chExt cx="37783" cy="32420"/>
              </a:xfrm>
            </p:grpSpPr>
            <p:sp>
              <p:nvSpPr>
                <p:cNvPr id="4762" name="Google Shape;4762;p12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63" name="Google Shape;4763;p12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64" name="Google Shape;4764;p127"/>
              <p:cNvGrpSpPr/>
              <p:nvPr/>
            </p:nvGrpSpPr>
            <p:grpSpPr>
              <a:xfrm>
                <a:off x="4284416" y="3084058"/>
                <a:ext cx="37783" cy="32357"/>
                <a:chOff x="4284416" y="3084058"/>
                <a:chExt cx="37783" cy="32357"/>
              </a:xfrm>
            </p:grpSpPr>
            <p:sp>
              <p:nvSpPr>
                <p:cNvPr id="4765" name="Google Shape;4765;p12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66" name="Google Shape;4766;p12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67" name="Google Shape;4767;p127"/>
              <p:cNvGrpSpPr/>
              <p:nvPr/>
            </p:nvGrpSpPr>
            <p:grpSpPr>
              <a:xfrm>
                <a:off x="4478697" y="3297561"/>
                <a:ext cx="37776" cy="32451"/>
                <a:chOff x="4478697" y="3297561"/>
                <a:chExt cx="37776" cy="32451"/>
              </a:xfrm>
            </p:grpSpPr>
            <p:sp>
              <p:nvSpPr>
                <p:cNvPr id="4768" name="Google Shape;4768;p12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69" name="Google Shape;4769;p12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70" name="Google Shape;4770;p127"/>
              <p:cNvGrpSpPr/>
              <p:nvPr/>
            </p:nvGrpSpPr>
            <p:grpSpPr>
              <a:xfrm>
                <a:off x="4411813" y="3331711"/>
                <a:ext cx="37776" cy="32451"/>
                <a:chOff x="4411813" y="3331711"/>
                <a:chExt cx="37776" cy="32451"/>
              </a:xfrm>
            </p:grpSpPr>
            <p:sp>
              <p:nvSpPr>
                <p:cNvPr id="4771" name="Google Shape;4771;p12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72" name="Google Shape;4772;p12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73" name="Google Shape;4773;p127"/>
              <p:cNvGrpSpPr/>
              <p:nvPr/>
            </p:nvGrpSpPr>
            <p:grpSpPr>
              <a:xfrm>
                <a:off x="4337984" y="3375188"/>
                <a:ext cx="37776" cy="32357"/>
                <a:chOff x="4337984" y="3375188"/>
                <a:chExt cx="37776" cy="32357"/>
              </a:xfrm>
            </p:grpSpPr>
            <p:sp>
              <p:nvSpPr>
                <p:cNvPr id="4774" name="Google Shape;4774;p12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75" name="Google Shape;4775;p12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76" name="Google Shape;4776;p127"/>
              <p:cNvGrpSpPr/>
              <p:nvPr/>
            </p:nvGrpSpPr>
            <p:grpSpPr>
              <a:xfrm>
                <a:off x="4494867" y="3090530"/>
                <a:ext cx="37878" cy="32451"/>
                <a:chOff x="4494867" y="3090530"/>
                <a:chExt cx="37878" cy="32451"/>
              </a:xfrm>
            </p:grpSpPr>
            <p:sp>
              <p:nvSpPr>
                <p:cNvPr id="4777" name="Google Shape;4777;p12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78" name="Google Shape;4778;p12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79" name="Google Shape;4779;p127"/>
              <p:cNvGrpSpPr/>
              <p:nvPr/>
            </p:nvGrpSpPr>
            <p:grpSpPr>
              <a:xfrm>
                <a:off x="4525124" y="3207774"/>
                <a:ext cx="37783" cy="32420"/>
                <a:chOff x="4525124" y="3207774"/>
                <a:chExt cx="37783" cy="32420"/>
              </a:xfrm>
            </p:grpSpPr>
            <p:sp>
              <p:nvSpPr>
                <p:cNvPr id="4780" name="Google Shape;4780;p12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81" name="Google Shape;4781;p12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82" name="Google Shape;4782;p127"/>
              <p:cNvGrpSpPr/>
              <p:nvPr/>
            </p:nvGrpSpPr>
            <p:grpSpPr>
              <a:xfrm>
                <a:off x="4440544" y="3176479"/>
                <a:ext cx="31499" cy="26898"/>
                <a:chOff x="4440544" y="3176479"/>
                <a:chExt cx="31499" cy="26898"/>
              </a:xfrm>
            </p:grpSpPr>
            <p:sp>
              <p:nvSpPr>
                <p:cNvPr id="4783" name="Google Shape;4783;p12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84" name="Google Shape;4784;p12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85" name="Google Shape;4785;p127"/>
              <p:cNvGrpSpPr/>
              <p:nvPr/>
            </p:nvGrpSpPr>
            <p:grpSpPr>
              <a:xfrm>
                <a:off x="4350545" y="3156400"/>
                <a:ext cx="31405" cy="27001"/>
                <a:chOff x="4350545" y="3156400"/>
                <a:chExt cx="31405" cy="27001"/>
              </a:xfrm>
            </p:grpSpPr>
            <p:sp>
              <p:nvSpPr>
                <p:cNvPr id="4786" name="Google Shape;4786;p12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87" name="Google Shape;4787;p12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88" name="Google Shape;4788;p127"/>
              <p:cNvGrpSpPr/>
              <p:nvPr/>
            </p:nvGrpSpPr>
            <p:grpSpPr>
              <a:xfrm>
                <a:off x="4376703" y="3255058"/>
                <a:ext cx="31405" cy="27001"/>
                <a:chOff x="4376703" y="3255058"/>
                <a:chExt cx="31405" cy="27001"/>
              </a:xfrm>
            </p:grpSpPr>
            <p:sp>
              <p:nvSpPr>
                <p:cNvPr id="4789" name="Google Shape;4789;p12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90" name="Google Shape;4790;p12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91" name="Google Shape;4791;p127"/>
              <p:cNvGrpSpPr/>
              <p:nvPr/>
            </p:nvGrpSpPr>
            <p:grpSpPr>
              <a:xfrm>
                <a:off x="4331322" y="3283656"/>
                <a:ext cx="31405" cy="26945"/>
                <a:chOff x="4331322" y="3283656"/>
                <a:chExt cx="31405" cy="26945"/>
              </a:xfrm>
            </p:grpSpPr>
            <p:sp>
              <p:nvSpPr>
                <p:cNvPr id="4792" name="Google Shape;4792;p12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93" name="Google Shape;4793;p12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794" name="Google Shape;4794;p127"/>
              <p:cNvGrpSpPr/>
              <p:nvPr/>
            </p:nvGrpSpPr>
            <p:grpSpPr>
              <a:xfrm>
                <a:off x="4380510" y="3065882"/>
                <a:ext cx="31405" cy="26938"/>
                <a:chOff x="4380510" y="3065882"/>
                <a:chExt cx="31405" cy="26938"/>
              </a:xfrm>
            </p:grpSpPr>
            <p:sp>
              <p:nvSpPr>
                <p:cNvPr id="4795" name="Google Shape;4795;p12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796" name="Google Shape;4796;p12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4797" name="Google Shape;4797;p127"/>
            <p:cNvGrpSpPr/>
            <p:nvPr/>
          </p:nvGrpSpPr>
          <p:grpSpPr>
            <a:xfrm>
              <a:off x="4558998" y="3188237"/>
              <a:ext cx="1280131" cy="1052746"/>
              <a:chOff x="4558998" y="3188237"/>
              <a:chExt cx="1280131" cy="1052746"/>
            </a:xfrm>
          </p:grpSpPr>
          <p:sp>
            <p:nvSpPr>
              <p:cNvPr id="4798" name="Google Shape;4798;p12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799" name="Google Shape;4799;p127"/>
              <p:cNvGrpSpPr/>
              <p:nvPr/>
            </p:nvGrpSpPr>
            <p:grpSpPr>
              <a:xfrm>
                <a:off x="4579164" y="3203653"/>
                <a:ext cx="1244833" cy="1020397"/>
                <a:chOff x="4579164" y="3203653"/>
                <a:chExt cx="1244833" cy="1020397"/>
              </a:xfrm>
            </p:grpSpPr>
            <p:sp>
              <p:nvSpPr>
                <p:cNvPr id="4800" name="Google Shape;4800;p12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12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802" name="Google Shape;4802;p127"/>
                <p:cNvGrpSpPr/>
                <p:nvPr/>
              </p:nvGrpSpPr>
              <p:grpSpPr>
                <a:xfrm>
                  <a:off x="4579164" y="3203653"/>
                  <a:ext cx="1244833" cy="1020397"/>
                  <a:chOff x="4579164" y="3203653"/>
                  <a:chExt cx="1244833" cy="1020397"/>
                </a:xfrm>
              </p:grpSpPr>
              <p:sp>
                <p:nvSpPr>
                  <p:cNvPr id="4803" name="Google Shape;4803;p12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12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805" name="Google Shape;4805;p127"/>
                  <p:cNvGrpSpPr/>
                  <p:nvPr/>
                </p:nvGrpSpPr>
                <p:grpSpPr>
                  <a:xfrm>
                    <a:off x="4579164" y="3203653"/>
                    <a:ext cx="1244833" cy="1020397"/>
                    <a:chOff x="4579164" y="3203653"/>
                    <a:chExt cx="1244833" cy="1020397"/>
                  </a:xfrm>
                </p:grpSpPr>
                <p:sp>
                  <p:nvSpPr>
                    <p:cNvPr id="4806" name="Google Shape;4806;p12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12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12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12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12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12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12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12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814" name="Google Shape;4814;p127"/>
                    <p:cNvGrpSpPr/>
                    <p:nvPr/>
                  </p:nvGrpSpPr>
                  <p:grpSpPr>
                    <a:xfrm>
                      <a:off x="4579164" y="3203653"/>
                      <a:ext cx="1244833" cy="1020397"/>
                      <a:chOff x="4579164" y="3203653"/>
                      <a:chExt cx="1244833" cy="1020397"/>
                    </a:xfrm>
                  </p:grpSpPr>
                  <p:sp>
                    <p:nvSpPr>
                      <p:cNvPr id="4815" name="Google Shape;4815;p12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12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12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12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12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12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12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12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12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12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12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12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12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12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829" name="Google Shape;4829;p127"/>
                      <p:cNvGrpSpPr/>
                      <p:nvPr/>
                    </p:nvGrpSpPr>
                    <p:grpSpPr>
                      <a:xfrm>
                        <a:off x="4579164" y="3203653"/>
                        <a:ext cx="1244833" cy="1020397"/>
                        <a:chOff x="4579164" y="3203653"/>
                        <a:chExt cx="1244833" cy="1020397"/>
                      </a:xfrm>
                    </p:grpSpPr>
                    <p:sp>
                      <p:nvSpPr>
                        <p:cNvPr id="4830" name="Google Shape;4830;p12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12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12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12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12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12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12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12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12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12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12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12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12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12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12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12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12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12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12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12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12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12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12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12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854" name="Google Shape;4854;p127"/>
                        <p:cNvGrpSpPr/>
                        <p:nvPr/>
                      </p:nvGrpSpPr>
                      <p:grpSpPr>
                        <a:xfrm>
                          <a:off x="4579164" y="3203653"/>
                          <a:ext cx="1244833" cy="1020397"/>
                          <a:chOff x="4579164" y="3203653"/>
                          <a:chExt cx="1244833" cy="1020397"/>
                        </a:xfrm>
                      </p:grpSpPr>
                      <p:sp>
                        <p:nvSpPr>
                          <p:cNvPr id="4855" name="Google Shape;4855;p12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856" name="Google Shape;4856;p127"/>
                          <p:cNvGrpSpPr/>
                          <p:nvPr/>
                        </p:nvGrpSpPr>
                        <p:grpSpPr>
                          <a:xfrm>
                            <a:off x="4579164" y="3203653"/>
                            <a:ext cx="1244833" cy="1020397"/>
                            <a:chOff x="4579164" y="3203653"/>
                            <a:chExt cx="1244833" cy="1020397"/>
                          </a:xfrm>
                        </p:grpSpPr>
                        <p:sp>
                          <p:nvSpPr>
                            <p:cNvPr id="4857" name="Google Shape;4857;p12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12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12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12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12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12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12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864" name="Google Shape;4864;p127"/>
                            <p:cNvGrpSpPr/>
                            <p:nvPr/>
                          </p:nvGrpSpPr>
                          <p:grpSpPr>
                            <a:xfrm>
                              <a:off x="4579164" y="3203653"/>
                              <a:ext cx="1244833" cy="1020397"/>
                              <a:chOff x="4579164" y="3203653"/>
                              <a:chExt cx="1244833" cy="1020397"/>
                            </a:xfrm>
                          </p:grpSpPr>
                          <p:sp>
                            <p:nvSpPr>
                              <p:cNvPr id="4865" name="Google Shape;4865;p12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12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12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12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12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12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12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12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12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12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12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12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12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878" name="Google Shape;4878;p127"/>
                              <p:cNvGrpSpPr/>
                              <p:nvPr/>
                            </p:nvGrpSpPr>
                            <p:grpSpPr>
                              <a:xfrm>
                                <a:off x="4579164" y="3203653"/>
                                <a:ext cx="1244833" cy="1020397"/>
                                <a:chOff x="4579164" y="3203653"/>
                                <a:chExt cx="1244833" cy="1020397"/>
                              </a:xfrm>
                            </p:grpSpPr>
                            <p:sp>
                              <p:nvSpPr>
                                <p:cNvPr id="4879" name="Google Shape;4879;p12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12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12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12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12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12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12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886" name="Google Shape;4886;p127"/>
                                <p:cNvGrpSpPr/>
                                <p:nvPr/>
                              </p:nvGrpSpPr>
                              <p:grpSpPr>
                                <a:xfrm>
                                  <a:off x="4579164" y="3203653"/>
                                  <a:ext cx="1244833" cy="1020397"/>
                                  <a:chOff x="4579164" y="3203653"/>
                                  <a:chExt cx="1244833" cy="1020397"/>
                                </a:xfrm>
                              </p:grpSpPr>
                              <p:sp>
                                <p:nvSpPr>
                                  <p:cNvPr id="4887" name="Google Shape;4887;p12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12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12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12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12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4892" name="Google Shape;4892;p127"/>
                                  <p:cNvGrpSpPr/>
                                  <p:nvPr/>
                                </p:nvGrpSpPr>
                                <p:grpSpPr>
                                  <a:xfrm>
                                    <a:off x="4579164" y="3203653"/>
                                    <a:ext cx="1244833" cy="1020397"/>
                                    <a:chOff x="4579164" y="3203653"/>
                                    <a:chExt cx="1244833" cy="1020397"/>
                                  </a:xfrm>
                                </p:grpSpPr>
                                <p:sp>
                                  <p:nvSpPr>
                                    <p:cNvPr id="4893" name="Google Shape;4893;p12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12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12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12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sp>
                          <p:nvSpPr>
                            <p:cNvPr id="4897" name="Google Shape;4897;p12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12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12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sp>
                      <p:nvSpPr>
                        <p:cNvPr id="4900" name="Google Shape;4900;p12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grpSp>
          <p:grpSp>
            <p:nvGrpSpPr>
              <p:cNvPr id="4901" name="Google Shape;4901;p127"/>
              <p:cNvGrpSpPr/>
              <p:nvPr/>
            </p:nvGrpSpPr>
            <p:grpSpPr>
              <a:xfrm>
                <a:off x="4595437" y="3598775"/>
                <a:ext cx="37776" cy="32451"/>
                <a:chOff x="4595437" y="3598775"/>
                <a:chExt cx="37776" cy="32451"/>
              </a:xfrm>
            </p:grpSpPr>
            <p:sp>
              <p:nvSpPr>
                <p:cNvPr id="4902" name="Google Shape;4902;p12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03" name="Google Shape;4903;p12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04" name="Google Shape;4904;p127"/>
              <p:cNvGrpSpPr/>
              <p:nvPr/>
            </p:nvGrpSpPr>
            <p:grpSpPr>
              <a:xfrm>
                <a:off x="4641864" y="3524443"/>
                <a:ext cx="37776" cy="32380"/>
                <a:chOff x="4641864" y="3524443"/>
                <a:chExt cx="37776" cy="32380"/>
              </a:xfrm>
            </p:grpSpPr>
            <p:sp>
              <p:nvSpPr>
                <p:cNvPr id="4905" name="Google Shape;4905;p12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06" name="Google Shape;4906;p12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07" name="Google Shape;4907;p127"/>
              <p:cNvGrpSpPr/>
              <p:nvPr/>
            </p:nvGrpSpPr>
            <p:grpSpPr>
              <a:xfrm>
                <a:off x="4648431" y="3893901"/>
                <a:ext cx="37776" cy="32357"/>
                <a:chOff x="4648431" y="3893901"/>
                <a:chExt cx="37776" cy="32357"/>
              </a:xfrm>
            </p:grpSpPr>
            <p:sp>
              <p:nvSpPr>
                <p:cNvPr id="4908" name="Google Shape;4908;p12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09" name="Google Shape;4909;p12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10" name="Google Shape;4910;p127"/>
              <p:cNvGrpSpPr/>
              <p:nvPr/>
            </p:nvGrpSpPr>
            <p:grpSpPr>
              <a:xfrm>
                <a:off x="4567752" y="3722908"/>
                <a:ext cx="37870" cy="32380"/>
                <a:chOff x="4567752" y="3722908"/>
                <a:chExt cx="37870" cy="32380"/>
              </a:xfrm>
            </p:grpSpPr>
            <p:sp>
              <p:nvSpPr>
                <p:cNvPr id="4911" name="Google Shape;4911;p12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12" name="Google Shape;4912;p12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13" name="Google Shape;4913;p127"/>
              <p:cNvGrpSpPr/>
              <p:nvPr/>
            </p:nvGrpSpPr>
            <p:grpSpPr>
              <a:xfrm>
                <a:off x="4617506" y="3652052"/>
                <a:ext cx="37783" cy="32357"/>
                <a:chOff x="4617506" y="3652052"/>
                <a:chExt cx="37783" cy="32357"/>
              </a:xfrm>
            </p:grpSpPr>
            <p:sp>
              <p:nvSpPr>
                <p:cNvPr id="4914" name="Google Shape;4914;p12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15" name="Google Shape;4915;p12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16" name="Google Shape;4916;p127"/>
              <p:cNvGrpSpPr/>
              <p:nvPr/>
            </p:nvGrpSpPr>
            <p:grpSpPr>
              <a:xfrm>
                <a:off x="4739005" y="3554149"/>
                <a:ext cx="37870" cy="32357"/>
                <a:chOff x="4739005" y="3554149"/>
                <a:chExt cx="37870" cy="32357"/>
              </a:xfrm>
            </p:grpSpPr>
            <p:sp>
              <p:nvSpPr>
                <p:cNvPr id="4917" name="Google Shape;4917;p12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18" name="Google Shape;4918;p12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19" name="Google Shape;4919;p127"/>
              <p:cNvGrpSpPr/>
              <p:nvPr/>
            </p:nvGrpSpPr>
            <p:grpSpPr>
              <a:xfrm>
                <a:off x="4806557" y="3630258"/>
                <a:ext cx="37776" cy="32364"/>
                <a:chOff x="4806557" y="3630258"/>
                <a:chExt cx="37776" cy="32364"/>
              </a:xfrm>
            </p:grpSpPr>
            <p:sp>
              <p:nvSpPr>
                <p:cNvPr id="4920" name="Google Shape;4920;p12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21" name="Google Shape;4921;p12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22" name="Google Shape;4922;p127"/>
              <p:cNvGrpSpPr/>
              <p:nvPr/>
            </p:nvGrpSpPr>
            <p:grpSpPr>
              <a:xfrm>
                <a:off x="4737007" y="4004357"/>
                <a:ext cx="37870" cy="32357"/>
                <a:chOff x="4737007" y="4004357"/>
                <a:chExt cx="37870" cy="32357"/>
              </a:xfrm>
            </p:grpSpPr>
            <p:sp>
              <p:nvSpPr>
                <p:cNvPr id="4923" name="Google Shape;4923;p12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24" name="Google Shape;4924;p12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25" name="Google Shape;4925;p127"/>
              <p:cNvGrpSpPr/>
              <p:nvPr/>
            </p:nvGrpSpPr>
            <p:grpSpPr>
              <a:xfrm>
                <a:off x="4773634" y="4208627"/>
                <a:ext cx="37776" cy="32357"/>
                <a:chOff x="4773634" y="4208627"/>
                <a:chExt cx="37776" cy="32357"/>
              </a:xfrm>
            </p:grpSpPr>
            <p:sp>
              <p:nvSpPr>
                <p:cNvPr id="4926" name="Google Shape;4926;p12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27" name="Google Shape;4927;p12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28" name="Google Shape;4928;p127"/>
              <p:cNvGrpSpPr/>
              <p:nvPr/>
            </p:nvGrpSpPr>
            <p:grpSpPr>
              <a:xfrm>
                <a:off x="4888282" y="4074764"/>
                <a:ext cx="37776" cy="32451"/>
                <a:chOff x="4888282" y="4074764"/>
                <a:chExt cx="37776" cy="32451"/>
              </a:xfrm>
            </p:grpSpPr>
            <p:sp>
              <p:nvSpPr>
                <p:cNvPr id="4929" name="Google Shape;4929;p12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30" name="Google Shape;4930;p12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31" name="Google Shape;4931;p127"/>
              <p:cNvGrpSpPr/>
              <p:nvPr/>
            </p:nvGrpSpPr>
            <p:grpSpPr>
              <a:xfrm>
                <a:off x="4901315" y="3804271"/>
                <a:ext cx="37776" cy="32364"/>
                <a:chOff x="4901315" y="3804271"/>
                <a:chExt cx="37776" cy="32364"/>
              </a:xfrm>
            </p:grpSpPr>
            <p:sp>
              <p:nvSpPr>
                <p:cNvPr id="4932" name="Google Shape;4932;p12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33" name="Google Shape;4933;p12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34" name="Google Shape;4934;p127"/>
              <p:cNvGrpSpPr/>
              <p:nvPr/>
            </p:nvGrpSpPr>
            <p:grpSpPr>
              <a:xfrm>
                <a:off x="4866394" y="3715035"/>
                <a:ext cx="37846" cy="32357"/>
                <a:chOff x="4866394" y="3715035"/>
                <a:chExt cx="37846" cy="32357"/>
              </a:xfrm>
            </p:grpSpPr>
            <p:sp>
              <p:nvSpPr>
                <p:cNvPr id="4935" name="Google Shape;4935;p12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36" name="Google Shape;4936;p12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37" name="Google Shape;4937;p127"/>
              <p:cNvGrpSpPr/>
              <p:nvPr/>
            </p:nvGrpSpPr>
            <p:grpSpPr>
              <a:xfrm>
                <a:off x="4979233" y="3839798"/>
                <a:ext cx="37878" cy="32420"/>
                <a:chOff x="4979233" y="3839798"/>
                <a:chExt cx="37878" cy="32420"/>
              </a:xfrm>
            </p:grpSpPr>
            <p:sp>
              <p:nvSpPr>
                <p:cNvPr id="4938" name="Google Shape;4938;p12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39" name="Google Shape;4939;p12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40" name="Google Shape;4940;p127"/>
              <p:cNvGrpSpPr/>
              <p:nvPr/>
            </p:nvGrpSpPr>
            <p:grpSpPr>
              <a:xfrm>
                <a:off x="4790662" y="3679147"/>
                <a:ext cx="37783" cy="32380"/>
                <a:chOff x="4790662" y="3679147"/>
                <a:chExt cx="37783" cy="32380"/>
              </a:xfrm>
            </p:grpSpPr>
            <p:sp>
              <p:nvSpPr>
                <p:cNvPr id="4941" name="Google Shape;4941;p12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42" name="Google Shape;4942;p12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43" name="Google Shape;4943;p127"/>
              <p:cNvGrpSpPr/>
              <p:nvPr/>
            </p:nvGrpSpPr>
            <p:grpSpPr>
              <a:xfrm>
                <a:off x="4857263" y="3557861"/>
                <a:ext cx="37776" cy="32357"/>
                <a:chOff x="4857263" y="3557861"/>
                <a:chExt cx="37776" cy="32357"/>
              </a:xfrm>
            </p:grpSpPr>
            <p:sp>
              <p:nvSpPr>
                <p:cNvPr id="4944" name="Google Shape;4944;p12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45" name="Google Shape;4945;p12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46" name="Google Shape;4946;p127"/>
              <p:cNvGrpSpPr/>
              <p:nvPr/>
            </p:nvGrpSpPr>
            <p:grpSpPr>
              <a:xfrm>
                <a:off x="4883902" y="3648033"/>
                <a:ext cx="37783" cy="32380"/>
                <a:chOff x="4883902" y="3648033"/>
                <a:chExt cx="37783" cy="32380"/>
              </a:xfrm>
            </p:grpSpPr>
            <p:sp>
              <p:nvSpPr>
                <p:cNvPr id="4947" name="Google Shape;4947;p12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48" name="Google Shape;4948;p12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49" name="Google Shape;4949;p127"/>
              <p:cNvGrpSpPr/>
              <p:nvPr/>
            </p:nvGrpSpPr>
            <p:grpSpPr>
              <a:xfrm>
                <a:off x="4907780" y="3347220"/>
                <a:ext cx="37878" cy="32357"/>
                <a:chOff x="4907780" y="3347220"/>
                <a:chExt cx="37878" cy="32357"/>
              </a:xfrm>
            </p:grpSpPr>
            <p:sp>
              <p:nvSpPr>
                <p:cNvPr id="4950" name="Google Shape;4950;p12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51" name="Google Shape;4951;p12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52" name="Google Shape;4952;p127"/>
              <p:cNvGrpSpPr/>
              <p:nvPr/>
            </p:nvGrpSpPr>
            <p:grpSpPr>
              <a:xfrm>
                <a:off x="5065048" y="3738150"/>
                <a:ext cx="37783" cy="32364"/>
                <a:chOff x="5065048" y="3738150"/>
                <a:chExt cx="37783" cy="32364"/>
              </a:xfrm>
            </p:grpSpPr>
            <p:sp>
              <p:nvSpPr>
                <p:cNvPr id="4953" name="Google Shape;4953;p12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54" name="Google Shape;4954;p12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55" name="Google Shape;4955;p127"/>
              <p:cNvGrpSpPr/>
              <p:nvPr/>
            </p:nvGrpSpPr>
            <p:grpSpPr>
              <a:xfrm>
                <a:off x="5071616" y="3284615"/>
                <a:ext cx="37783" cy="32357"/>
                <a:chOff x="5071616" y="3284615"/>
                <a:chExt cx="37783" cy="32357"/>
              </a:xfrm>
            </p:grpSpPr>
            <p:sp>
              <p:nvSpPr>
                <p:cNvPr id="4956" name="Google Shape;4956;p12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57" name="Google Shape;4957;p12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58" name="Google Shape;4958;p127"/>
              <p:cNvGrpSpPr/>
              <p:nvPr/>
            </p:nvGrpSpPr>
            <p:grpSpPr>
              <a:xfrm>
                <a:off x="5389291" y="3759921"/>
                <a:ext cx="37783" cy="32380"/>
                <a:chOff x="5389291" y="3759921"/>
                <a:chExt cx="37783" cy="32380"/>
              </a:xfrm>
            </p:grpSpPr>
            <p:sp>
              <p:nvSpPr>
                <p:cNvPr id="4959" name="Google Shape;4959;p12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60" name="Google Shape;4960;p12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61" name="Google Shape;4961;p127"/>
              <p:cNvGrpSpPr/>
              <p:nvPr/>
            </p:nvGrpSpPr>
            <p:grpSpPr>
              <a:xfrm>
                <a:off x="5431534" y="3632932"/>
                <a:ext cx="37878" cy="32451"/>
                <a:chOff x="5431534" y="3632932"/>
                <a:chExt cx="37878" cy="32451"/>
              </a:xfrm>
            </p:grpSpPr>
            <p:sp>
              <p:nvSpPr>
                <p:cNvPr id="4962" name="Google Shape;4962;p12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63" name="Google Shape;4963;p12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64" name="Google Shape;4964;p127"/>
              <p:cNvGrpSpPr/>
              <p:nvPr/>
            </p:nvGrpSpPr>
            <p:grpSpPr>
              <a:xfrm>
                <a:off x="5540755" y="3544829"/>
                <a:ext cx="37783" cy="32357"/>
                <a:chOff x="5540755" y="3544829"/>
                <a:chExt cx="37783" cy="32357"/>
              </a:xfrm>
            </p:grpSpPr>
            <p:sp>
              <p:nvSpPr>
                <p:cNvPr id="4965" name="Google Shape;4965;p12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66" name="Google Shape;4966;p12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67" name="Google Shape;4967;p127"/>
              <p:cNvGrpSpPr/>
              <p:nvPr/>
            </p:nvGrpSpPr>
            <p:grpSpPr>
              <a:xfrm>
                <a:off x="5579293" y="3412107"/>
                <a:ext cx="37776" cy="32357"/>
                <a:chOff x="5579293" y="3412107"/>
                <a:chExt cx="37776" cy="32357"/>
              </a:xfrm>
            </p:grpSpPr>
            <p:sp>
              <p:nvSpPr>
                <p:cNvPr id="4968" name="Google Shape;4968;p12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69" name="Google Shape;4969;p12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70" name="Google Shape;4970;p127"/>
              <p:cNvGrpSpPr/>
              <p:nvPr/>
            </p:nvGrpSpPr>
            <p:grpSpPr>
              <a:xfrm>
                <a:off x="5801346" y="3284615"/>
                <a:ext cx="37783" cy="32357"/>
                <a:chOff x="5801346" y="3284615"/>
                <a:chExt cx="37783" cy="32357"/>
              </a:xfrm>
            </p:grpSpPr>
            <p:sp>
              <p:nvSpPr>
                <p:cNvPr id="4971" name="Google Shape;4971;p12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72" name="Google Shape;4972;p12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73" name="Google Shape;4973;p127"/>
              <p:cNvGrpSpPr/>
              <p:nvPr/>
            </p:nvGrpSpPr>
            <p:grpSpPr>
              <a:xfrm>
                <a:off x="5763578" y="3399067"/>
                <a:ext cx="37776" cy="32364"/>
                <a:chOff x="5763578" y="3399067"/>
                <a:chExt cx="37776" cy="32364"/>
              </a:xfrm>
            </p:grpSpPr>
            <p:sp>
              <p:nvSpPr>
                <p:cNvPr id="4974" name="Google Shape;4974;p12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75" name="Google Shape;4975;p12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76" name="Google Shape;4976;p127"/>
              <p:cNvGrpSpPr/>
              <p:nvPr/>
            </p:nvGrpSpPr>
            <p:grpSpPr>
              <a:xfrm>
                <a:off x="5395858" y="3230952"/>
                <a:ext cx="37776" cy="32364"/>
                <a:chOff x="5395858" y="3230952"/>
                <a:chExt cx="37776" cy="32364"/>
              </a:xfrm>
            </p:grpSpPr>
            <p:sp>
              <p:nvSpPr>
                <p:cNvPr id="4977" name="Google Shape;4977;p12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78" name="Google Shape;4978;p12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79" name="Google Shape;4979;p127"/>
              <p:cNvGrpSpPr/>
              <p:nvPr/>
            </p:nvGrpSpPr>
            <p:grpSpPr>
              <a:xfrm>
                <a:off x="5264088" y="3188237"/>
                <a:ext cx="37776" cy="32357"/>
                <a:chOff x="5264088" y="3188237"/>
                <a:chExt cx="37776" cy="32357"/>
              </a:xfrm>
            </p:grpSpPr>
            <p:sp>
              <p:nvSpPr>
                <p:cNvPr id="4980" name="Google Shape;4980;p12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81" name="Google Shape;4981;p12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82" name="Google Shape;4982;p127"/>
              <p:cNvGrpSpPr/>
              <p:nvPr/>
            </p:nvGrpSpPr>
            <p:grpSpPr>
              <a:xfrm>
                <a:off x="5585758" y="3237425"/>
                <a:ext cx="37878" cy="32357"/>
                <a:chOff x="5585758" y="3237425"/>
                <a:chExt cx="37878" cy="32357"/>
              </a:xfrm>
            </p:grpSpPr>
            <p:sp>
              <p:nvSpPr>
                <p:cNvPr id="4983" name="Google Shape;4983;p12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84" name="Google Shape;4984;p12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85" name="Google Shape;4985;p127"/>
              <p:cNvGrpSpPr/>
              <p:nvPr/>
            </p:nvGrpSpPr>
            <p:grpSpPr>
              <a:xfrm>
                <a:off x="4874196" y="3291088"/>
                <a:ext cx="37878" cy="32451"/>
                <a:chOff x="4874196" y="3291088"/>
                <a:chExt cx="37878" cy="32451"/>
              </a:xfrm>
            </p:grpSpPr>
            <p:sp>
              <p:nvSpPr>
                <p:cNvPr id="4986" name="Google Shape;4986;p12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87" name="Google Shape;4987;p12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88" name="Google Shape;4988;p127"/>
              <p:cNvGrpSpPr/>
              <p:nvPr/>
            </p:nvGrpSpPr>
            <p:grpSpPr>
              <a:xfrm>
                <a:off x="5197770" y="3785466"/>
                <a:ext cx="37783" cy="32427"/>
                <a:chOff x="5197770" y="3785466"/>
                <a:chExt cx="37783" cy="32427"/>
              </a:xfrm>
            </p:grpSpPr>
            <p:sp>
              <p:nvSpPr>
                <p:cNvPr id="4989" name="Google Shape;4989;p12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90" name="Google Shape;4990;p12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91" name="Google Shape;4991;p127"/>
              <p:cNvGrpSpPr/>
              <p:nvPr/>
            </p:nvGrpSpPr>
            <p:grpSpPr>
              <a:xfrm>
                <a:off x="5177699" y="3492117"/>
                <a:ext cx="37776" cy="32357"/>
                <a:chOff x="5177699" y="3492117"/>
                <a:chExt cx="37776" cy="32357"/>
              </a:xfrm>
            </p:grpSpPr>
            <p:sp>
              <p:nvSpPr>
                <p:cNvPr id="4992" name="Google Shape;4992;p12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93" name="Google Shape;4993;p12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94" name="Google Shape;4994;p127"/>
              <p:cNvGrpSpPr/>
              <p:nvPr/>
            </p:nvGrpSpPr>
            <p:grpSpPr>
              <a:xfrm>
                <a:off x="5349431" y="3622346"/>
                <a:ext cx="37870" cy="32380"/>
                <a:chOff x="5349431" y="3622346"/>
                <a:chExt cx="37870" cy="32380"/>
              </a:xfrm>
            </p:grpSpPr>
            <p:sp>
              <p:nvSpPr>
                <p:cNvPr id="4995" name="Google Shape;4995;p12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96" name="Google Shape;4996;p12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4997" name="Google Shape;4997;p127"/>
              <p:cNvGrpSpPr/>
              <p:nvPr/>
            </p:nvGrpSpPr>
            <p:grpSpPr>
              <a:xfrm>
                <a:off x="5068855" y="3563980"/>
                <a:ext cx="53954" cy="46223"/>
                <a:chOff x="5068855" y="3563980"/>
                <a:chExt cx="53954" cy="46223"/>
              </a:xfrm>
            </p:grpSpPr>
            <p:sp>
              <p:nvSpPr>
                <p:cNvPr id="4998" name="Google Shape;4998;p12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4999" name="Google Shape;4999;p12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00" name="Google Shape;5000;p127"/>
              <p:cNvGrpSpPr/>
              <p:nvPr/>
            </p:nvGrpSpPr>
            <p:grpSpPr>
              <a:xfrm>
                <a:off x="5037654" y="3392507"/>
                <a:ext cx="37870" cy="32451"/>
                <a:chOff x="5037654" y="3392507"/>
                <a:chExt cx="37870" cy="32451"/>
              </a:xfrm>
            </p:grpSpPr>
            <p:sp>
              <p:nvSpPr>
                <p:cNvPr id="5001" name="Google Shape;5001;p12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02" name="Google Shape;5002;p12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03" name="Google Shape;5003;p127"/>
              <p:cNvGrpSpPr/>
              <p:nvPr/>
            </p:nvGrpSpPr>
            <p:grpSpPr>
              <a:xfrm>
                <a:off x="5456560" y="3368629"/>
                <a:ext cx="37870" cy="32451"/>
                <a:chOff x="5456560" y="3368629"/>
                <a:chExt cx="37870" cy="32451"/>
              </a:xfrm>
            </p:grpSpPr>
            <p:sp>
              <p:nvSpPr>
                <p:cNvPr id="5004" name="Google Shape;5004;p12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05" name="Google Shape;5005;p12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06" name="Google Shape;5006;p127"/>
              <p:cNvGrpSpPr/>
              <p:nvPr/>
            </p:nvGrpSpPr>
            <p:grpSpPr>
              <a:xfrm>
                <a:off x="4755749" y="3501516"/>
                <a:ext cx="46246" cy="39608"/>
                <a:chOff x="4755749" y="3501516"/>
                <a:chExt cx="46246" cy="39608"/>
              </a:xfrm>
            </p:grpSpPr>
            <p:sp>
              <p:nvSpPr>
                <p:cNvPr id="5007" name="Google Shape;5007;p12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08" name="Google Shape;5008;p12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09" name="Google Shape;5009;p127"/>
              <p:cNvGrpSpPr/>
              <p:nvPr/>
            </p:nvGrpSpPr>
            <p:grpSpPr>
              <a:xfrm>
                <a:off x="4681346" y="3485582"/>
                <a:ext cx="37783" cy="32427"/>
                <a:chOff x="4681346" y="3485582"/>
                <a:chExt cx="37783" cy="32427"/>
              </a:xfrm>
            </p:grpSpPr>
            <p:sp>
              <p:nvSpPr>
                <p:cNvPr id="5010" name="Google Shape;5010;p12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11" name="Google Shape;5011;p12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12" name="Google Shape;5012;p127"/>
              <p:cNvGrpSpPr/>
              <p:nvPr/>
            </p:nvGrpSpPr>
            <p:grpSpPr>
              <a:xfrm>
                <a:off x="4767067" y="3291088"/>
                <a:ext cx="37878" cy="32451"/>
                <a:chOff x="4767067" y="3291088"/>
                <a:chExt cx="37878" cy="32451"/>
              </a:xfrm>
            </p:grpSpPr>
            <p:sp>
              <p:nvSpPr>
                <p:cNvPr id="5013" name="Google Shape;5013;p12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14" name="Google Shape;5014;p12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15" name="Google Shape;5015;p127"/>
              <p:cNvGrpSpPr/>
              <p:nvPr/>
            </p:nvGrpSpPr>
            <p:grpSpPr>
              <a:xfrm>
                <a:off x="4687819" y="3405539"/>
                <a:ext cx="37776" cy="32451"/>
                <a:chOff x="4687819" y="3405539"/>
                <a:chExt cx="37776" cy="32451"/>
              </a:xfrm>
            </p:grpSpPr>
            <p:sp>
              <p:nvSpPr>
                <p:cNvPr id="5016" name="Google Shape;5016;p12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17" name="Google Shape;5017;p12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18" name="Google Shape;5018;p127"/>
              <p:cNvGrpSpPr/>
              <p:nvPr/>
            </p:nvGrpSpPr>
            <p:grpSpPr>
              <a:xfrm>
                <a:off x="4923101" y="3444809"/>
                <a:ext cx="52813" cy="45318"/>
                <a:chOff x="4923101" y="3444809"/>
                <a:chExt cx="52813" cy="45318"/>
              </a:xfrm>
            </p:grpSpPr>
            <p:sp>
              <p:nvSpPr>
                <p:cNvPr id="5019" name="Google Shape;5019;p12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20" name="Google Shape;5020;p12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21" name="Google Shape;5021;p127"/>
              <p:cNvGrpSpPr/>
              <p:nvPr/>
            </p:nvGrpSpPr>
            <p:grpSpPr>
              <a:xfrm>
                <a:off x="4846040" y="3654750"/>
                <a:ext cx="31405" cy="26993"/>
                <a:chOff x="4846040" y="3654750"/>
                <a:chExt cx="31405" cy="26993"/>
              </a:xfrm>
            </p:grpSpPr>
            <p:sp>
              <p:nvSpPr>
                <p:cNvPr id="5022" name="Google Shape;5022;p12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23" name="Google Shape;5023;p12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24" name="Google Shape;5024;p127"/>
              <p:cNvGrpSpPr/>
              <p:nvPr/>
            </p:nvGrpSpPr>
            <p:grpSpPr>
              <a:xfrm>
                <a:off x="4925673" y="3691700"/>
                <a:ext cx="40253" cy="34472"/>
                <a:chOff x="4925673" y="3691700"/>
                <a:chExt cx="40253" cy="34472"/>
              </a:xfrm>
            </p:grpSpPr>
            <p:sp>
              <p:nvSpPr>
                <p:cNvPr id="5025" name="Google Shape;5025;p12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26" name="Google Shape;5026;p12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27" name="Google Shape;5027;p127"/>
              <p:cNvGrpSpPr/>
              <p:nvPr/>
            </p:nvGrpSpPr>
            <p:grpSpPr>
              <a:xfrm>
                <a:off x="4894653" y="3740848"/>
                <a:ext cx="31405" cy="26906"/>
                <a:chOff x="4894653" y="3740848"/>
                <a:chExt cx="31405" cy="26906"/>
              </a:xfrm>
            </p:grpSpPr>
            <p:sp>
              <p:nvSpPr>
                <p:cNvPr id="5028" name="Google Shape;5028;p12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29" name="Google Shape;5029;p12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30" name="Google Shape;5030;p127"/>
              <p:cNvGrpSpPr/>
              <p:nvPr/>
            </p:nvGrpSpPr>
            <p:grpSpPr>
              <a:xfrm>
                <a:off x="4962300" y="3696348"/>
                <a:ext cx="38255" cy="32773"/>
                <a:chOff x="4962300" y="3696348"/>
                <a:chExt cx="38255" cy="32773"/>
              </a:xfrm>
            </p:grpSpPr>
            <p:sp>
              <p:nvSpPr>
                <p:cNvPr id="5031" name="Google Shape;5031;p12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32" name="Google Shape;5032;p12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33" name="Google Shape;5033;p127"/>
              <p:cNvGrpSpPr/>
              <p:nvPr/>
            </p:nvGrpSpPr>
            <p:grpSpPr>
              <a:xfrm>
                <a:off x="4980185" y="3743349"/>
                <a:ext cx="31499" cy="26969"/>
                <a:chOff x="4980185" y="3743349"/>
                <a:chExt cx="31499" cy="26969"/>
              </a:xfrm>
            </p:grpSpPr>
            <p:sp>
              <p:nvSpPr>
                <p:cNvPr id="5034" name="Google Shape;5034;p12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35" name="Google Shape;5035;p12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36" name="Google Shape;5036;p127"/>
              <p:cNvGrpSpPr/>
              <p:nvPr/>
            </p:nvGrpSpPr>
            <p:grpSpPr>
              <a:xfrm>
                <a:off x="5013768" y="3734312"/>
                <a:ext cx="31499" cy="26969"/>
                <a:chOff x="5013768" y="3734312"/>
                <a:chExt cx="31499" cy="26969"/>
              </a:xfrm>
            </p:grpSpPr>
            <p:sp>
              <p:nvSpPr>
                <p:cNvPr id="5037" name="Google Shape;5037;p12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38" name="Google Shape;5038;p12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39" name="Google Shape;5039;p127"/>
              <p:cNvGrpSpPr/>
              <p:nvPr/>
            </p:nvGrpSpPr>
            <p:grpSpPr>
              <a:xfrm>
                <a:off x="5036703" y="3764545"/>
                <a:ext cx="31499" cy="26898"/>
                <a:chOff x="5036703" y="3764545"/>
                <a:chExt cx="31499" cy="26898"/>
              </a:xfrm>
            </p:grpSpPr>
            <p:sp>
              <p:nvSpPr>
                <p:cNvPr id="5040" name="Google Shape;5040;p12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41" name="Google Shape;5041;p12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42" name="Google Shape;5042;p127"/>
              <p:cNvGrpSpPr/>
              <p:nvPr/>
            </p:nvGrpSpPr>
            <p:grpSpPr>
              <a:xfrm>
                <a:off x="4953546" y="3768352"/>
                <a:ext cx="31405" cy="26898"/>
                <a:chOff x="4953546" y="3768352"/>
                <a:chExt cx="31405" cy="26898"/>
              </a:xfrm>
            </p:grpSpPr>
            <p:sp>
              <p:nvSpPr>
                <p:cNvPr id="5043" name="Google Shape;5043;p12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44" name="Google Shape;5044;p12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45" name="Google Shape;5045;p127"/>
              <p:cNvGrpSpPr/>
              <p:nvPr/>
            </p:nvGrpSpPr>
            <p:grpSpPr>
              <a:xfrm>
                <a:off x="4964770" y="3814016"/>
                <a:ext cx="31499" cy="26993"/>
                <a:chOff x="4964770" y="3814016"/>
                <a:chExt cx="31499" cy="26993"/>
              </a:xfrm>
            </p:grpSpPr>
            <p:sp>
              <p:nvSpPr>
                <p:cNvPr id="5046" name="Google Shape;5046;p12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47" name="Google Shape;5047;p12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48" name="Google Shape;5048;p127"/>
              <p:cNvGrpSpPr/>
              <p:nvPr/>
            </p:nvGrpSpPr>
            <p:grpSpPr>
              <a:xfrm>
                <a:off x="4923290" y="3800504"/>
                <a:ext cx="31468" cy="26898"/>
                <a:chOff x="4923290" y="3800504"/>
                <a:chExt cx="31468" cy="26898"/>
              </a:xfrm>
            </p:grpSpPr>
            <p:sp>
              <p:nvSpPr>
                <p:cNvPr id="5049" name="Google Shape;5049;p12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50" name="Google Shape;5050;p12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51" name="Google Shape;5051;p127"/>
              <p:cNvGrpSpPr/>
              <p:nvPr/>
            </p:nvGrpSpPr>
            <p:grpSpPr>
              <a:xfrm>
                <a:off x="5108534" y="3650943"/>
                <a:ext cx="31405" cy="26993"/>
                <a:chOff x="5108534" y="3650943"/>
                <a:chExt cx="31405" cy="26993"/>
              </a:xfrm>
            </p:grpSpPr>
            <p:sp>
              <p:nvSpPr>
                <p:cNvPr id="5052" name="Google Shape;5052;p12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53" name="Google Shape;5053;p12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54" name="Google Shape;5054;p127"/>
              <p:cNvGrpSpPr/>
              <p:nvPr/>
            </p:nvGrpSpPr>
            <p:grpSpPr>
              <a:xfrm>
                <a:off x="5119380" y="3760739"/>
                <a:ext cx="31499" cy="26993"/>
                <a:chOff x="5119380" y="3760739"/>
                <a:chExt cx="31499" cy="26993"/>
              </a:xfrm>
            </p:grpSpPr>
            <p:sp>
              <p:nvSpPr>
                <p:cNvPr id="5055" name="Google Shape;5055;p12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56" name="Google Shape;5056;p12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57" name="Google Shape;5057;p127"/>
              <p:cNvGrpSpPr/>
              <p:nvPr/>
            </p:nvGrpSpPr>
            <p:grpSpPr>
              <a:xfrm>
                <a:off x="5119380" y="3788235"/>
                <a:ext cx="31499" cy="26993"/>
                <a:chOff x="5119380" y="3788235"/>
                <a:chExt cx="31499" cy="26993"/>
              </a:xfrm>
            </p:grpSpPr>
            <p:sp>
              <p:nvSpPr>
                <p:cNvPr id="5058" name="Google Shape;5058;p12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59" name="Google Shape;5059;p12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60" name="Google Shape;5060;p127"/>
              <p:cNvGrpSpPr/>
              <p:nvPr/>
            </p:nvGrpSpPr>
            <p:grpSpPr>
              <a:xfrm>
                <a:off x="5158005" y="3875284"/>
                <a:ext cx="31405" cy="27001"/>
                <a:chOff x="5158005" y="3875284"/>
                <a:chExt cx="31405" cy="27001"/>
              </a:xfrm>
            </p:grpSpPr>
            <p:sp>
              <p:nvSpPr>
                <p:cNvPr id="5061" name="Google Shape;5061;p12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62" name="Google Shape;5062;p12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63" name="Google Shape;5063;p127"/>
              <p:cNvGrpSpPr/>
              <p:nvPr/>
            </p:nvGrpSpPr>
            <p:grpSpPr>
              <a:xfrm>
                <a:off x="5233163" y="3764545"/>
                <a:ext cx="31499" cy="26898"/>
                <a:chOff x="5233163" y="3764545"/>
                <a:chExt cx="31499" cy="26898"/>
              </a:xfrm>
            </p:grpSpPr>
            <p:sp>
              <p:nvSpPr>
                <p:cNvPr id="5064" name="Google Shape;5064;p12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65" name="Google Shape;5065;p12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66" name="Google Shape;5066;p127"/>
              <p:cNvGrpSpPr/>
              <p:nvPr/>
            </p:nvGrpSpPr>
            <p:grpSpPr>
              <a:xfrm>
                <a:off x="5276168" y="3805545"/>
                <a:ext cx="31499" cy="26906"/>
                <a:chOff x="5276168" y="3805545"/>
                <a:chExt cx="31499" cy="26906"/>
              </a:xfrm>
            </p:grpSpPr>
            <p:sp>
              <p:nvSpPr>
                <p:cNvPr id="5067" name="Google Shape;5067;p12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68" name="Google Shape;5068;p12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69" name="Google Shape;5069;p127"/>
              <p:cNvGrpSpPr/>
              <p:nvPr/>
            </p:nvGrpSpPr>
            <p:grpSpPr>
              <a:xfrm>
                <a:off x="5294053" y="3851933"/>
                <a:ext cx="31405" cy="26945"/>
                <a:chOff x="5294053" y="3851933"/>
                <a:chExt cx="31405" cy="26945"/>
              </a:xfrm>
            </p:grpSpPr>
            <p:sp>
              <p:nvSpPr>
                <p:cNvPr id="5070" name="Google Shape;5070;p12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71" name="Google Shape;5071;p12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72" name="Google Shape;5072;p127"/>
              <p:cNvGrpSpPr/>
              <p:nvPr/>
            </p:nvGrpSpPr>
            <p:grpSpPr>
              <a:xfrm>
                <a:off x="5341723" y="3851902"/>
                <a:ext cx="31405" cy="26977"/>
                <a:chOff x="5341723" y="3851902"/>
                <a:chExt cx="31405" cy="26977"/>
              </a:xfrm>
            </p:grpSpPr>
            <p:sp>
              <p:nvSpPr>
                <p:cNvPr id="5073" name="Google Shape;5073;p12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74" name="Google Shape;5074;p12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75" name="Google Shape;5075;p127"/>
              <p:cNvGrpSpPr/>
              <p:nvPr/>
            </p:nvGrpSpPr>
            <p:grpSpPr>
              <a:xfrm>
                <a:off x="5054871" y="3507855"/>
                <a:ext cx="31405" cy="26993"/>
                <a:chOff x="5054871" y="3507855"/>
                <a:chExt cx="31405" cy="26993"/>
              </a:xfrm>
            </p:grpSpPr>
            <p:sp>
              <p:nvSpPr>
                <p:cNvPr id="5076" name="Google Shape;5076;p12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77" name="Google Shape;5077;p12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78" name="Google Shape;5078;p127"/>
              <p:cNvGrpSpPr/>
              <p:nvPr/>
            </p:nvGrpSpPr>
            <p:grpSpPr>
              <a:xfrm>
                <a:off x="4876579" y="3675325"/>
                <a:ext cx="31405" cy="26969"/>
                <a:chOff x="4876579" y="3675325"/>
                <a:chExt cx="31405" cy="26969"/>
              </a:xfrm>
            </p:grpSpPr>
            <p:sp>
              <p:nvSpPr>
                <p:cNvPr id="5079" name="Google Shape;5079;p12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80" name="Google Shape;5080;p12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81" name="Google Shape;5081;p127"/>
              <p:cNvGrpSpPr/>
              <p:nvPr/>
            </p:nvGrpSpPr>
            <p:grpSpPr>
              <a:xfrm>
                <a:off x="4842233" y="3688333"/>
                <a:ext cx="31405" cy="26993"/>
                <a:chOff x="4842233" y="3688333"/>
                <a:chExt cx="31405" cy="26993"/>
              </a:xfrm>
            </p:grpSpPr>
            <p:sp>
              <p:nvSpPr>
                <p:cNvPr id="5082" name="Google Shape;5082;p12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83" name="Google Shape;5083;p12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84" name="Google Shape;5084;p127"/>
              <p:cNvGrpSpPr/>
              <p:nvPr/>
            </p:nvGrpSpPr>
            <p:grpSpPr>
              <a:xfrm>
                <a:off x="5187876" y="3608032"/>
                <a:ext cx="31405" cy="27001"/>
                <a:chOff x="5187876" y="3608032"/>
                <a:chExt cx="31405" cy="27001"/>
              </a:xfrm>
            </p:grpSpPr>
            <p:sp>
              <p:nvSpPr>
                <p:cNvPr id="5085" name="Google Shape;5085;p12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86" name="Google Shape;5086;p12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sp>
            <p:nvSpPr>
              <p:cNvPr id="5087" name="Google Shape;5087;p12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88" name="Google Shape;5088;p12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nvGrpSpPr>
              <p:cNvPr id="5089" name="Google Shape;5089;p127"/>
              <p:cNvGrpSpPr/>
              <p:nvPr/>
            </p:nvGrpSpPr>
            <p:grpSpPr>
              <a:xfrm>
                <a:off x="5269224" y="3304167"/>
                <a:ext cx="40253" cy="34402"/>
                <a:chOff x="5269224" y="3304167"/>
                <a:chExt cx="40253" cy="34402"/>
              </a:xfrm>
            </p:grpSpPr>
            <p:sp>
              <p:nvSpPr>
                <p:cNvPr id="5090" name="Google Shape;5090;p12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91" name="Google Shape;5091;p12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092" name="Google Shape;5092;p127"/>
              <p:cNvGrpSpPr/>
              <p:nvPr/>
            </p:nvGrpSpPr>
            <p:grpSpPr>
              <a:xfrm>
                <a:off x="5327354" y="3476615"/>
                <a:ext cx="49864" cy="42723"/>
                <a:chOff x="5327354" y="3476615"/>
                <a:chExt cx="49864" cy="42723"/>
              </a:xfrm>
            </p:grpSpPr>
            <p:sp>
              <p:nvSpPr>
                <p:cNvPr id="5093" name="Google Shape;5093;p12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94" name="Google Shape;5094;p12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sp>
            <p:nvSpPr>
              <p:cNvPr id="5095" name="Google Shape;5095;p12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96" name="Google Shape;5096;p12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nvGrpSpPr>
              <p:cNvPr id="5097" name="Google Shape;5097;p127"/>
              <p:cNvGrpSpPr/>
              <p:nvPr/>
            </p:nvGrpSpPr>
            <p:grpSpPr>
              <a:xfrm>
                <a:off x="5341723" y="3775957"/>
                <a:ext cx="31405" cy="26898"/>
                <a:chOff x="5341723" y="3775957"/>
                <a:chExt cx="31405" cy="26898"/>
              </a:xfrm>
            </p:grpSpPr>
            <p:sp>
              <p:nvSpPr>
                <p:cNvPr id="5098" name="Google Shape;5098;p12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099" name="Google Shape;5099;p12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00" name="Google Shape;5100;p127"/>
              <p:cNvGrpSpPr/>
              <p:nvPr/>
            </p:nvGrpSpPr>
            <p:grpSpPr>
              <a:xfrm>
                <a:off x="5439053" y="3699274"/>
                <a:ext cx="31405" cy="26898"/>
                <a:chOff x="5439053" y="3699274"/>
                <a:chExt cx="31405" cy="26898"/>
              </a:xfrm>
            </p:grpSpPr>
            <p:sp>
              <p:nvSpPr>
                <p:cNvPr id="5101" name="Google Shape;5101;p12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02" name="Google Shape;5102;p12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03" name="Google Shape;5103;p127"/>
              <p:cNvGrpSpPr/>
              <p:nvPr/>
            </p:nvGrpSpPr>
            <p:grpSpPr>
              <a:xfrm>
                <a:off x="5412414" y="3622307"/>
                <a:ext cx="31499" cy="26993"/>
                <a:chOff x="5412414" y="3622307"/>
                <a:chExt cx="31499" cy="26993"/>
              </a:xfrm>
            </p:grpSpPr>
            <p:sp>
              <p:nvSpPr>
                <p:cNvPr id="5104" name="Google Shape;5104;p12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05" name="Google Shape;5105;p12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06" name="Google Shape;5106;p127"/>
              <p:cNvGrpSpPr/>
              <p:nvPr/>
            </p:nvGrpSpPr>
            <p:grpSpPr>
              <a:xfrm>
                <a:off x="5476254" y="3473949"/>
                <a:ext cx="26835" cy="26930"/>
                <a:chOff x="5476254" y="3473949"/>
                <a:chExt cx="26835" cy="26930"/>
              </a:xfrm>
            </p:grpSpPr>
            <p:sp>
              <p:nvSpPr>
                <p:cNvPr id="5107" name="Google Shape;5107;p12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08" name="Google Shape;5108;p12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09" name="Google Shape;5109;p127"/>
              <p:cNvGrpSpPr/>
              <p:nvPr/>
            </p:nvGrpSpPr>
            <p:grpSpPr>
              <a:xfrm>
                <a:off x="5564547" y="3481594"/>
                <a:ext cx="31397" cy="26898"/>
                <a:chOff x="5564547" y="3481594"/>
                <a:chExt cx="31397" cy="26898"/>
              </a:xfrm>
            </p:grpSpPr>
            <p:sp>
              <p:nvSpPr>
                <p:cNvPr id="5110" name="Google Shape;5110;p12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11" name="Google Shape;5111;p12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12" name="Google Shape;5112;p127"/>
              <p:cNvGrpSpPr/>
              <p:nvPr/>
            </p:nvGrpSpPr>
            <p:grpSpPr>
              <a:xfrm>
                <a:off x="5534101" y="3470174"/>
                <a:ext cx="31397" cy="26906"/>
                <a:chOff x="5534101" y="3470174"/>
                <a:chExt cx="31397" cy="26906"/>
              </a:xfrm>
            </p:grpSpPr>
            <p:sp>
              <p:nvSpPr>
                <p:cNvPr id="5113" name="Google Shape;5113;p12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14" name="Google Shape;5114;p12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15" name="Google Shape;5115;p127"/>
              <p:cNvGrpSpPr/>
              <p:nvPr/>
            </p:nvGrpSpPr>
            <p:grpSpPr>
              <a:xfrm>
                <a:off x="5610879" y="3314486"/>
                <a:ext cx="31499" cy="26938"/>
                <a:chOff x="5610879" y="3314486"/>
                <a:chExt cx="31499" cy="26938"/>
              </a:xfrm>
            </p:grpSpPr>
            <p:sp>
              <p:nvSpPr>
                <p:cNvPr id="5116" name="Google Shape;5116;p12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17" name="Google Shape;5117;p12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18" name="Google Shape;5118;p127"/>
              <p:cNvGrpSpPr/>
              <p:nvPr/>
            </p:nvGrpSpPr>
            <p:grpSpPr>
              <a:xfrm>
                <a:off x="4834525" y="3501382"/>
                <a:ext cx="31499" cy="26898"/>
                <a:chOff x="4834525" y="3501382"/>
                <a:chExt cx="31499" cy="26898"/>
              </a:xfrm>
            </p:grpSpPr>
            <p:sp>
              <p:nvSpPr>
                <p:cNvPr id="5119" name="Google Shape;5119;p12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20" name="Google Shape;5120;p12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21" name="Google Shape;5121;p127"/>
              <p:cNvGrpSpPr/>
              <p:nvPr/>
            </p:nvGrpSpPr>
            <p:grpSpPr>
              <a:xfrm>
                <a:off x="4898460" y="3580158"/>
                <a:ext cx="31405" cy="26898"/>
                <a:chOff x="4898460" y="3580158"/>
                <a:chExt cx="31405" cy="26898"/>
              </a:xfrm>
            </p:grpSpPr>
            <p:sp>
              <p:nvSpPr>
                <p:cNvPr id="5122" name="Google Shape;5122;p12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23" name="Google Shape;5123;p12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24" name="Google Shape;5124;p127"/>
              <p:cNvGrpSpPr/>
              <p:nvPr/>
            </p:nvGrpSpPr>
            <p:grpSpPr>
              <a:xfrm>
                <a:off x="4882667" y="3608032"/>
                <a:ext cx="31499" cy="27001"/>
                <a:chOff x="4882667" y="3608032"/>
                <a:chExt cx="31499" cy="27001"/>
              </a:xfrm>
            </p:grpSpPr>
            <p:sp>
              <p:nvSpPr>
                <p:cNvPr id="5125" name="Google Shape;5125;p12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26" name="Google Shape;5126;p12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27" name="Google Shape;5127;p127"/>
              <p:cNvGrpSpPr/>
              <p:nvPr/>
            </p:nvGrpSpPr>
            <p:grpSpPr>
              <a:xfrm>
                <a:off x="4843373" y="3631407"/>
                <a:ext cx="16273" cy="16186"/>
                <a:chOff x="4843373" y="3631407"/>
                <a:chExt cx="16273" cy="16186"/>
              </a:xfrm>
            </p:grpSpPr>
            <p:sp>
              <p:nvSpPr>
                <p:cNvPr id="5128" name="Google Shape;5128;p12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29" name="Google Shape;5129;p12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30" name="Google Shape;5130;p127"/>
              <p:cNvGrpSpPr/>
              <p:nvPr/>
            </p:nvGrpSpPr>
            <p:grpSpPr>
              <a:xfrm>
                <a:off x="4727773" y="3591578"/>
                <a:ext cx="31499" cy="26898"/>
                <a:chOff x="4727773" y="3591578"/>
                <a:chExt cx="31499" cy="26898"/>
              </a:xfrm>
            </p:grpSpPr>
            <p:sp>
              <p:nvSpPr>
                <p:cNvPr id="5131" name="Google Shape;5131;p12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32" name="Google Shape;5132;p12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sp>
            <p:nvSpPr>
              <p:cNvPr id="5133" name="Google Shape;5133;p12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34" name="Google Shape;5134;p12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nvGrpSpPr>
              <p:cNvPr id="5135" name="Google Shape;5135;p127"/>
              <p:cNvGrpSpPr/>
              <p:nvPr/>
            </p:nvGrpSpPr>
            <p:grpSpPr>
              <a:xfrm>
                <a:off x="4609421" y="3577398"/>
                <a:ext cx="31499" cy="27001"/>
                <a:chOff x="4609421" y="3577398"/>
                <a:chExt cx="31499" cy="27001"/>
              </a:xfrm>
            </p:grpSpPr>
            <p:sp>
              <p:nvSpPr>
                <p:cNvPr id="5136" name="Google Shape;5136;p12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37" name="Google Shape;5137;p12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38" name="Google Shape;5138;p127"/>
              <p:cNvGrpSpPr/>
              <p:nvPr/>
            </p:nvGrpSpPr>
            <p:grpSpPr>
              <a:xfrm>
                <a:off x="4649289" y="3577398"/>
                <a:ext cx="31499" cy="27001"/>
                <a:chOff x="4649289" y="3577398"/>
                <a:chExt cx="31499" cy="27001"/>
              </a:xfrm>
            </p:grpSpPr>
            <p:sp>
              <p:nvSpPr>
                <p:cNvPr id="5139" name="Google Shape;5139;p12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40" name="Google Shape;5140;p12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41" name="Google Shape;5141;p127"/>
              <p:cNvGrpSpPr/>
              <p:nvPr/>
            </p:nvGrpSpPr>
            <p:grpSpPr>
              <a:xfrm>
                <a:off x="4605614" y="3639523"/>
                <a:ext cx="31499" cy="26906"/>
                <a:chOff x="4605614" y="3639523"/>
                <a:chExt cx="31499" cy="26906"/>
              </a:xfrm>
            </p:grpSpPr>
            <p:sp>
              <p:nvSpPr>
                <p:cNvPr id="5142" name="Google Shape;5142;p12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43" name="Google Shape;5143;p12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44" name="Google Shape;5144;p127"/>
              <p:cNvGrpSpPr/>
              <p:nvPr/>
            </p:nvGrpSpPr>
            <p:grpSpPr>
              <a:xfrm>
                <a:off x="4785149" y="3618846"/>
                <a:ext cx="26930" cy="26843"/>
                <a:chOff x="4785149" y="3618846"/>
                <a:chExt cx="26930" cy="26843"/>
              </a:xfrm>
            </p:grpSpPr>
            <p:sp>
              <p:nvSpPr>
                <p:cNvPr id="5145" name="Google Shape;5145;p12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46" name="Google Shape;5146;p12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47" name="Google Shape;5147;p127"/>
              <p:cNvGrpSpPr/>
              <p:nvPr/>
            </p:nvGrpSpPr>
            <p:grpSpPr>
              <a:xfrm>
                <a:off x="4810167" y="3601567"/>
                <a:ext cx="31405" cy="26898"/>
                <a:chOff x="4810167" y="3601567"/>
                <a:chExt cx="31405" cy="26898"/>
              </a:xfrm>
            </p:grpSpPr>
            <p:sp>
              <p:nvSpPr>
                <p:cNvPr id="5148" name="Google Shape;5148;p12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49" name="Google Shape;5149;p12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50" name="Google Shape;5150;p127"/>
              <p:cNvGrpSpPr/>
              <p:nvPr/>
            </p:nvGrpSpPr>
            <p:grpSpPr>
              <a:xfrm>
                <a:off x="4831002" y="3373230"/>
                <a:ext cx="31405" cy="26898"/>
                <a:chOff x="4831002" y="3373230"/>
                <a:chExt cx="31405" cy="26898"/>
              </a:xfrm>
            </p:grpSpPr>
            <p:sp>
              <p:nvSpPr>
                <p:cNvPr id="5151" name="Google Shape;5151;p12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52" name="Google Shape;5152;p12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53" name="Google Shape;5153;p127"/>
              <p:cNvGrpSpPr/>
              <p:nvPr/>
            </p:nvGrpSpPr>
            <p:grpSpPr>
              <a:xfrm>
                <a:off x="4719311" y="3355054"/>
                <a:ext cx="31499" cy="27001"/>
                <a:chOff x="4719311" y="3355054"/>
                <a:chExt cx="31499" cy="27001"/>
              </a:xfrm>
            </p:grpSpPr>
            <p:sp>
              <p:nvSpPr>
                <p:cNvPr id="5154" name="Google Shape;5154;p12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55" name="Google Shape;5155;p12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56" name="Google Shape;5156;p127"/>
              <p:cNvGrpSpPr/>
              <p:nvPr/>
            </p:nvGrpSpPr>
            <p:grpSpPr>
              <a:xfrm>
                <a:off x="4798755" y="3450260"/>
                <a:ext cx="26930" cy="26930"/>
                <a:chOff x="4798755" y="3450260"/>
                <a:chExt cx="26930" cy="26930"/>
              </a:xfrm>
            </p:grpSpPr>
            <p:sp>
              <p:nvSpPr>
                <p:cNvPr id="5157" name="Google Shape;5157;p12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58" name="Google Shape;5158;p12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59" name="Google Shape;5159;p127"/>
              <p:cNvGrpSpPr/>
              <p:nvPr/>
            </p:nvGrpSpPr>
            <p:grpSpPr>
              <a:xfrm>
                <a:off x="4645576" y="3467555"/>
                <a:ext cx="31405" cy="26953"/>
                <a:chOff x="4645576" y="3467555"/>
                <a:chExt cx="31405" cy="26953"/>
              </a:xfrm>
            </p:grpSpPr>
            <p:sp>
              <p:nvSpPr>
                <p:cNvPr id="5160" name="Google Shape;5160;p12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61" name="Google Shape;5161;p12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62" name="Google Shape;5162;p127"/>
              <p:cNvGrpSpPr/>
              <p:nvPr/>
            </p:nvGrpSpPr>
            <p:grpSpPr>
              <a:xfrm>
                <a:off x="4687631" y="3583965"/>
                <a:ext cx="31499" cy="26898"/>
                <a:chOff x="4687631" y="3583965"/>
                <a:chExt cx="31499" cy="26898"/>
              </a:xfrm>
            </p:grpSpPr>
            <p:sp>
              <p:nvSpPr>
                <p:cNvPr id="5163" name="Google Shape;5163;p12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64" name="Google Shape;5164;p12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65" name="Google Shape;5165;p127"/>
              <p:cNvGrpSpPr/>
              <p:nvPr/>
            </p:nvGrpSpPr>
            <p:grpSpPr>
              <a:xfrm>
                <a:off x="4719311" y="3471314"/>
                <a:ext cx="31499" cy="27001"/>
                <a:chOff x="4719311" y="3471314"/>
                <a:chExt cx="31499" cy="27001"/>
              </a:xfrm>
            </p:grpSpPr>
            <p:sp>
              <p:nvSpPr>
                <p:cNvPr id="5166" name="Google Shape;5166;p12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67" name="Google Shape;5167;p12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68" name="Google Shape;5168;p127"/>
              <p:cNvGrpSpPr/>
              <p:nvPr/>
            </p:nvGrpSpPr>
            <p:grpSpPr>
              <a:xfrm>
                <a:off x="4719311" y="3434404"/>
                <a:ext cx="31499" cy="26898"/>
                <a:chOff x="4719311" y="3434404"/>
                <a:chExt cx="31499" cy="26898"/>
              </a:xfrm>
            </p:grpSpPr>
            <p:sp>
              <p:nvSpPr>
                <p:cNvPr id="5169" name="Google Shape;5169;p12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70" name="Google Shape;5170;p12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71" name="Google Shape;5171;p127"/>
              <p:cNvGrpSpPr/>
              <p:nvPr/>
            </p:nvGrpSpPr>
            <p:grpSpPr>
              <a:xfrm>
                <a:off x="4768876" y="3401772"/>
                <a:ext cx="31499" cy="26898"/>
                <a:chOff x="4768876" y="3401772"/>
                <a:chExt cx="31499" cy="26898"/>
              </a:xfrm>
            </p:grpSpPr>
            <p:sp>
              <p:nvSpPr>
                <p:cNvPr id="5172" name="Google Shape;5172;p12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73" name="Google Shape;5173;p12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74" name="Google Shape;5174;p127"/>
              <p:cNvGrpSpPr/>
              <p:nvPr/>
            </p:nvGrpSpPr>
            <p:grpSpPr>
              <a:xfrm>
                <a:off x="4762214" y="3471377"/>
                <a:ext cx="26938" cy="26938"/>
                <a:chOff x="4762214" y="3471377"/>
                <a:chExt cx="26938" cy="26938"/>
              </a:xfrm>
            </p:grpSpPr>
            <p:sp>
              <p:nvSpPr>
                <p:cNvPr id="5175" name="Google Shape;5175;p12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76" name="Google Shape;5176;p12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77" name="Google Shape;5177;p127"/>
              <p:cNvGrpSpPr/>
              <p:nvPr/>
            </p:nvGrpSpPr>
            <p:grpSpPr>
              <a:xfrm>
                <a:off x="4790473" y="3344782"/>
                <a:ext cx="31405" cy="26898"/>
                <a:chOff x="4790473" y="3344782"/>
                <a:chExt cx="31405" cy="26898"/>
              </a:xfrm>
            </p:grpSpPr>
            <p:sp>
              <p:nvSpPr>
                <p:cNvPr id="5178" name="Google Shape;5178;p12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79" name="Google Shape;5179;p12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80" name="Google Shape;5180;p127"/>
              <p:cNvGrpSpPr/>
              <p:nvPr/>
            </p:nvGrpSpPr>
            <p:grpSpPr>
              <a:xfrm>
                <a:off x="4823774" y="3950733"/>
                <a:ext cx="37398" cy="32034"/>
                <a:chOff x="4823774" y="3950733"/>
                <a:chExt cx="37398" cy="32034"/>
              </a:xfrm>
            </p:grpSpPr>
            <p:sp>
              <p:nvSpPr>
                <p:cNvPr id="5181" name="Google Shape;5181;p12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82" name="Google Shape;5182;p12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83" name="Google Shape;5183;p127"/>
              <p:cNvGrpSpPr/>
              <p:nvPr/>
            </p:nvGrpSpPr>
            <p:grpSpPr>
              <a:xfrm>
                <a:off x="4823396" y="4110566"/>
                <a:ext cx="31405" cy="26906"/>
                <a:chOff x="4823396" y="4110566"/>
                <a:chExt cx="31405" cy="26906"/>
              </a:xfrm>
            </p:grpSpPr>
            <p:sp>
              <p:nvSpPr>
                <p:cNvPr id="5184" name="Google Shape;5184;p12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85" name="Google Shape;5185;p12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86" name="Google Shape;5186;p127"/>
              <p:cNvGrpSpPr/>
              <p:nvPr/>
            </p:nvGrpSpPr>
            <p:grpSpPr>
              <a:xfrm>
                <a:off x="4838332" y="3821150"/>
                <a:ext cx="31499" cy="26898"/>
                <a:chOff x="4838332" y="3821150"/>
                <a:chExt cx="31499" cy="26898"/>
              </a:xfrm>
            </p:grpSpPr>
            <p:sp>
              <p:nvSpPr>
                <p:cNvPr id="5187" name="Google Shape;5187;p12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88" name="Google Shape;5188;p12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89" name="Google Shape;5189;p127"/>
              <p:cNvGrpSpPr/>
              <p:nvPr/>
            </p:nvGrpSpPr>
            <p:grpSpPr>
              <a:xfrm>
                <a:off x="4661275" y="3815007"/>
                <a:ext cx="36824" cy="31523"/>
                <a:chOff x="4661275" y="3815007"/>
                <a:chExt cx="36824" cy="31523"/>
              </a:xfrm>
            </p:grpSpPr>
            <p:sp>
              <p:nvSpPr>
                <p:cNvPr id="5190" name="Google Shape;5190;p12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91" name="Google Shape;5191;p12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92" name="Google Shape;5192;p127"/>
              <p:cNvGrpSpPr/>
              <p:nvPr/>
            </p:nvGrpSpPr>
            <p:grpSpPr>
              <a:xfrm>
                <a:off x="4558998" y="3851037"/>
                <a:ext cx="33591" cy="28699"/>
                <a:chOff x="4558998" y="3851037"/>
                <a:chExt cx="33591" cy="28699"/>
              </a:xfrm>
            </p:grpSpPr>
            <p:sp>
              <p:nvSpPr>
                <p:cNvPr id="5193" name="Google Shape;5193;p12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94" name="Google Shape;5194;p12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95" name="Google Shape;5195;p127"/>
              <p:cNvGrpSpPr/>
              <p:nvPr/>
            </p:nvGrpSpPr>
            <p:grpSpPr>
              <a:xfrm>
                <a:off x="4696762" y="3638587"/>
                <a:ext cx="33591" cy="28794"/>
                <a:chOff x="4696762" y="3638587"/>
                <a:chExt cx="33591" cy="28794"/>
              </a:xfrm>
            </p:grpSpPr>
            <p:sp>
              <p:nvSpPr>
                <p:cNvPr id="5196" name="Google Shape;5196;p12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197" name="Google Shape;5197;p12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198" name="Google Shape;5198;p127"/>
              <p:cNvGrpSpPr/>
              <p:nvPr/>
            </p:nvGrpSpPr>
            <p:grpSpPr>
              <a:xfrm>
                <a:off x="4929479" y="3939140"/>
                <a:ext cx="33497" cy="28692"/>
                <a:chOff x="4929479" y="3939140"/>
                <a:chExt cx="33497" cy="28692"/>
              </a:xfrm>
            </p:grpSpPr>
            <p:sp>
              <p:nvSpPr>
                <p:cNvPr id="5199" name="Google Shape;5199;p12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00" name="Google Shape;5200;p12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201" name="Google Shape;5201;p127"/>
              <p:cNvGrpSpPr/>
              <p:nvPr/>
            </p:nvGrpSpPr>
            <p:grpSpPr>
              <a:xfrm>
                <a:off x="4907119" y="3986039"/>
                <a:ext cx="33497" cy="28699"/>
                <a:chOff x="4907119" y="3986039"/>
                <a:chExt cx="33497" cy="28699"/>
              </a:xfrm>
            </p:grpSpPr>
            <p:sp>
              <p:nvSpPr>
                <p:cNvPr id="5202" name="Google Shape;5202;p12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03" name="Google Shape;5203;p12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204" name="Google Shape;5204;p127"/>
              <p:cNvGrpSpPr/>
              <p:nvPr/>
            </p:nvGrpSpPr>
            <p:grpSpPr>
              <a:xfrm>
                <a:off x="4911783" y="4048102"/>
                <a:ext cx="33591" cy="28762"/>
                <a:chOff x="4911783" y="4048102"/>
                <a:chExt cx="33591" cy="28762"/>
              </a:xfrm>
            </p:grpSpPr>
            <p:sp>
              <p:nvSpPr>
                <p:cNvPr id="5205" name="Google Shape;5205;p12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06" name="Google Shape;5206;p12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sp>
            <p:nvSpPr>
              <p:cNvPr id="5207" name="Google Shape;5207;p12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08" name="Google Shape;5208;p12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nvGrpSpPr>
              <p:cNvPr id="5209" name="Google Shape;5209;p127"/>
              <p:cNvGrpSpPr/>
              <p:nvPr/>
            </p:nvGrpSpPr>
            <p:grpSpPr>
              <a:xfrm>
                <a:off x="4762623" y="3837847"/>
                <a:ext cx="42416" cy="36273"/>
                <a:chOff x="4762623" y="3837847"/>
                <a:chExt cx="42416" cy="36273"/>
              </a:xfrm>
            </p:grpSpPr>
            <p:sp>
              <p:nvSpPr>
                <p:cNvPr id="5210" name="Google Shape;5210;p12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11" name="Google Shape;5211;p12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212" name="Google Shape;5212;p127"/>
              <p:cNvGrpSpPr/>
              <p:nvPr/>
            </p:nvGrpSpPr>
            <p:grpSpPr>
              <a:xfrm>
                <a:off x="4746044" y="4104966"/>
                <a:ext cx="33497" cy="28699"/>
                <a:chOff x="4746044" y="4104966"/>
                <a:chExt cx="33497" cy="28699"/>
              </a:xfrm>
            </p:grpSpPr>
            <p:sp>
              <p:nvSpPr>
                <p:cNvPr id="5213" name="Google Shape;5213;p12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14" name="Google Shape;5214;p12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215" name="Google Shape;5215;p127"/>
              <p:cNvGrpSpPr/>
              <p:nvPr/>
            </p:nvGrpSpPr>
            <p:grpSpPr>
              <a:xfrm>
                <a:off x="4859646" y="4162554"/>
                <a:ext cx="33591" cy="28762"/>
                <a:chOff x="4859646" y="4162554"/>
                <a:chExt cx="33591" cy="28762"/>
              </a:xfrm>
            </p:grpSpPr>
            <p:sp>
              <p:nvSpPr>
                <p:cNvPr id="5216" name="Google Shape;5216;p12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17" name="Google Shape;5217;p12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5218" name="Google Shape;5218;p127"/>
            <p:cNvGrpSpPr/>
            <p:nvPr/>
          </p:nvGrpSpPr>
          <p:grpSpPr>
            <a:xfrm>
              <a:off x="3597785" y="3274438"/>
              <a:ext cx="855610" cy="1122100"/>
              <a:chOff x="3597785" y="3274438"/>
              <a:chExt cx="855610" cy="1122100"/>
            </a:xfrm>
          </p:grpSpPr>
          <p:grpSp>
            <p:nvGrpSpPr>
              <p:cNvPr id="5219" name="Google Shape;5219;p127"/>
              <p:cNvGrpSpPr/>
              <p:nvPr/>
            </p:nvGrpSpPr>
            <p:grpSpPr>
              <a:xfrm>
                <a:off x="3617857" y="3284717"/>
                <a:ext cx="826785" cy="1099165"/>
                <a:chOff x="3617857" y="3284717"/>
                <a:chExt cx="826785" cy="1099165"/>
              </a:xfrm>
            </p:grpSpPr>
            <p:sp>
              <p:nvSpPr>
                <p:cNvPr id="5220" name="Google Shape;5220;p12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12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12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12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12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12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12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12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12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12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12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12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12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12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12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12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12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12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12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12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12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12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12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12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12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12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12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12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12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12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12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12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12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12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12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12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12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12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12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12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12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12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12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12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12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12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12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12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12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12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12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12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12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12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12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12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C00000"/>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5276" name="Google Shape;5276;p127"/>
              <p:cNvGrpSpPr/>
              <p:nvPr/>
            </p:nvGrpSpPr>
            <p:grpSpPr>
              <a:xfrm>
                <a:off x="4180904" y="4251758"/>
                <a:ext cx="37783" cy="32420"/>
                <a:chOff x="4180904" y="4251758"/>
                <a:chExt cx="37783" cy="32420"/>
              </a:xfrm>
            </p:grpSpPr>
            <p:sp>
              <p:nvSpPr>
                <p:cNvPr id="5277" name="Google Shape;5277;p12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78" name="Google Shape;5278;p12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279" name="Google Shape;5279;p127"/>
              <p:cNvGrpSpPr/>
              <p:nvPr/>
            </p:nvGrpSpPr>
            <p:grpSpPr>
              <a:xfrm>
                <a:off x="4201644" y="4081324"/>
                <a:ext cx="37783" cy="32364"/>
                <a:chOff x="4201644" y="4081324"/>
                <a:chExt cx="37783" cy="32364"/>
              </a:xfrm>
            </p:grpSpPr>
            <p:sp>
              <p:nvSpPr>
                <p:cNvPr id="5280" name="Google Shape;5280;p12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81" name="Google Shape;5281;p12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282" name="Google Shape;5282;p127"/>
              <p:cNvGrpSpPr/>
              <p:nvPr/>
            </p:nvGrpSpPr>
            <p:grpSpPr>
              <a:xfrm>
                <a:off x="4284416" y="3887428"/>
                <a:ext cx="37783" cy="32451"/>
                <a:chOff x="4284416" y="3887428"/>
                <a:chExt cx="37783" cy="32451"/>
              </a:xfrm>
            </p:grpSpPr>
            <p:sp>
              <p:nvSpPr>
                <p:cNvPr id="5283" name="Google Shape;5283;p12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84" name="Google Shape;5284;p12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285" name="Google Shape;5285;p127"/>
              <p:cNvGrpSpPr/>
              <p:nvPr/>
            </p:nvGrpSpPr>
            <p:grpSpPr>
              <a:xfrm>
                <a:off x="4223721" y="3860404"/>
                <a:ext cx="37870" cy="32364"/>
                <a:chOff x="4223721" y="3860404"/>
                <a:chExt cx="37870" cy="32364"/>
              </a:xfrm>
            </p:grpSpPr>
            <p:sp>
              <p:nvSpPr>
                <p:cNvPr id="5286" name="Google Shape;5286;p12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87" name="Google Shape;5287;p12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288" name="Google Shape;5288;p127"/>
              <p:cNvGrpSpPr/>
              <p:nvPr/>
            </p:nvGrpSpPr>
            <p:grpSpPr>
              <a:xfrm>
                <a:off x="4104889" y="3699242"/>
                <a:ext cx="37776" cy="32357"/>
                <a:chOff x="4104889" y="3699242"/>
                <a:chExt cx="37776" cy="32357"/>
              </a:xfrm>
            </p:grpSpPr>
            <p:sp>
              <p:nvSpPr>
                <p:cNvPr id="5289" name="Google Shape;5289;p12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90" name="Google Shape;5290;p12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291" name="Google Shape;5291;p127"/>
              <p:cNvGrpSpPr/>
              <p:nvPr/>
            </p:nvGrpSpPr>
            <p:grpSpPr>
              <a:xfrm>
                <a:off x="4143608" y="3475121"/>
                <a:ext cx="37878" cy="32420"/>
                <a:chOff x="4143608" y="3475121"/>
                <a:chExt cx="37878" cy="32420"/>
              </a:xfrm>
            </p:grpSpPr>
            <p:sp>
              <p:nvSpPr>
                <p:cNvPr id="5292" name="Google Shape;5292;p12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93" name="Google Shape;5293;p12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294" name="Google Shape;5294;p127"/>
              <p:cNvGrpSpPr/>
              <p:nvPr/>
            </p:nvGrpSpPr>
            <p:grpSpPr>
              <a:xfrm>
                <a:off x="4217248" y="3570893"/>
                <a:ext cx="37776" cy="32364"/>
                <a:chOff x="4217248" y="3570893"/>
                <a:chExt cx="37776" cy="32364"/>
              </a:xfrm>
            </p:grpSpPr>
            <p:sp>
              <p:nvSpPr>
                <p:cNvPr id="5295" name="Google Shape;5295;p12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96" name="Google Shape;5296;p12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297" name="Google Shape;5297;p127"/>
              <p:cNvGrpSpPr/>
              <p:nvPr/>
            </p:nvGrpSpPr>
            <p:grpSpPr>
              <a:xfrm>
                <a:off x="4255307" y="3431612"/>
                <a:ext cx="37776" cy="32451"/>
                <a:chOff x="4255307" y="3431612"/>
                <a:chExt cx="37776" cy="32451"/>
              </a:xfrm>
            </p:grpSpPr>
            <p:sp>
              <p:nvSpPr>
                <p:cNvPr id="5298" name="Google Shape;5298;p12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299" name="Google Shape;5299;p12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00" name="Google Shape;5300;p127"/>
              <p:cNvGrpSpPr/>
              <p:nvPr/>
            </p:nvGrpSpPr>
            <p:grpSpPr>
              <a:xfrm>
                <a:off x="3853052" y="3577398"/>
                <a:ext cx="37776" cy="32420"/>
                <a:chOff x="3853052" y="3577398"/>
                <a:chExt cx="37776" cy="32420"/>
              </a:xfrm>
            </p:grpSpPr>
            <p:sp>
              <p:nvSpPr>
                <p:cNvPr id="5301" name="Google Shape;5301;p12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02" name="Google Shape;5302;p12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03" name="Google Shape;5303;p127"/>
              <p:cNvGrpSpPr/>
              <p:nvPr/>
            </p:nvGrpSpPr>
            <p:grpSpPr>
              <a:xfrm>
                <a:off x="4039908" y="3412107"/>
                <a:ext cx="37776" cy="32357"/>
                <a:chOff x="4039908" y="3412107"/>
                <a:chExt cx="37776" cy="32357"/>
              </a:xfrm>
            </p:grpSpPr>
            <p:sp>
              <p:nvSpPr>
                <p:cNvPr id="5304" name="Google Shape;5304;p12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05" name="Google Shape;5305;p12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06" name="Google Shape;5306;p127"/>
              <p:cNvGrpSpPr/>
              <p:nvPr/>
            </p:nvGrpSpPr>
            <p:grpSpPr>
              <a:xfrm>
                <a:off x="4017360" y="3342061"/>
                <a:ext cx="37870" cy="32380"/>
                <a:chOff x="4017360" y="3342061"/>
                <a:chExt cx="37870" cy="32380"/>
              </a:xfrm>
            </p:grpSpPr>
            <p:sp>
              <p:nvSpPr>
                <p:cNvPr id="5307" name="Google Shape;5307;p12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08" name="Google Shape;5308;p12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sp>
            <p:nvSpPr>
              <p:cNvPr id="5309" name="Google Shape;5309;p12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10" name="Google Shape;5310;p12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nvGrpSpPr>
              <p:cNvPr id="5311" name="Google Shape;5311;p127"/>
              <p:cNvGrpSpPr/>
              <p:nvPr/>
            </p:nvGrpSpPr>
            <p:grpSpPr>
              <a:xfrm>
                <a:off x="3750870" y="3418650"/>
                <a:ext cx="37776" cy="32380"/>
                <a:chOff x="3750870" y="3418650"/>
                <a:chExt cx="37776" cy="32380"/>
              </a:xfrm>
            </p:grpSpPr>
            <p:sp>
              <p:nvSpPr>
                <p:cNvPr id="5312" name="Google Shape;5312;p12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13" name="Google Shape;5313;p12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14" name="Google Shape;5314;p127"/>
              <p:cNvGrpSpPr/>
              <p:nvPr/>
            </p:nvGrpSpPr>
            <p:grpSpPr>
              <a:xfrm>
                <a:off x="3632509" y="3274438"/>
                <a:ext cx="37783" cy="32357"/>
                <a:chOff x="3632509" y="3274438"/>
                <a:chExt cx="37783" cy="32357"/>
              </a:xfrm>
            </p:grpSpPr>
            <p:sp>
              <p:nvSpPr>
                <p:cNvPr id="5315" name="Google Shape;5315;p12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16" name="Google Shape;5316;p12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17" name="Google Shape;5317;p127"/>
              <p:cNvGrpSpPr/>
              <p:nvPr/>
            </p:nvGrpSpPr>
            <p:grpSpPr>
              <a:xfrm>
                <a:off x="3906424" y="3297561"/>
                <a:ext cx="37776" cy="32451"/>
                <a:chOff x="3906424" y="3297561"/>
                <a:chExt cx="37776" cy="32451"/>
              </a:xfrm>
            </p:grpSpPr>
            <p:sp>
              <p:nvSpPr>
                <p:cNvPr id="5318" name="Google Shape;5318;p12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19" name="Google Shape;5319;p12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20" name="Google Shape;5320;p127"/>
              <p:cNvGrpSpPr/>
              <p:nvPr/>
            </p:nvGrpSpPr>
            <p:grpSpPr>
              <a:xfrm>
                <a:off x="3866084" y="3412107"/>
                <a:ext cx="37776" cy="32357"/>
                <a:chOff x="3866084" y="3412107"/>
                <a:chExt cx="37776" cy="32357"/>
              </a:xfrm>
            </p:grpSpPr>
            <p:sp>
              <p:nvSpPr>
                <p:cNvPr id="5321" name="Google Shape;5321;p12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22" name="Google Shape;5322;p12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23" name="Google Shape;5323;p127"/>
              <p:cNvGrpSpPr/>
              <p:nvPr/>
            </p:nvGrpSpPr>
            <p:grpSpPr>
              <a:xfrm>
                <a:off x="4023919" y="3766409"/>
                <a:ext cx="37783" cy="32357"/>
                <a:chOff x="4023919" y="3766409"/>
                <a:chExt cx="37783" cy="32357"/>
              </a:xfrm>
            </p:grpSpPr>
            <p:sp>
              <p:nvSpPr>
                <p:cNvPr id="5324" name="Google Shape;5324;p12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25" name="Google Shape;5325;p12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26" name="Google Shape;5326;p127"/>
              <p:cNvGrpSpPr/>
              <p:nvPr/>
            </p:nvGrpSpPr>
            <p:grpSpPr>
              <a:xfrm>
                <a:off x="3973882" y="3779449"/>
                <a:ext cx="37776" cy="32357"/>
                <a:chOff x="3973882" y="3779449"/>
                <a:chExt cx="37776" cy="32357"/>
              </a:xfrm>
            </p:grpSpPr>
            <p:sp>
              <p:nvSpPr>
                <p:cNvPr id="5327" name="Google Shape;5327;p12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28" name="Google Shape;5328;p12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29" name="Google Shape;5329;p127"/>
              <p:cNvGrpSpPr/>
              <p:nvPr/>
            </p:nvGrpSpPr>
            <p:grpSpPr>
              <a:xfrm>
                <a:off x="4073398" y="3838028"/>
                <a:ext cx="37776" cy="32380"/>
                <a:chOff x="4073398" y="3838028"/>
                <a:chExt cx="37776" cy="32380"/>
              </a:xfrm>
            </p:grpSpPr>
            <p:sp>
              <p:nvSpPr>
                <p:cNvPr id="5330" name="Google Shape;5330;p12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31" name="Google Shape;5331;p12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32" name="Google Shape;5332;p127"/>
              <p:cNvGrpSpPr/>
              <p:nvPr/>
            </p:nvGrpSpPr>
            <p:grpSpPr>
              <a:xfrm>
                <a:off x="4342672" y="4144496"/>
                <a:ext cx="37752" cy="32364"/>
                <a:chOff x="4342672" y="4144496"/>
                <a:chExt cx="37752" cy="32364"/>
              </a:xfrm>
            </p:grpSpPr>
            <p:sp>
              <p:nvSpPr>
                <p:cNvPr id="5333" name="Google Shape;5333;p12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34" name="Google Shape;5334;p12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35" name="Google Shape;5335;p127"/>
              <p:cNvGrpSpPr/>
              <p:nvPr/>
            </p:nvGrpSpPr>
            <p:grpSpPr>
              <a:xfrm>
                <a:off x="4406386" y="4056872"/>
                <a:ext cx="37783" cy="32364"/>
                <a:chOff x="4406386" y="4056872"/>
                <a:chExt cx="37783" cy="32364"/>
              </a:xfrm>
            </p:grpSpPr>
            <p:sp>
              <p:nvSpPr>
                <p:cNvPr id="5336" name="Google Shape;5336;p12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37" name="Google Shape;5337;p12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38" name="Google Shape;5338;p127"/>
              <p:cNvGrpSpPr/>
              <p:nvPr/>
            </p:nvGrpSpPr>
            <p:grpSpPr>
              <a:xfrm>
                <a:off x="4284416" y="4245254"/>
                <a:ext cx="37783" cy="32357"/>
                <a:chOff x="4284416" y="4245254"/>
                <a:chExt cx="37783" cy="32357"/>
              </a:xfrm>
            </p:grpSpPr>
            <p:sp>
              <p:nvSpPr>
                <p:cNvPr id="5339" name="Google Shape;5339;p12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40" name="Google Shape;5340;p12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41" name="Google Shape;5341;p127"/>
              <p:cNvGrpSpPr/>
              <p:nvPr/>
            </p:nvGrpSpPr>
            <p:grpSpPr>
              <a:xfrm>
                <a:off x="4219057" y="4331258"/>
                <a:ext cx="37776" cy="32364"/>
                <a:chOff x="4219057" y="4331258"/>
                <a:chExt cx="37776" cy="32364"/>
              </a:xfrm>
            </p:grpSpPr>
            <p:sp>
              <p:nvSpPr>
                <p:cNvPr id="5342" name="Google Shape;5342;p12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43" name="Google Shape;5343;p12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44" name="Google Shape;5344;p127"/>
              <p:cNvGrpSpPr/>
              <p:nvPr/>
            </p:nvGrpSpPr>
            <p:grpSpPr>
              <a:xfrm>
                <a:off x="4204122" y="4141688"/>
                <a:ext cx="33497" cy="28699"/>
                <a:chOff x="4204122" y="4141688"/>
                <a:chExt cx="33497" cy="28699"/>
              </a:xfrm>
            </p:grpSpPr>
            <p:sp>
              <p:nvSpPr>
                <p:cNvPr id="5345" name="Google Shape;5345;p12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46" name="Google Shape;5346;p12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47" name="Google Shape;5347;p127"/>
              <p:cNvGrpSpPr/>
              <p:nvPr/>
            </p:nvGrpSpPr>
            <p:grpSpPr>
              <a:xfrm>
                <a:off x="4301546" y="4003869"/>
                <a:ext cx="38916" cy="33324"/>
                <a:chOff x="4301546" y="4003869"/>
                <a:chExt cx="38916" cy="33324"/>
              </a:xfrm>
            </p:grpSpPr>
            <p:sp>
              <p:nvSpPr>
                <p:cNvPr id="5348" name="Google Shape;5348;p12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49" name="Google Shape;5349;p12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50" name="Google Shape;5350;p127"/>
              <p:cNvGrpSpPr/>
              <p:nvPr/>
            </p:nvGrpSpPr>
            <p:grpSpPr>
              <a:xfrm>
                <a:off x="4210681" y="3924669"/>
                <a:ext cx="36549" cy="31366"/>
                <a:chOff x="4210681" y="3924669"/>
                <a:chExt cx="36549" cy="31366"/>
              </a:xfrm>
            </p:grpSpPr>
            <p:sp>
              <p:nvSpPr>
                <p:cNvPr id="5351" name="Google Shape;5351;p12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52" name="Google Shape;5352;p12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53" name="Google Shape;5353;p127"/>
              <p:cNvGrpSpPr/>
              <p:nvPr/>
            </p:nvGrpSpPr>
            <p:grpSpPr>
              <a:xfrm>
                <a:off x="3987771" y="3628874"/>
                <a:ext cx="31499" cy="26993"/>
                <a:chOff x="3987771" y="3628874"/>
                <a:chExt cx="31499" cy="26993"/>
              </a:xfrm>
            </p:grpSpPr>
            <p:sp>
              <p:nvSpPr>
                <p:cNvPr id="5354" name="Google Shape;5354;p12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55" name="Google Shape;5355;p12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56" name="Google Shape;5356;p127"/>
              <p:cNvGrpSpPr/>
              <p:nvPr/>
            </p:nvGrpSpPr>
            <p:grpSpPr>
              <a:xfrm>
                <a:off x="4087382" y="3775674"/>
                <a:ext cx="31405" cy="26898"/>
                <a:chOff x="4087382" y="3775674"/>
                <a:chExt cx="31405" cy="26898"/>
              </a:xfrm>
            </p:grpSpPr>
            <p:sp>
              <p:nvSpPr>
                <p:cNvPr id="5357" name="Google Shape;5357;p12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58" name="Google Shape;5358;p12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59" name="Google Shape;5359;p127"/>
              <p:cNvGrpSpPr/>
              <p:nvPr/>
            </p:nvGrpSpPr>
            <p:grpSpPr>
              <a:xfrm>
                <a:off x="4118873" y="3856637"/>
                <a:ext cx="31405" cy="26906"/>
                <a:chOff x="4118873" y="3856637"/>
                <a:chExt cx="31405" cy="26906"/>
              </a:xfrm>
            </p:grpSpPr>
            <p:sp>
              <p:nvSpPr>
                <p:cNvPr id="5360" name="Google Shape;5360;p12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61" name="Google Shape;5361;p12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62" name="Google Shape;5362;p127"/>
              <p:cNvGrpSpPr/>
              <p:nvPr/>
            </p:nvGrpSpPr>
            <p:grpSpPr>
              <a:xfrm>
                <a:off x="4168541" y="3639523"/>
                <a:ext cx="31499" cy="26906"/>
                <a:chOff x="4168541" y="3639523"/>
                <a:chExt cx="31499" cy="26906"/>
              </a:xfrm>
            </p:grpSpPr>
            <p:sp>
              <p:nvSpPr>
                <p:cNvPr id="5363" name="Google Shape;5363;p12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64" name="Google Shape;5364;p12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65" name="Google Shape;5365;p127"/>
              <p:cNvGrpSpPr/>
              <p:nvPr/>
            </p:nvGrpSpPr>
            <p:grpSpPr>
              <a:xfrm>
                <a:off x="3965789" y="3393545"/>
                <a:ext cx="31405" cy="26945"/>
                <a:chOff x="3965789" y="3393545"/>
                <a:chExt cx="31405" cy="26945"/>
              </a:xfrm>
            </p:grpSpPr>
            <p:sp>
              <p:nvSpPr>
                <p:cNvPr id="5366" name="Google Shape;5366;p12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67" name="Google Shape;5367;p12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68" name="Google Shape;5368;p127"/>
              <p:cNvGrpSpPr/>
              <p:nvPr/>
            </p:nvGrpSpPr>
            <p:grpSpPr>
              <a:xfrm>
                <a:off x="3925166" y="3491008"/>
                <a:ext cx="31405" cy="27001"/>
                <a:chOff x="3925166" y="3491008"/>
                <a:chExt cx="31405" cy="27001"/>
              </a:xfrm>
            </p:grpSpPr>
            <p:sp>
              <p:nvSpPr>
                <p:cNvPr id="5369" name="Google Shape;5369;p12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70" name="Google Shape;5370;p12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71" name="Google Shape;5371;p127"/>
              <p:cNvGrpSpPr/>
              <p:nvPr/>
            </p:nvGrpSpPr>
            <p:grpSpPr>
              <a:xfrm>
                <a:off x="3682845" y="3340976"/>
                <a:ext cx="31397" cy="26898"/>
                <a:chOff x="3682845" y="3340976"/>
                <a:chExt cx="31397" cy="26898"/>
              </a:xfrm>
            </p:grpSpPr>
            <p:sp>
              <p:nvSpPr>
                <p:cNvPr id="5372" name="Google Shape;5372;p12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73" name="Google Shape;5373;p12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74" name="Google Shape;5374;p127"/>
              <p:cNvGrpSpPr/>
              <p:nvPr/>
            </p:nvGrpSpPr>
            <p:grpSpPr>
              <a:xfrm>
                <a:off x="3795393" y="3353725"/>
                <a:ext cx="31499" cy="26993"/>
                <a:chOff x="3795393" y="3353725"/>
                <a:chExt cx="31499" cy="26993"/>
              </a:xfrm>
            </p:grpSpPr>
            <p:sp>
              <p:nvSpPr>
                <p:cNvPr id="5375" name="Google Shape;5375;p12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76" name="Google Shape;5376;p12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77" name="Google Shape;5377;p127"/>
              <p:cNvGrpSpPr/>
              <p:nvPr/>
            </p:nvGrpSpPr>
            <p:grpSpPr>
              <a:xfrm>
                <a:off x="4176909" y="4363221"/>
                <a:ext cx="38924" cy="33316"/>
                <a:chOff x="4176909" y="4363221"/>
                <a:chExt cx="38924" cy="33316"/>
              </a:xfrm>
            </p:grpSpPr>
            <p:sp>
              <p:nvSpPr>
                <p:cNvPr id="5378" name="Google Shape;5378;p12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79" name="Google Shape;5379;p12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80" name="Google Shape;5380;p127"/>
              <p:cNvGrpSpPr/>
              <p:nvPr/>
            </p:nvGrpSpPr>
            <p:grpSpPr>
              <a:xfrm>
                <a:off x="4226191" y="4007660"/>
                <a:ext cx="33560" cy="28770"/>
                <a:chOff x="4226191" y="4007660"/>
                <a:chExt cx="33560" cy="28770"/>
              </a:xfrm>
            </p:grpSpPr>
            <p:sp>
              <p:nvSpPr>
                <p:cNvPr id="5381" name="Google Shape;5381;p12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82" name="Google Shape;5382;p12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83" name="Google Shape;5383;p127"/>
              <p:cNvGrpSpPr/>
              <p:nvPr/>
            </p:nvGrpSpPr>
            <p:grpSpPr>
              <a:xfrm>
                <a:off x="3597785" y="3377045"/>
                <a:ext cx="33591" cy="28699"/>
                <a:chOff x="3597785" y="3377045"/>
                <a:chExt cx="33591" cy="28699"/>
              </a:xfrm>
            </p:grpSpPr>
            <p:sp>
              <p:nvSpPr>
                <p:cNvPr id="5384" name="Google Shape;5384;p12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85" name="Google Shape;5385;p12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86" name="Google Shape;5386;p127"/>
              <p:cNvGrpSpPr/>
              <p:nvPr/>
            </p:nvGrpSpPr>
            <p:grpSpPr>
              <a:xfrm>
                <a:off x="3887870" y="3669796"/>
                <a:ext cx="33591" cy="28692"/>
                <a:chOff x="3887870" y="3669796"/>
                <a:chExt cx="33591" cy="28692"/>
              </a:xfrm>
            </p:grpSpPr>
            <p:sp>
              <p:nvSpPr>
                <p:cNvPr id="5387" name="Google Shape;5387;p12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88" name="Google Shape;5388;p12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89" name="Google Shape;5389;p127"/>
              <p:cNvGrpSpPr/>
              <p:nvPr/>
            </p:nvGrpSpPr>
            <p:grpSpPr>
              <a:xfrm>
                <a:off x="3818320" y="3481625"/>
                <a:ext cx="33497" cy="28770"/>
                <a:chOff x="3818320" y="3481625"/>
                <a:chExt cx="33497" cy="28770"/>
              </a:xfrm>
            </p:grpSpPr>
            <p:sp>
              <p:nvSpPr>
                <p:cNvPr id="5390" name="Google Shape;5390;p12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91" name="Google Shape;5391;p12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92" name="Google Shape;5392;p127"/>
              <p:cNvGrpSpPr/>
              <p:nvPr/>
            </p:nvGrpSpPr>
            <p:grpSpPr>
              <a:xfrm>
                <a:off x="4278139" y="4120948"/>
                <a:ext cx="37492" cy="32129"/>
                <a:chOff x="4278139" y="4120948"/>
                <a:chExt cx="37492" cy="32129"/>
              </a:xfrm>
            </p:grpSpPr>
            <p:sp>
              <p:nvSpPr>
                <p:cNvPr id="5393" name="Google Shape;5393;p12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94" name="Google Shape;5394;p12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95" name="Google Shape;5395;p127"/>
              <p:cNvGrpSpPr/>
              <p:nvPr/>
            </p:nvGrpSpPr>
            <p:grpSpPr>
              <a:xfrm>
                <a:off x="4419898" y="3977388"/>
                <a:ext cx="33497" cy="28692"/>
                <a:chOff x="4419898" y="3977388"/>
                <a:chExt cx="33497" cy="28692"/>
              </a:xfrm>
            </p:grpSpPr>
            <p:sp>
              <p:nvSpPr>
                <p:cNvPr id="5396" name="Google Shape;5396;p12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397" name="Google Shape;5397;p12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398" name="Google Shape;5398;p127"/>
              <p:cNvGrpSpPr/>
              <p:nvPr/>
            </p:nvGrpSpPr>
            <p:grpSpPr>
              <a:xfrm>
                <a:off x="4158930" y="4034684"/>
                <a:ext cx="33497" cy="28762"/>
                <a:chOff x="4158930" y="4034684"/>
                <a:chExt cx="33497" cy="28762"/>
              </a:xfrm>
            </p:grpSpPr>
            <p:sp>
              <p:nvSpPr>
                <p:cNvPr id="5399" name="Google Shape;5399;p12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400" name="Google Shape;5400;p12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401" name="Google Shape;5401;p127"/>
              <p:cNvGrpSpPr/>
              <p:nvPr/>
            </p:nvGrpSpPr>
            <p:grpSpPr>
              <a:xfrm>
                <a:off x="4134949" y="3957049"/>
                <a:ext cx="33497" cy="28770"/>
                <a:chOff x="4134949" y="3957049"/>
                <a:chExt cx="33497" cy="28770"/>
              </a:xfrm>
            </p:grpSpPr>
            <p:sp>
              <p:nvSpPr>
                <p:cNvPr id="5402" name="Google Shape;5402;p12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403" name="Google Shape;5403;p12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404" name="Google Shape;5404;p127"/>
              <p:cNvGrpSpPr/>
              <p:nvPr/>
            </p:nvGrpSpPr>
            <p:grpSpPr>
              <a:xfrm>
                <a:off x="4193653" y="4184403"/>
                <a:ext cx="43580" cy="37264"/>
                <a:chOff x="4193653" y="4184403"/>
                <a:chExt cx="43580" cy="37264"/>
              </a:xfrm>
            </p:grpSpPr>
            <p:sp>
              <p:nvSpPr>
                <p:cNvPr id="5405" name="Google Shape;5405;p12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406" name="Google Shape;5406;p12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407" name="Google Shape;5407;p127"/>
              <p:cNvGrpSpPr/>
              <p:nvPr/>
            </p:nvGrpSpPr>
            <p:grpSpPr>
              <a:xfrm>
                <a:off x="4343600" y="3943844"/>
                <a:ext cx="43580" cy="37312"/>
                <a:chOff x="4343600" y="3943844"/>
                <a:chExt cx="43580" cy="37312"/>
              </a:xfrm>
            </p:grpSpPr>
            <p:sp>
              <p:nvSpPr>
                <p:cNvPr id="5408" name="Google Shape;5408;p12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409" name="Google Shape;5409;p12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5410" name="Google Shape;5410;p127"/>
              <p:cNvGrpSpPr/>
              <p:nvPr/>
            </p:nvGrpSpPr>
            <p:grpSpPr>
              <a:xfrm>
                <a:off x="4172339" y="3381693"/>
                <a:ext cx="31499" cy="27001"/>
                <a:chOff x="4172339" y="3381693"/>
                <a:chExt cx="31499" cy="27001"/>
              </a:xfrm>
            </p:grpSpPr>
            <p:sp>
              <p:nvSpPr>
                <p:cNvPr id="5411" name="Google Shape;5411;p12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5412" name="Google Shape;5412;p12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grpSp>
      <p:grpSp>
        <p:nvGrpSpPr>
          <p:cNvPr id="5413" name="Google Shape;5413;p127"/>
          <p:cNvGrpSpPr/>
          <p:nvPr/>
        </p:nvGrpSpPr>
        <p:grpSpPr>
          <a:xfrm>
            <a:off x="4707502" y="1350838"/>
            <a:ext cx="2770909" cy="1822077"/>
            <a:chOff x="235800" y="830650"/>
            <a:chExt cx="6978450" cy="4588844"/>
          </a:xfrm>
        </p:grpSpPr>
        <p:sp>
          <p:nvSpPr>
            <p:cNvPr id="5414" name="Google Shape;5414;p12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12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12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12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12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12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420" name="Google Shape;5420;p127"/>
          <p:cNvGrpSpPr/>
          <p:nvPr/>
        </p:nvGrpSpPr>
        <p:grpSpPr>
          <a:xfrm>
            <a:off x="7873169" y="1354998"/>
            <a:ext cx="3247947" cy="1730300"/>
            <a:chOff x="233350" y="949250"/>
            <a:chExt cx="7137300" cy="3802300"/>
          </a:xfrm>
          <a:noFill/>
        </p:grpSpPr>
        <p:sp>
          <p:nvSpPr>
            <p:cNvPr id="5421" name="Google Shape;5421;p12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12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12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12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12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12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12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12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12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12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12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12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12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12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12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12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12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12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12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12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12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12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12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12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12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12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12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12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12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12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12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12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12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12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12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12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12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12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12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12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12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12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12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12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12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12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12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12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12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12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12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472" name="Google Shape;5472;p127"/>
          <p:cNvGrpSpPr/>
          <p:nvPr/>
        </p:nvGrpSpPr>
        <p:grpSpPr>
          <a:xfrm>
            <a:off x="930713" y="1303919"/>
            <a:ext cx="3553431" cy="1756187"/>
            <a:chOff x="793334" y="1192826"/>
            <a:chExt cx="2665073" cy="1317140"/>
          </a:xfrm>
          <a:solidFill>
            <a:srgbClr val="C00000"/>
          </a:solidFill>
        </p:grpSpPr>
        <p:sp>
          <p:nvSpPr>
            <p:cNvPr id="5473" name="Google Shape;5473;p127"/>
            <p:cNvSpPr/>
            <p:nvPr/>
          </p:nvSpPr>
          <p:spPr>
            <a:xfrm>
              <a:off x="2759899" y="2034536"/>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12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12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12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12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12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127"/>
            <p:cNvSpPr/>
            <p:nvPr/>
          </p:nvSpPr>
          <p:spPr>
            <a:xfrm>
              <a:off x="1460410" y="1905428"/>
              <a:ext cx="14" cy="14"/>
            </a:xfrm>
            <a:custGeom>
              <a:avLst/>
              <a:gdLst/>
              <a:ahLst/>
              <a:cxnLst/>
              <a:rect l="l" t="t" r="r" b="b"/>
              <a:pathLst>
                <a:path w="1" h="1" extrusionOk="0">
                  <a:moveTo>
                    <a:pt x="0"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12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12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12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12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12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12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12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12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12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12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12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12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12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12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12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12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12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12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127"/>
            <p:cNvSpPr/>
            <p:nvPr/>
          </p:nvSpPr>
          <p:spPr>
            <a:xfrm>
              <a:off x="1309917" y="1312268"/>
              <a:ext cx="14" cy="14"/>
            </a:xfrm>
            <a:custGeom>
              <a:avLst/>
              <a:gdLst/>
              <a:ahLst/>
              <a:cxnLst/>
              <a:rect l="l" t="t" r="r" b="b"/>
              <a:pathLst>
                <a:path w="1" h="1" extrusionOk="0">
                  <a:moveTo>
                    <a:pt x="1"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12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12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12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12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12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12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12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12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12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12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12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12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12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12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12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12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127"/>
            <p:cNvSpPr/>
            <p:nvPr/>
          </p:nvSpPr>
          <p:spPr>
            <a:xfrm>
              <a:off x="2229155" y="2179503"/>
              <a:ext cx="54" cy="14"/>
            </a:xfrm>
            <a:custGeom>
              <a:avLst/>
              <a:gdLst/>
              <a:ahLst/>
              <a:cxnLst/>
              <a:rect l="l" t="t" r="r" b="b"/>
              <a:pathLst>
                <a:path w="4" h="1" extrusionOk="0">
                  <a:moveTo>
                    <a:pt x="4" y="1"/>
                  </a:moveTo>
                  <a:lnTo>
                    <a:pt x="1" y="1"/>
                  </a:ln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127"/>
            <p:cNvSpPr/>
            <p:nvPr/>
          </p:nvSpPr>
          <p:spPr>
            <a:xfrm>
              <a:off x="2229209" y="2179503"/>
              <a:ext cx="54" cy="109"/>
            </a:xfrm>
            <a:custGeom>
              <a:avLst/>
              <a:gdLst/>
              <a:ahLst/>
              <a:cxnLst/>
              <a:rect l="l" t="t" r="r" b="b"/>
              <a:pathLst>
                <a:path w="4" h="8" extrusionOk="0">
                  <a:moveTo>
                    <a:pt x="4"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12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12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127"/>
            <p:cNvSpPr/>
            <p:nvPr/>
          </p:nvSpPr>
          <p:spPr>
            <a:xfrm>
              <a:off x="2233106" y="2183400"/>
              <a:ext cx="109" cy="68"/>
            </a:xfrm>
            <a:custGeom>
              <a:avLst/>
              <a:gdLst/>
              <a:ahLst/>
              <a:cxnLst/>
              <a:rect l="l" t="t" r="r" b="b"/>
              <a:pathLst>
                <a:path w="8" h="5" extrusionOk="0">
                  <a:moveTo>
                    <a:pt x="7"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12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12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12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127"/>
            <p:cNvSpPr/>
            <p:nvPr/>
          </p:nvSpPr>
          <p:spPr>
            <a:xfrm>
              <a:off x="2229915" y="2180508"/>
              <a:ext cx="163" cy="149"/>
            </a:xfrm>
            <a:custGeom>
              <a:avLst/>
              <a:gdLst/>
              <a:ahLst/>
              <a:cxnLst/>
              <a:rect l="l" t="t" r="r" b="b"/>
              <a:pathLst>
                <a:path w="12" h="11" extrusionOk="0">
                  <a:moveTo>
                    <a:pt x="11"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127"/>
            <p:cNvSpPr/>
            <p:nvPr/>
          </p:nvSpPr>
          <p:spPr>
            <a:xfrm>
              <a:off x="2230200" y="2180834"/>
              <a:ext cx="163" cy="163"/>
            </a:xfrm>
            <a:custGeom>
              <a:avLst/>
              <a:gdLst/>
              <a:ahLst/>
              <a:cxnLst/>
              <a:rect l="l" t="t" r="r" b="b"/>
              <a:pathLst>
                <a:path w="12" h="12" extrusionOk="0">
                  <a:moveTo>
                    <a:pt x="1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127"/>
            <p:cNvSpPr/>
            <p:nvPr/>
          </p:nvSpPr>
          <p:spPr>
            <a:xfrm>
              <a:off x="2229399" y="2179843"/>
              <a:ext cx="149" cy="149"/>
            </a:xfrm>
            <a:custGeom>
              <a:avLst/>
              <a:gdLst/>
              <a:ahLst/>
              <a:cxnLst/>
              <a:rect l="l" t="t" r="r" b="b"/>
              <a:pathLst>
                <a:path w="11" h="11" extrusionOk="0">
                  <a:moveTo>
                    <a:pt x="11" y="1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127"/>
            <p:cNvSpPr/>
            <p:nvPr/>
          </p:nvSpPr>
          <p:spPr>
            <a:xfrm>
              <a:off x="2229684" y="2180169"/>
              <a:ext cx="109" cy="163"/>
            </a:xfrm>
            <a:custGeom>
              <a:avLst/>
              <a:gdLst/>
              <a:ahLst/>
              <a:cxnLst/>
              <a:rect l="l" t="t" r="r" b="b"/>
              <a:pathLst>
                <a:path w="8" h="12" extrusionOk="0">
                  <a:moveTo>
                    <a:pt x="7"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127"/>
            <p:cNvSpPr/>
            <p:nvPr/>
          </p:nvSpPr>
          <p:spPr>
            <a:xfrm>
              <a:off x="2230485" y="2181173"/>
              <a:ext cx="163" cy="204"/>
            </a:xfrm>
            <a:custGeom>
              <a:avLst/>
              <a:gdLst/>
              <a:ahLst/>
              <a:cxnLst/>
              <a:rect l="l" t="t" r="r" b="b"/>
              <a:pathLst>
                <a:path w="12" h="15" extrusionOk="0">
                  <a:moveTo>
                    <a:pt x="11" y="1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127"/>
            <p:cNvSpPr/>
            <p:nvPr/>
          </p:nvSpPr>
          <p:spPr>
            <a:xfrm>
              <a:off x="2232156" y="2182830"/>
              <a:ext cx="149" cy="109"/>
            </a:xfrm>
            <a:custGeom>
              <a:avLst/>
              <a:gdLst/>
              <a:ahLst/>
              <a:cxnLst/>
              <a:rect l="l" t="t" r="r" b="b"/>
              <a:pathLst>
                <a:path w="11" h="8" extrusionOk="0">
                  <a:moveTo>
                    <a:pt x="11"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127"/>
            <p:cNvSpPr/>
            <p:nvPr/>
          </p:nvSpPr>
          <p:spPr>
            <a:xfrm>
              <a:off x="2231870" y="2182545"/>
              <a:ext cx="109" cy="163"/>
            </a:xfrm>
            <a:custGeom>
              <a:avLst/>
              <a:gdLst/>
              <a:ahLst/>
              <a:cxnLst/>
              <a:rect l="l" t="t" r="r" b="b"/>
              <a:pathLst>
                <a:path w="8" h="12" extrusionOk="0">
                  <a:moveTo>
                    <a:pt x="7"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127"/>
            <p:cNvSpPr/>
            <p:nvPr/>
          </p:nvSpPr>
          <p:spPr>
            <a:xfrm>
              <a:off x="2232821" y="2183264"/>
              <a:ext cx="109" cy="54"/>
            </a:xfrm>
            <a:custGeom>
              <a:avLst/>
              <a:gdLst/>
              <a:ahLst/>
              <a:cxnLst/>
              <a:rect l="l" t="t" r="r" b="b"/>
              <a:pathLst>
                <a:path w="8" h="4" extrusionOk="0">
                  <a:moveTo>
                    <a:pt x="7"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127"/>
            <p:cNvSpPr/>
            <p:nvPr/>
          </p:nvSpPr>
          <p:spPr>
            <a:xfrm>
              <a:off x="2231205" y="2181974"/>
              <a:ext cx="149" cy="109"/>
            </a:xfrm>
            <a:custGeom>
              <a:avLst/>
              <a:gdLst/>
              <a:ahLst/>
              <a:cxnLst/>
              <a:rect l="l" t="t" r="r" b="b"/>
              <a:pathLst>
                <a:path w="11" h="8" extrusionOk="0">
                  <a:moveTo>
                    <a:pt x="11"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127"/>
            <p:cNvSpPr/>
            <p:nvPr/>
          </p:nvSpPr>
          <p:spPr>
            <a:xfrm>
              <a:off x="2231531" y="2182259"/>
              <a:ext cx="163" cy="163"/>
            </a:xfrm>
            <a:custGeom>
              <a:avLst/>
              <a:gdLst/>
              <a:ahLst/>
              <a:cxnLst/>
              <a:rect l="l" t="t" r="r" b="b"/>
              <a:pathLst>
                <a:path w="12" h="12" extrusionOk="0">
                  <a:moveTo>
                    <a:pt x="1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127"/>
            <p:cNvSpPr/>
            <p:nvPr/>
          </p:nvSpPr>
          <p:spPr>
            <a:xfrm>
              <a:off x="2230771" y="2181553"/>
              <a:ext cx="163" cy="109"/>
            </a:xfrm>
            <a:custGeom>
              <a:avLst/>
              <a:gdLst/>
              <a:ahLst/>
              <a:cxnLst/>
              <a:rect l="l" t="t" r="r" b="b"/>
              <a:pathLst>
                <a:path w="12" h="8" extrusionOk="0">
                  <a:moveTo>
                    <a:pt x="11"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127"/>
            <p:cNvSpPr/>
            <p:nvPr/>
          </p:nvSpPr>
          <p:spPr>
            <a:xfrm>
              <a:off x="2232481" y="2183074"/>
              <a:ext cx="163" cy="54"/>
            </a:xfrm>
            <a:custGeom>
              <a:avLst/>
              <a:gdLst/>
              <a:ahLst/>
              <a:cxnLst/>
              <a:rect l="l" t="t" r="r" b="b"/>
              <a:pathLst>
                <a:path w="12" h="4" extrusionOk="0">
                  <a:moveTo>
                    <a:pt x="1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12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12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12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127"/>
            <p:cNvSpPr/>
            <p:nvPr/>
          </p:nvSpPr>
          <p:spPr>
            <a:xfrm>
              <a:off x="2185707" y="2266820"/>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12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127"/>
            <p:cNvSpPr/>
            <p:nvPr/>
          </p:nvSpPr>
          <p:spPr>
            <a:xfrm>
              <a:off x="2182435" y="2266725"/>
              <a:ext cx="149" cy="14"/>
            </a:xfrm>
            <a:custGeom>
              <a:avLst/>
              <a:gdLst/>
              <a:ahLst/>
              <a:cxnLst/>
              <a:rect l="l" t="t" r="r" b="b"/>
              <a:pathLst>
                <a:path w="11" h="1" extrusionOk="0">
                  <a:moveTo>
                    <a:pt x="0"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127"/>
            <p:cNvSpPr/>
            <p:nvPr/>
          </p:nvSpPr>
          <p:spPr>
            <a:xfrm>
              <a:off x="2184336" y="2266820"/>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127"/>
            <p:cNvSpPr/>
            <p:nvPr/>
          </p:nvSpPr>
          <p:spPr>
            <a:xfrm>
              <a:off x="2186236" y="2266779"/>
              <a:ext cx="149" cy="14"/>
            </a:xfrm>
            <a:custGeom>
              <a:avLst/>
              <a:gdLst/>
              <a:ahLst/>
              <a:cxnLst/>
              <a:rect l="l" t="t" r="r" b="b"/>
              <a:pathLst>
                <a:path w="11" h="1" extrusionOk="0">
                  <a:moveTo>
                    <a:pt x="0"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12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12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12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127"/>
            <p:cNvSpPr/>
            <p:nvPr/>
          </p:nvSpPr>
          <p:spPr>
            <a:xfrm>
              <a:off x="2188178" y="2266019"/>
              <a:ext cx="109" cy="109"/>
            </a:xfrm>
            <a:custGeom>
              <a:avLst/>
              <a:gdLst/>
              <a:ahLst/>
              <a:cxnLst/>
              <a:rect l="l" t="t" r="r" b="b"/>
              <a:pathLst>
                <a:path w="8" h="8" extrusionOk="0">
                  <a:moveTo>
                    <a:pt x="8"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127"/>
            <p:cNvSpPr/>
            <p:nvPr/>
          </p:nvSpPr>
          <p:spPr>
            <a:xfrm>
              <a:off x="2187893" y="2266250"/>
              <a:ext cx="109" cy="68"/>
            </a:xfrm>
            <a:custGeom>
              <a:avLst/>
              <a:gdLst/>
              <a:ahLst/>
              <a:cxnLst/>
              <a:rect l="l" t="t" r="r" b="b"/>
              <a:pathLst>
                <a:path w="8" h="5" extrusionOk="0">
                  <a:moveTo>
                    <a:pt x="1" y="4"/>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127"/>
            <p:cNvSpPr/>
            <p:nvPr/>
          </p:nvSpPr>
          <p:spPr>
            <a:xfrm>
              <a:off x="2187608" y="2266440"/>
              <a:ext cx="109" cy="68"/>
            </a:xfrm>
            <a:custGeom>
              <a:avLst/>
              <a:gdLst/>
              <a:ahLst/>
              <a:cxnLst/>
              <a:rect l="l" t="t" r="r" b="b"/>
              <a:pathLst>
                <a:path w="8" h="5" extrusionOk="0">
                  <a:moveTo>
                    <a:pt x="1" y="4"/>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127"/>
            <p:cNvSpPr/>
            <p:nvPr/>
          </p:nvSpPr>
          <p:spPr>
            <a:xfrm>
              <a:off x="2186712" y="2266725"/>
              <a:ext cx="109" cy="14"/>
            </a:xfrm>
            <a:custGeom>
              <a:avLst/>
              <a:gdLst/>
              <a:ahLst/>
              <a:cxnLst/>
              <a:rect l="l" t="t" r="r" b="b"/>
              <a:pathLst>
                <a:path w="8"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12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127"/>
            <p:cNvSpPr/>
            <p:nvPr/>
          </p:nvSpPr>
          <p:spPr>
            <a:xfrm>
              <a:off x="2201728" y="2250323"/>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127"/>
            <p:cNvSpPr/>
            <p:nvPr/>
          </p:nvSpPr>
          <p:spPr>
            <a:xfrm>
              <a:off x="2193881" y="2234886"/>
              <a:ext cx="109" cy="54"/>
            </a:xfrm>
            <a:custGeom>
              <a:avLst/>
              <a:gdLst/>
              <a:ahLst/>
              <a:cxnLst/>
              <a:rect l="l" t="t" r="r" b="b"/>
              <a:pathLst>
                <a:path w="8" h="4" extrusionOk="0">
                  <a:moveTo>
                    <a:pt x="8"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127"/>
            <p:cNvSpPr/>
            <p:nvPr/>
          </p:nvSpPr>
          <p:spPr>
            <a:xfrm>
              <a:off x="2203113" y="2250419"/>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127"/>
            <p:cNvSpPr/>
            <p:nvPr/>
          </p:nvSpPr>
          <p:spPr>
            <a:xfrm>
              <a:off x="2195021" y="2235687"/>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127"/>
            <p:cNvSpPr/>
            <p:nvPr/>
          </p:nvSpPr>
          <p:spPr>
            <a:xfrm>
              <a:off x="2195211" y="2235931"/>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127"/>
            <p:cNvSpPr/>
            <p:nvPr/>
          </p:nvSpPr>
          <p:spPr>
            <a:xfrm>
              <a:off x="2200927" y="2250228"/>
              <a:ext cx="95" cy="14"/>
            </a:xfrm>
            <a:custGeom>
              <a:avLst/>
              <a:gdLst/>
              <a:ahLst/>
              <a:cxnLst/>
              <a:rect l="l" t="t" r="r" b="b"/>
              <a:pathLst>
                <a:path w="7" h="1" extrusionOk="0">
                  <a:moveTo>
                    <a:pt x="7"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127"/>
            <p:cNvSpPr/>
            <p:nvPr/>
          </p:nvSpPr>
          <p:spPr>
            <a:xfrm>
              <a:off x="2194600" y="2235361"/>
              <a:ext cx="54" cy="14"/>
            </a:xfrm>
            <a:custGeom>
              <a:avLst/>
              <a:gdLst/>
              <a:ahLst/>
              <a:cxnLst/>
              <a:rect l="l" t="t" r="r" b="b"/>
              <a:pathLst>
                <a:path w="4" h="1" extrusionOk="0">
                  <a:moveTo>
                    <a:pt x="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127"/>
            <p:cNvSpPr/>
            <p:nvPr/>
          </p:nvSpPr>
          <p:spPr>
            <a:xfrm>
              <a:off x="2194315" y="2235117"/>
              <a:ext cx="54" cy="68"/>
            </a:xfrm>
            <a:custGeom>
              <a:avLst/>
              <a:gdLst/>
              <a:ahLst/>
              <a:cxnLst/>
              <a:rect l="l" t="t" r="r" b="b"/>
              <a:pathLst>
                <a:path w="4" h="5" extrusionOk="0">
                  <a:moveTo>
                    <a:pt x="4"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127"/>
            <p:cNvSpPr/>
            <p:nvPr/>
          </p:nvSpPr>
          <p:spPr>
            <a:xfrm>
              <a:off x="2203588" y="2250419"/>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127"/>
            <p:cNvSpPr/>
            <p:nvPr/>
          </p:nvSpPr>
          <p:spPr>
            <a:xfrm>
              <a:off x="2195116" y="2235836"/>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127"/>
            <p:cNvSpPr/>
            <p:nvPr/>
          </p:nvSpPr>
          <p:spPr>
            <a:xfrm>
              <a:off x="2194831" y="2235497"/>
              <a:ext cx="68" cy="68"/>
            </a:xfrm>
            <a:custGeom>
              <a:avLst/>
              <a:gdLst/>
              <a:ahLst/>
              <a:cxnLst/>
              <a:rect l="l" t="t" r="r" b="b"/>
              <a:pathLst>
                <a:path w="5" h="5" extrusionOk="0">
                  <a:moveTo>
                    <a:pt x="4"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127"/>
            <p:cNvSpPr/>
            <p:nvPr/>
          </p:nvSpPr>
          <p:spPr>
            <a:xfrm>
              <a:off x="2206005" y="2249468"/>
              <a:ext cx="109" cy="109"/>
            </a:xfrm>
            <a:custGeom>
              <a:avLst/>
              <a:gdLst/>
              <a:ahLst/>
              <a:cxnLst/>
              <a:rect l="l" t="t" r="r" b="b"/>
              <a:pathLst>
                <a:path w="8" h="8" extrusionOk="0">
                  <a:moveTo>
                    <a:pt x="8"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127"/>
            <p:cNvSpPr/>
            <p:nvPr/>
          </p:nvSpPr>
          <p:spPr>
            <a:xfrm>
              <a:off x="2205625" y="2249753"/>
              <a:ext cx="163" cy="109"/>
            </a:xfrm>
            <a:custGeom>
              <a:avLst/>
              <a:gdLst/>
              <a:ahLst/>
              <a:cxnLst/>
              <a:rect l="l" t="t" r="r" b="b"/>
              <a:pathLst>
                <a:path w="12" h="8" extrusionOk="0">
                  <a:moveTo>
                    <a:pt x="1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127"/>
            <p:cNvSpPr/>
            <p:nvPr/>
          </p:nvSpPr>
          <p:spPr>
            <a:xfrm>
              <a:off x="2258102" y="2213298"/>
              <a:ext cx="68" cy="68"/>
            </a:xfrm>
            <a:custGeom>
              <a:avLst/>
              <a:gdLst/>
              <a:ahLst/>
              <a:cxnLst/>
              <a:rect l="l" t="t" r="r" b="b"/>
              <a:pathLst>
                <a:path w="5" h="5" extrusionOk="0">
                  <a:moveTo>
                    <a:pt x="4"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127"/>
            <p:cNvSpPr/>
            <p:nvPr/>
          </p:nvSpPr>
          <p:spPr>
            <a:xfrm>
              <a:off x="2257722" y="2213732"/>
              <a:ext cx="109" cy="149"/>
            </a:xfrm>
            <a:custGeom>
              <a:avLst/>
              <a:gdLst/>
              <a:ahLst/>
              <a:cxnLst/>
              <a:rect l="l" t="t" r="r" b="b"/>
              <a:pathLst>
                <a:path w="8" h="11" extrusionOk="0">
                  <a:moveTo>
                    <a:pt x="8"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127"/>
            <p:cNvSpPr/>
            <p:nvPr/>
          </p:nvSpPr>
          <p:spPr>
            <a:xfrm>
              <a:off x="2257152" y="2214533"/>
              <a:ext cx="54" cy="109"/>
            </a:xfrm>
            <a:custGeom>
              <a:avLst/>
              <a:gdLst/>
              <a:ahLst/>
              <a:cxnLst/>
              <a:rect l="l" t="t" r="r" b="b"/>
              <a:pathLst>
                <a:path w="4" h="8" extrusionOk="0">
                  <a:moveTo>
                    <a:pt x="4"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127"/>
            <p:cNvSpPr/>
            <p:nvPr/>
          </p:nvSpPr>
          <p:spPr>
            <a:xfrm>
              <a:off x="2257437" y="2214153"/>
              <a:ext cx="109" cy="163"/>
            </a:xfrm>
            <a:custGeom>
              <a:avLst/>
              <a:gdLst/>
              <a:ahLst/>
              <a:cxnLst/>
              <a:rect l="l" t="t" r="r" b="b"/>
              <a:pathLst>
                <a:path w="8" h="12" extrusionOk="0">
                  <a:moveTo>
                    <a:pt x="8"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127"/>
            <p:cNvSpPr/>
            <p:nvPr/>
          </p:nvSpPr>
          <p:spPr>
            <a:xfrm>
              <a:off x="2258482" y="2212687"/>
              <a:ext cx="109" cy="149"/>
            </a:xfrm>
            <a:custGeom>
              <a:avLst/>
              <a:gdLst/>
              <a:ahLst/>
              <a:cxnLst/>
              <a:rect l="l" t="t" r="r" b="b"/>
              <a:pathLst>
                <a:path w="8" h="11" extrusionOk="0">
                  <a:moveTo>
                    <a:pt x="8"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127"/>
            <p:cNvSpPr/>
            <p:nvPr/>
          </p:nvSpPr>
          <p:spPr>
            <a:xfrm>
              <a:off x="2204865" y="2250133"/>
              <a:ext cx="163" cy="68"/>
            </a:xfrm>
            <a:custGeom>
              <a:avLst/>
              <a:gdLst/>
              <a:ahLst/>
              <a:cxnLst/>
              <a:rect l="l" t="t" r="r" b="b"/>
              <a:pathLst>
                <a:path w="12" h="5" extrusionOk="0">
                  <a:moveTo>
                    <a:pt x="11"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127"/>
            <p:cNvSpPr/>
            <p:nvPr/>
          </p:nvSpPr>
          <p:spPr>
            <a:xfrm>
              <a:off x="2258822" y="2212211"/>
              <a:ext cx="109" cy="149"/>
            </a:xfrm>
            <a:custGeom>
              <a:avLst/>
              <a:gdLst/>
              <a:ahLst/>
              <a:cxnLst/>
              <a:rect l="l" t="t" r="r" b="b"/>
              <a:pathLst>
                <a:path w="8" h="11" extrusionOk="0">
                  <a:moveTo>
                    <a:pt x="7"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127"/>
            <p:cNvSpPr/>
            <p:nvPr/>
          </p:nvSpPr>
          <p:spPr>
            <a:xfrm>
              <a:off x="2193460" y="2234696"/>
              <a:ext cx="14" cy="14"/>
            </a:xfrm>
            <a:custGeom>
              <a:avLst/>
              <a:gdLst/>
              <a:ahLst/>
              <a:cxnLst/>
              <a:rect l="l" t="t" r="r" b="b"/>
              <a:pathLst>
                <a:path w="1" h="1" extrusionOk="0">
                  <a:moveTo>
                    <a:pt x="0" y="0"/>
                  </a:moveTo>
                  <a:lnTo>
                    <a:pt x="0" y="0"/>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127"/>
            <p:cNvSpPr/>
            <p:nvPr/>
          </p:nvSpPr>
          <p:spPr>
            <a:xfrm>
              <a:off x="2205245" y="2249943"/>
              <a:ext cx="163" cy="109"/>
            </a:xfrm>
            <a:custGeom>
              <a:avLst/>
              <a:gdLst/>
              <a:ahLst/>
              <a:cxnLst/>
              <a:rect l="l" t="t" r="r" b="b"/>
              <a:pathLst>
                <a:path w="12" h="8" extrusionOk="0">
                  <a:moveTo>
                    <a:pt x="1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127"/>
            <p:cNvSpPr/>
            <p:nvPr/>
          </p:nvSpPr>
          <p:spPr>
            <a:xfrm>
              <a:off x="2204485" y="2250283"/>
              <a:ext cx="109" cy="14"/>
            </a:xfrm>
            <a:custGeom>
              <a:avLst/>
              <a:gdLst/>
              <a:ahLst/>
              <a:cxnLst/>
              <a:rect l="l" t="t" r="r" b="b"/>
              <a:pathLst>
                <a:path w="8" h="1" extrusionOk="0">
                  <a:moveTo>
                    <a:pt x="8"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127"/>
            <p:cNvSpPr/>
            <p:nvPr/>
          </p:nvSpPr>
          <p:spPr>
            <a:xfrm>
              <a:off x="2278916" y="2252890"/>
              <a:ext cx="258" cy="163"/>
            </a:xfrm>
            <a:custGeom>
              <a:avLst/>
              <a:gdLst/>
              <a:ahLst/>
              <a:cxnLst/>
              <a:rect l="l" t="t" r="r" b="b"/>
              <a:pathLst>
                <a:path w="19" h="12" extrusionOk="0">
                  <a:moveTo>
                    <a:pt x="1" y="11"/>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12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12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12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127"/>
            <p:cNvSpPr/>
            <p:nvPr/>
          </p:nvSpPr>
          <p:spPr>
            <a:xfrm>
              <a:off x="2276445" y="2253609"/>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127"/>
            <p:cNvSpPr/>
            <p:nvPr/>
          </p:nvSpPr>
          <p:spPr>
            <a:xfrm>
              <a:off x="2280301" y="2250704"/>
              <a:ext cx="14" cy="14"/>
            </a:xfrm>
            <a:custGeom>
              <a:avLst/>
              <a:gdLst/>
              <a:ahLst/>
              <a:cxnLst/>
              <a:rect l="l" t="t" r="r" b="b"/>
              <a:pathLst>
                <a:path w="1" h="1" extrusionOk="0">
                  <a:moveTo>
                    <a:pt x="0" y="1"/>
                  </a:moveTo>
                  <a:lnTo>
                    <a:pt x="0" y="1"/>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12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12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12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127"/>
            <p:cNvSpPr/>
            <p:nvPr/>
          </p:nvSpPr>
          <p:spPr>
            <a:xfrm>
              <a:off x="2276119" y="2239584"/>
              <a:ext cx="149" cy="14"/>
            </a:xfrm>
            <a:custGeom>
              <a:avLst/>
              <a:gdLst/>
              <a:ahLst/>
              <a:cxnLst/>
              <a:rect l="l" t="t" r="r" b="b"/>
              <a:pathLst>
                <a:path w="11" h="1" extrusionOk="0">
                  <a:moveTo>
                    <a:pt x="11"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127"/>
            <p:cNvSpPr/>
            <p:nvPr/>
          </p:nvSpPr>
          <p:spPr>
            <a:xfrm>
              <a:off x="2277111" y="2239869"/>
              <a:ext cx="109" cy="68"/>
            </a:xfrm>
            <a:custGeom>
              <a:avLst/>
              <a:gdLst/>
              <a:ahLst/>
              <a:cxnLst/>
              <a:rect l="l" t="t" r="r" b="b"/>
              <a:pathLst>
                <a:path w="8" h="5" extrusionOk="0">
                  <a:moveTo>
                    <a:pt x="8"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127"/>
            <p:cNvSpPr/>
            <p:nvPr/>
          </p:nvSpPr>
          <p:spPr>
            <a:xfrm>
              <a:off x="2276595" y="2239679"/>
              <a:ext cx="149" cy="68"/>
            </a:xfrm>
            <a:custGeom>
              <a:avLst/>
              <a:gdLst/>
              <a:ahLst/>
              <a:cxnLst/>
              <a:rect l="l" t="t" r="r" b="b"/>
              <a:pathLst>
                <a:path w="11" h="5" extrusionOk="0">
                  <a:moveTo>
                    <a:pt x="11"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127"/>
            <p:cNvSpPr/>
            <p:nvPr/>
          </p:nvSpPr>
          <p:spPr>
            <a:xfrm>
              <a:off x="2277735" y="2240154"/>
              <a:ext cx="54" cy="14"/>
            </a:xfrm>
            <a:custGeom>
              <a:avLst/>
              <a:gdLst/>
              <a:ahLst/>
              <a:cxnLst/>
              <a:rect l="l" t="t" r="r" b="b"/>
              <a:pathLst>
                <a:path w="4" h="1" extrusionOk="0">
                  <a:moveTo>
                    <a:pt x="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127"/>
            <p:cNvSpPr/>
            <p:nvPr/>
          </p:nvSpPr>
          <p:spPr>
            <a:xfrm>
              <a:off x="2278210" y="2240439"/>
              <a:ext cx="149" cy="109"/>
            </a:xfrm>
            <a:custGeom>
              <a:avLst/>
              <a:gdLst/>
              <a:ahLst/>
              <a:cxnLst/>
              <a:rect l="l" t="t" r="r" b="b"/>
              <a:pathLst>
                <a:path w="11" h="8" extrusionOk="0">
                  <a:moveTo>
                    <a:pt x="11"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127"/>
            <p:cNvSpPr/>
            <p:nvPr/>
          </p:nvSpPr>
          <p:spPr>
            <a:xfrm>
              <a:off x="2278726" y="2240779"/>
              <a:ext cx="163" cy="54"/>
            </a:xfrm>
            <a:custGeom>
              <a:avLst/>
              <a:gdLst/>
              <a:ahLst/>
              <a:cxnLst/>
              <a:rect l="l" t="t" r="r" b="b"/>
              <a:pathLst>
                <a:path w="12" h="4" extrusionOk="0">
                  <a:moveTo>
                    <a:pt x="1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12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127"/>
            <p:cNvSpPr/>
            <p:nvPr/>
          </p:nvSpPr>
          <p:spPr>
            <a:xfrm>
              <a:off x="2277396" y="2253460"/>
              <a:ext cx="299" cy="68"/>
            </a:xfrm>
            <a:custGeom>
              <a:avLst/>
              <a:gdLst/>
              <a:ahLst/>
              <a:cxnLst/>
              <a:rect l="l" t="t" r="r" b="b"/>
              <a:pathLst>
                <a:path w="22" h="5" extrusionOk="0">
                  <a:moveTo>
                    <a:pt x="1" y="4"/>
                  </a:moveTo>
                  <a:lnTo>
                    <a:pt x="2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127"/>
            <p:cNvSpPr/>
            <p:nvPr/>
          </p:nvSpPr>
          <p:spPr>
            <a:xfrm>
              <a:off x="2276921" y="2253514"/>
              <a:ext cx="394" cy="54"/>
            </a:xfrm>
            <a:custGeom>
              <a:avLst/>
              <a:gdLst/>
              <a:ahLst/>
              <a:cxnLst/>
              <a:rect l="l" t="t" r="r" b="b"/>
              <a:pathLst>
                <a:path w="29" h="4" extrusionOk="0">
                  <a:moveTo>
                    <a:pt x="1" y="4"/>
                  </a:moveTo>
                  <a:lnTo>
                    <a:pt x="2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127"/>
            <p:cNvSpPr/>
            <p:nvPr/>
          </p:nvSpPr>
          <p:spPr>
            <a:xfrm>
              <a:off x="2277776" y="2253419"/>
              <a:ext cx="299" cy="54"/>
            </a:xfrm>
            <a:custGeom>
              <a:avLst/>
              <a:gdLst/>
              <a:ahLst/>
              <a:cxnLst/>
              <a:rect l="l" t="t" r="r" b="b"/>
              <a:pathLst>
                <a:path w="22" h="4" extrusionOk="0">
                  <a:moveTo>
                    <a:pt x="1" y="4"/>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127"/>
            <p:cNvSpPr/>
            <p:nvPr/>
          </p:nvSpPr>
          <p:spPr>
            <a:xfrm>
              <a:off x="2276595" y="2253609"/>
              <a:ext cx="299" cy="14"/>
            </a:xfrm>
            <a:custGeom>
              <a:avLst/>
              <a:gdLst/>
              <a:ahLst/>
              <a:cxnLst/>
              <a:rect l="l" t="t" r="r" b="b"/>
              <a:pathLst>
                <a:path w="22" h="1" extrusionOk="0">
                  <a:moveTo>
                    <a:pt x="0" y="0"/>
                  </a:moveTo>
                  <a:lnTo>
                    <a:pt x="2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127"/>
            <p:cNvSpPr/>
            <p:nvPr/>
          </p:nvSpPr>
          <p:spPr>
            <a:xfrm>
              <a:off x="2275644" y="2253555"/>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127"/>
            <p:cNvSpPr/>
            <p:nvPr/>
          </p:nvSpPr>
          <p:spPr>
            <a:xfrm>
              <a:off x="2252019" y="2279556"/>
              <a:ext cx="149" cy="353"/>
            </a:xfrm>
            <a:custGeom>
              <a:avLst/>
              <a:gdLst/>
              <a:ahLst/>
              <a:cxnLst/>
              <a:rect l="l" t="t" r="r" b="b"/>
              <a:pathLst>
                <a:path w="11" h="26" extrusionOk="0">
                  <a:moveTo>
                    <a:pt x="11" y="1"/>
                  </a:moveTo>
                  <a:lnTo>
                    <a:pt x="0"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12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12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12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127"/>
            <p:cNvSpPr/>
            <p:nvPr/>
          </p:nvSpPr>
          <p:spPr>
            <a:xfrm>
              <a:off x="2193595" y="2177277"/>
              <a:ext cx="353" cy="14"/>
            </a:xfrm>
            <a:custGeom>
              <a:avLst/>
              <a:gdLst/>
              <a:ahLst/>
              <a:cxnLst/>
              <a:rect l="l" t="t" r="r" b="b"/>
              <a:pathLst>
                <a:path w="26" h="1" extrusionOk="0">
                  <a:moveTo>
                    <a:pt x="25"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127"/>
            <p:cNvSpPr/>
            <p:nvPr/>
          </p:nvSpPr>
          <p:spPr>
            <a:xfrm>
              <a:off x="2185897" y="2177697"/>
              <a:ext cx="394" cy="14"/>
            </a:xfrm>
            <a:custGeom>
              <a:avLst/>
              <a:gdLst/>
              <a:ahLst/>
              <a:cxnLst/>
              <a:rect l="l" t="t" r="r" b="b"/>
              <a:pathLst>
                <a:path w="29" h="1" extrusionOk="0">
                  <a:moveTo>
                    <a:pt x="29"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127"/>
            <p:cNvSpPr/>
            <p:nvPr/>
          </p:nvSpPr>
          <p:spPr>
            <a:xfrm>
              <a:off x="2200113" y="2177372"/>
              <a:ext cx="625" cy="109"/>
            </a:xfrm>
            <a:custGeom>
              <a:avLst/>
              <a:gdLst/>
              <a:ahLst/>
              <a:cxnLst/>
              <a:rect l="l" t="t" r="r" b="b"/>
              <a:pathLst>
                <a:path w="46" h="8" extrusionOk="0">
                  <a:moveTo>
                    <a:pt x="46"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127"/>
            <p:cNvSpPr/>
            <p:nvPr/>
          </p:nvSpPr>
          <p:spPr>
            <a:xfrm>
              <a:off x="2192889" y="2177317"/>
              <a:ext cx="394" cy="14"/>
            </a:xfrm>
            <a:custGeom>
              <a:avLst/>
              <a:gdLst/>
              <a:ahLst/>
              <a:cxnLst/>
              <a:rect l="l" t="t" r="r" b="b"/>
              <a:pathLst>
                <a:path w="29" h="1" extrusionOk="0">
                  <a:moveTo>
                    <a:pt x="28"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127"/>
            <p:cNvSpPr/>
            <p:nvPr/>
          </p:nvSpPr>
          <p:spPr>
            <a:xfrm>
              <a:off x="2197492" y="2177277"/>
              <a:ext cx="774" cy="14"/>
            </a:xfrm>
            <a:custGeom>
              <a:avLst/>
              <a:gdLst/>
              <a:ahLst/>
              <a:cxnLst/>
              <a:rect l="l" t="t" r="r" b="b"/>
              <a:pathLst>
                <a:path w="57" h="1" extrusionOk="0">
                  <a:moveTo>
                    <a:pt x="57"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127"/>
            <p:cNvSpPr/>
            <p:nvPr/>
          </p:nvSpPr>
          <p:spPr>
            <a:xfrm>
              <a:off x="2198497" y="2177277"/>
              <a:ext cx="679" cy="54"/>
            </a:xfrm>
            <a:custGeom>
              <a:avLst/>
              <a:gdLst/>
              <a:ahLst/>
              <a:cxnLst/>
              <a:rect l="l" t="t" r="r" b="b"/>
              <a:pathLst>
                <a:path w="50" h="4" extrusionOk="0">
                  <a:moveTo>
                    <a:pt x="49"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127"/>
            <p:cNvSpPr/>
            <p:nvPr/>
          </p:nvSpPr>
          <p:spPr>
            <a:xfrm>
              <a:off x="2197261" y="217722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127"/>
            <p:cNvSpPr/>
            <p:nvPr/>
          </p:nvSpPr>
          <p:spPr>
            <a:xfrm>
              <a:off x="2195401" y="2177277"/>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127"/>
            <p:cNvSpPr/>
            <p:nvPr/>
          </p:nvSpPr>
          <p:spPr>
            <a:xfrm>
              <a:off x="2136421" y="2173421"/>
              <a:ext cx="679" cy="149"/>
            </a:xfrm>
            <a:custGeom>
              <a:avLst/>
              <a:gdLst/>
              <a:ahLst/>
              <a:cxnLst/>
              <a:rect l="l" t="t" r="r" b="b"/>
              <a:pathLst>
                <a:path w="50" h="11" extrusionOk="0">
                  <a:moveTo>
                    <a:pt x="0" y="11"/>
                  </a:moveTo>
                  <a:lnTo>
                    <a:pt x="4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127"/>
            <p:cNvSpPr/>
            <p:nvPr/>
          </p:nvSpPr>
          <p:spPr>
            <a:xfrm>
              <a:off x="2199257" y="2177317"/>
              <a:ext cx="679" cy="68"/>
            </a:xfrm>
            <a:custGeom>
              <a:avLst/>
              <a:gdLst/>
              <a:ahLst/>
              <a:cxnLst/>
              <a:rect l="l" t="t" r="r" b="b"/>
              <a:pathLst>
                <a:path w="50" h="5" extrusionOk="0">
                  <a:moveTo>
                    <a:pt x="49"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127"/>
            <p:cNvSpPr/>
            <p:nvPr/>
          </p:nvSpPr>
          <p:spPr>
            <a:xfrm>
              <a:off x="2187852" y="2177562"/>
              <a:ext cx="394" cy="14"/>
            </a:xfrm>
            <a:custGeom>
              <a:avLst/>
              <a:gdLst/>
              <a:ahLst/>
              <a:cxnLst/>
              <a:rect l="l" t="t" r="r" b="b"/>
              <a:pathLst>
                <a:path w="29" h="1" extrusionOk="0">
                  <a:moveTo>
                    <a:pt x="28"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127"/>
            <p:cNvSpPr/>
            <p:nvPr/>
          </p:nvSpPr>
          <p:spPr>
            <a:xfrm>
              <a:off x="2187323" y="2177602"/>
              <a:ext cx="299" cy="14"/>
            </a:xfrm>
            <a:custGeom>
              <a:avLst/>
              <a:gdLst/>
              <a:ahLst/>
              <a:cxnLst/>
              <a:rect l="l" t="t" r="r" b="b"/>
              <a:pathLst>
                <a:path w="22" h="1" extrusionOk="0">
                  <a:moveTo>
                    <a:pt x="22"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127"/>
            <p:cNvSpPr/>
            <p:nvPr/>
          </p:nvSpPr>
          <p:spPr>
            <a:xfrm>
              <a:off x="2186847" y="2177602"/>
              <a:ext cx="258" cy="14"/>
            </a:xfrm>
            <a:custGeom>
              <a:avLst/>
              <a:gdLst/>
              <a:ahLst/>
              <a:cxnLst/>
              <a:rect l="l" t="t" r="r" b="b"/>
              <a:pathLst>
                <a:path w="19" h="1" extrusionOk="0">
                  <a:moveTo>
                    <a:pt x="1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127"/>
            <p:cNvSpPr/>
            <p:nvPr/>
          </p:nvSpPr>
          <p:spPr>
            <a:xfrm>
              <a:off x="2200832" y="2177467"/>
              <a:ext cx="475" cy="109"/>
            </a:xfrm>
            <a:custGeom>
              <a:avLst/>
              <a:gdLst/>
              <a:ahLst/>
              <a:cxnLst/>
              <a:rect l="l" t="t" r="r" b="b"/>
              <a:pathLst>
                <a:path w="35" h="8" extrusionOk="0">
                  <a:moveTo>
                    <a:pt x="35"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127"/>
            <p:cNvSpPr/>
            <p:nvPr/>
          </p:nvSpPr>
          <p:spPr>
            <a:xfrm>
              <a:off x="2186372" y="2177657"/>
              <a:ext cx="353" cy="14"/>
            </a:xfrm>
            <a:custGeom>
              <a:avLst/>
              <a:gdLst/>
              <a:ahLst/>
              <a:cxnLst/>
              <a:rect l="l" t="t" r="r" b="b"/>
              <a:pathLst>
                <a:path w="26" h="1" extrusionOk="0">
                  <a:moveTo>
                    <a:pt x="25"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127"/>
            <p:cNvSpPr/>
            <p:nvPr/>
          </p:nvSpPr>
          <p:spPr>
            <a:xfrm>
              <a:off x="2192075" y="2177317"/>
              <a:ext cx="489" cy="14"/>
            </a:xfrm>
            <a:custGeom>
              <a:avLst/>
              <a:gdLst/>
              <a:ahLst/>
              <a:cxnLst/>
              <a:rect l="l" t="t" r="r" b="b"/>
              <a:pathLst>
                <a:path w="36" h="1" extrusionOk="0">
                  <a:moveTo>
                    <a:pt x="36"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127"/>
            <p:cNvSpPr/>
            <p:nvPr/>
          </p:nvSpPr>
          <p:spPr>
            <a:xfrm>
              <a:off x="2191219" y="2177372"/>
              <a:ext cx="394" cy="14"/>
            </a:xfrm>
            <a:custGeom>
              <a:avLst/>
              <a:gdLst/>
              <a:ahLst/>
              <a:cxnLst/>
              <a:rect l="l" t="t" r="r" b="b"/>
              <a:pathLst>
                <a:path w="29" h="1" extrusionOk="0">
                  <a:moveTo>
                    <a:pt x="29"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127"/>
            <p:cNvSpPr/>
            <p:nvPr/>
          </p:nvSpPr>
          <p:spPr>
            <a:xfrm>
              <a:off x="2190513" y="2177412"/>
              <a:ext cx="394" cy="14"/>
            </a:xfrm>
            <a:custGeom>
              <a:avLst/>
              <a:gdLst/>
              <a:ahLst/>
              <a:cxnLst/>
              <a:rect l="l" t="t" r="r" b="b"/>
              <a:pathLst>
                <a:path w="29" h="1" extrusionOk="0">
                  <a:moveTo>
                    <a:pt x="28"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127"/>
            <p:cNvSpPr/>
            <p:nvPr/>
          </p:nvSpPr>
          <p:spPr>
            <a:xfrm>
              <a:off x="2189223" y="2177467"/>
              <a:ext cx="353" cy="14"/>
            </a:xfrm>
            <a:custGeom>
              <a:avLst/>
              <a:gdLst/>
              <a:ahLst/>
              <a:cxnLst/>
              <a:rect l="l" t="t" r="r" b="b"/>
              <a:pathLst>
                <a:path w="26" h="1" extrusionOk="0">
                  <a:moveTo>
                    <a:pt x="25"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127"/>
            <p:cNvSpPr/>
            <p:nvPr/>
          </p:nvSpPr>
          <p:spPr>
            <a:xfrm>
              <a:off x="2188558" y="2177507"/>
              <a:ext cx="394" cy="14"/>
            </a:xfrm>
            <a:custGeom>
              <a:avLst/>
              <a:gdLst/>
              <a:ahLst/>
              <a:cxnLst/>
              <a:rect l="l" t="t" r="r" b="b"/>
              <a:pathLst>
                <a:path w="29" h="1" extrusionOk="0">
                  <a:moveTo>
                    <a:pt x="29"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127"/>
            <p:cNvSpPr/>
            <p:nvPr/>
          </p:nvSpPr>
          <p:spPr>
            <a:xfrm>
              <a:off x="2189889" y="2177412"/>
              <a:ext cx="394" cy="14"/>
            </a:xfrm>
            <a:custGeom>
              <a:avLst/>
              <a:gdLst/>
              <a:ahLst/>
              <a:cxnLst/>
              <a:rect l="l" t="t" r="r" b="b"/>
              <a:pathLst>
                <a:path w="29" h="1" extrusionOk="0">
                  <a:moveTo>
                    <a:pt x="29"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127"/>
            <p:cNvSpPr/>
            <p:nvPr/>
          </p:nvSpPr>
          <p:spPr>
            <a:xfrm>
              <a:off x="2194695" y="2177277"/>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127"/>
            <p:cNvSpPr/>
            <p:nvPr/>
          </p:nvSpPr>
          <p:spPr>
            <a:xfrm>
              <a:off x="2195971" y="217722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12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12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12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127"/>
            <p:cNvSpPr/>
            <p:nvPr/>
          </p:nvSpPr>
          <p:spPr>
            <a:xfrm>
              <a:off x="2229915" y="2176991"/>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127"/>
            <p:cNvSpPr/>
            <p:nvPr/>
          </p:nvSpPr>
          <p:spPr>
            <a:xfrm>
              <a:off x="2229250" y="2175661"/>
              <a:ext cx="109" cy="109"/>
            </a:xfrm>
            <a:custGeom>
              <a:avLst/>
              <a:gdLst/>
              <a:ahLst/>
              <a:cxnLst/>
              <a:rect l="l" t="t" r="r" b="b"/>
              <a:pathLst>
                <a:path w="8" h="8" extrusionOk="0">
                  <a:moveTo>
                    <a:pt x="1" y="0"/>
                  </a:moveTo>
                  <a:lnTo>
                    <a:pt x="8" y="7"/>
                  </a:lnTo>
                  <a:lnTo>
                    <a:pt x="8"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127"/>
            <p:cNvSpPr/>
            <p:nvPr/>
          </p:nvSpPr>
          <p:spPr>
            <a:xfrm>
              <a:off x="2230065" y="2177412"/>
              <a:ext cx="14" cy="68"/>
            </a:xfrm>
            <a:custGeom>
              <a:avLst/>
              <a:gdLst/>
              <a:ahLst/>
              <a:cxnLst/>
              <a:rect l="l" t="t" r="r" b="b"/>
              <a:pathLst>
                <a:path w="1" h="5" extrusionOk="0">
                  <a:moveTo>
                    <a:pt x="0" y="1"/>
                  </a:moveTo>
                  <a:lnTo>
                    <a:pt x="0" y="4"/>
                  </a:ln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127"/>
            <p:cNvSpPr/>
            <p:nvPr/>
          </p:nvSpPr>
          <p:spPr>
            <a:xfrm>
              <a:off x="2229494" y="2175892"/>
              <a:ext cx="95" cy="109"/>
            </a:xfrm>
            <a:custGeom>
              <a:avLst/>
              <a:gdLst/>
              <a:ahLst/>
              <a:cxnLst/>
              <a:rect l="l" t="t" r="r" b="b"/>
              <a:pathLst>
                <a:path w="7" h="8" extrusionOk="0">
                  <a:moveTo>
                    <a:pt x="0" y="1"/>
                  </a:moveTo>
                  <a:lnTo>
                    <a:pt x="7"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127"/>
            <p:cNvSpPr/>
            <p:nvPr/>
          </p:nvSpPr>
          <p:spPr>
            <a:xfrm>
              <a:off x="2228965" y="2175566"/>
              <a:ext cx="244" cy="54"/>
            </a:xfrm>
            <a:custGeom>
              <a:avLst/>
              <a:gdLst/>
              <a:ahLst/>
              <a:cxnLst/>
              <a:rect l="l" t="t" r="r" b="b"/>
              <a:pathLst>
                <a:path w="18" h="4" extrusionOk="0">
                  <a:moveTo>
                    <a:pt x="18"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127"/>
            <p:cNvSpPr/>
            <p:nvPr/>
          </p:nvSpPr>
          <p:spPr>
            <a:xfrm>
              <a:off x="2230010" y="2177181"/>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127"/>
            <p:cNvSpPr/>
            <p:nvPr/>
          </p:nvSpPr>
          <p:spPr>
            <a:xfrm>
              <a:off x="2229915" y="2176896"/>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12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12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12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12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12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127"/>
            <p:cNvSpPr/>
            <p:nvPr/>
          </p:nvSpPr>
          <p:spPr>
            <a:xfrm>
              <a:off x="2231056" y="2177127"/>
              <a:ext cx="638" cy="109"/>
            </a:xfrm>
            <a:custGeom>
              <a:avLst/>
              <a:gdLst/>
              <a:ahLst/>
              <a:cxnLst/>
              <a:rect l="l" t="t" r="r" b="b"/>
              <a:pathLst>
                <a:path w="47" h="8" extrusionOk="0">
                  <a:moveTo>
                    <a:pt x="1" y="8"/>
                  </a:moveTo>
                  <a:lnTo>
                    <a:pt x="46"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12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127"/>
            <p:cNvSpPr/>
            <p:nvPr/>
          </p:nvSpPr>
          <p:spPr>
            <a:xfrm>
              <a:off x="2232536" y="2177032"/>
              <a:ext cx="489" cy="14"/>
            </a:xfrm>
            <a:custGeom>
              <a:avLst/>
              <a:gdLst/>
              <a:ahLst/>
              <a:cxnLst/>
              <a:rect l="l" t="t" r="r" b="b"/>
              <a:pathLst>
                <a:path w="36" h="1" extrusionOk="0">
                  <a:moveTo>
                    <a:pt x="0" y="1"/>
                  </a:moveTo>
                  <a:lnTo>
                    <a:pt x="3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12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12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12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12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12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12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12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12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12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12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12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127"/>
            <p:cNvSpPr/>
            <p:nvPr/>
          </p:nvSpPr>
          <p:spPr>
            <a:xfrm>
              <a:off x="2034182" y="1771051"/>
              <a:ext cx="109" cy="163"/>
            </a:xfrm>
            <a:custGeom>
              <a:avLst/>
              <a:gdLst/>
              <a:ahLst/>
              <a:cxnLst/>
              <a:rect l="l" t="t" r="r" b="b"/>
              <a:pathLst>
                <a:path w="8" h="12" extrusionOk="0">
                  <a:moveTo>
                    <a:pt x="0" y="1"/>
                  </a:moveTo>
                  <a:lnTo>
                    <a:pt x="7"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12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12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12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12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12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127"/>
            <p:cNvSpPr/>
            <p:nvPr/>
          </p:nvSpPr>
          <p:spPr>
            <a:xfrm>
              <a:off x="2110039" y="1759836"/>
              <a:ext cx="14" cy="448"/>
            </a:xfrm>
            <a:custGeom>
              <a:avLst/>
              <a:gdLst/>
              <a:ahLst/>
              <a:cxnLst/>
              <a:rect l="l" t="t" r="r" b="b"/>
              <a:pathLst>
                <a:path w="1" h="33" extrusionOk="0">
                  <a:moveTo>
                    <a:pt x="0" y="1"/>
                  </a:moveTo>
                  <a:lnTo>
                    <a:pt x="0"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127"/>
            <p:cNvSpPr/>
            <p:nvPr/>
          </p:nvSpPr>
          <p:spPr>
            <a:xfrm>
              <a:off x="2110039" y="1762878"/>
              <a:ext cx="14" cy="299"/>
            </a:xfrm>
            <a:custGeom>
              <a:avLst/>
              <a:gdLst/>
              <a:ahLst/>
              <a:cxnLst/>
              <a:rect l="l" t="t" r="r" b="b"/>
              <a:pathLst>
                <a:path w="1" h="22" extrusionOk="0">
                  <a:moveTo>
                    <a:pt x="0" y="1"/>
                  </a:moveTo>
                  <a:lnTo>
                    <a:pt x="0"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127"/>
            <p:cNvSpPr/>
            <p:nvPr/>
          </p:nvSpPr>
          <p:spPr>
            <a:xfrm>
              <a:off x="2119218" y="1809706"/>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12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127"/>
            <p:cNvSpPr/>
            <p:nvPr/>
          </p:nvSpPr>
          <p:spPr>
            <a:xfrm>
              <a:off x="2119028" y="1808987"/>
              <a:ext cx="14" cy="163"/>
            </a:xfrm>
            <a:custGeom>
              <a:avLst/>
              <a:gdLst/>
              <a:ahLst/>
              <a:cxnLst/>
              <a:rect l="l" t="t" r="r" b="b"/>
              <a:pathLst>
                <a:path w="1" h="12" extrusionOk="0">
                  <a:moveTo>
                    <a:pt x="0"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12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12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12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12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127"/>
            <p:cNvSpPr/>
            <p:nvPr/>
          </p:nvSpPr>
          <p:spPr>
            <a:xfrm>
              <a:off x="2109985" y="1761452"/>
              <a:ext cx="14" cy="394"/>
            </a:xfrm>
            <a:custGeom>
              <a:avLst/>
              <a:gdLst/>
              <a:ahLst/>
              <a:cxnLst/>
              <a:rect l="l" t="t" r="r" b="b"/>
              <a:pathLst>
                <a:path w="1" h="29" extrusionOk="0">
                  <a:moveTo>
                    <a:pt x="1" y="29"/>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12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12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12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12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12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12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127"/>
            <p:cNvSpPr/>
            <p:nvPr/>
          </p:nvSpPr>
          <p:spPr>
            <a:xfrm>
              <a:off x="2135375" y="1790168"/>
              <a:ext cx="14" cy="109"/>
            </a:xfrm>
            <a:custGeom>
              <a:avLst/>
              <a:gdLst/>
              <a:ahLst/>
              <a:cxnLst/>
              <a:rect l="l" t="t" r="r" b="b"/>
              <a:pathLst>
                <a:path w="1" h="8" extrusionOk="0">
                  <a:moveTo>
                    <a:pt x="0"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127"/>
            <p:cNvSpPr/>
            <p:nvPr/>
          </p:nvSpPr>
          <p:spPr>
            <a:xfrm>
              <a:off x="2127962" y="1796916"/>
              <a:ext cx="434" cy="434"/>
            </a:xfrm>
            <a:custGeom>
              <a:avLst/>
              <a:gdLst/>
              <a:ahLst/>
              <a:cxnLst/>
              <a:rect l="l" t="t" r="r" b="b"/>
              <a:pathLst>
                <a:path w="32" h="32" extrusionOk="0">
                  <a:moveTo>
                    <a:pt x="0" y="32"/>
                  </a:moveTo>
                  <a:lnTo>
                    <a:pt x="3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127"/>
            <p:cNvSpPr/>
            <p:nvPr/>
          </p:nvSpPr>
          <p:spPr>
            <a:xfrm>
              <a:off x="2128573" y="1796577"/>
              <a:ext cx="109" cy="163"/>
            </a:xfrm>
            <a:custGeom>
              <a:avLst/>
              <a:gdLst/>
              <a:ahLst/>
              <a:cxnLst/>
              <a:rect l="l" t="t" r="r" b="b"/>
              <a:pathLst>
                <a:path w="8" h="12" extrusionOk="0">
                  <a:moveTo>
                    <a:pt x="1" y="1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127"/>
            <p:cNvSpPr/>
            <p:nvPr/>
          </p:nvSpPr>
          <p:spPr>
            <a:xfrm>
              <a:off x="2135416" y="1789028"/>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127"/>
            <p:cNvSpPr/>
            <p:nvPr/>
          </p:nvSpPr>
          <p:spPr>
            <a:xfrm>
              <a:off x="2131668" y="1793821"/>
              <a:ext cx="54" cy="14"/>
            </a:xfrm>
            <a:custGeom>
              <a:avLst/>
              <a:gdLst/>
              <a:ahLst/>
              <a:cxnLst/>
              <a:rect l="l" t="t" r="r" b="b"/>
              <a:pathLst>
                <a:path w="4" h="1" extrusionOk="0">
                  <a:moveTo>
                    <a:pt x="0" y="1"/>
                  </a:moveTo>
                  <a:lnTo>
                    <a:pt x="0" y="1"/>
                  </a:ln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127"/>
            <p:cNvSpPr/>
            <p:nvPr/>
          </p:nvSpPr>
          <p:spPr>
            <a:xfrm>
              <a:off x="2131899" y="1793726"/>
              <a:ext cx="299" cy="68"/>
            </a:xfrm>
            <a:custGeom>
              <a:avLst/>
              <a:gdLst/>
              <a:ahLst/>
              <a:cxnLst/>
              <a:rect l="l" t="t" r="r" b="b"/>
              <a:pathLst>
                <a:path w="22" h="5" extrusionOk="0">
                  <a:moveTo>
                    <a:pt x="1" y="4"/>
                  </a:moveTo>
                  <a:lnTo>
                    <a:pt x="2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127"/>
            <p:cNvSpPr/>
            <p:nvPr/>
          </p:nvSpPr>
          <p:spPr>
            <a:xfrm>
              <a:off x="2131763" y="1793821"/>
              <a:ext cx="109" cy="14"/>
            </a:xfrm>
            <a:custGeom>
              <a:avLst/>
              <a:gdLst/>
              <a:ahLst/>
              <a:cxnLst/>
              <a:rect l="l" t="t" r="r" b="b"/>
              <a:pathLst>
                <a:path w="8"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12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12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127"/>
            <p:cNvSpPr/>
            <p:nvPr/>
          </p:nvSpPr>
          <p:spPr>
            <a:xfrm>
              <a:off x="2135375" y="1789639"/>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127"/>
            <p:cNvSpPr/>
            <p:nvPr/>
          </p:nvSpPr>
          <p:spPr>
            <a:xfrm>
              <a:off x="2135470" y="1788308"/>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12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127"/>
            <p:cNvSpPr/>
            <p:nvPr/>
          </p:nvSpPr>
          <p:spPr>
            <a:xfrm>
              <a:off x="2137222" y="1859943"/>
              <a:ext cx="163" cy="244"/>
            </a:xfrm>
            <a:custGeom>
              <a:avLst/>
              <a:gdLst/>
              <a:ahLst/>
              <a:cxnLst/>
              <a:rect l="l" t="t" r="r" b="b"/>
              <a:pathLst>
                <a:path w="12" h="18" extrusionOk="0">
                  <a:moveTo>
                    <a:pt x="1" y="0"/>
                  </a:moveTo>
                  <a:lnTo>
                    <a:pt x="1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127"/>
            <p:cNvSpPr/>
            <p:nvPr/>
          </p:nvSpPr>
          <p:spPr>
            <a:xfrm>
              <a:off x="2134615" y="1857418"/>
              <a:ext cx="149" cy="68"/>
            </a:xfrm>
            <a:custGeom>
              <a:avLst/>
              <a:gdLst/>
              <a:ahLst/>
              <a:cxnLst/>
              <a:rect l="l" t="t" r="r" b="b"/>
              <a:pathLst>
                <a:path w="11" h="5" extrusionOk="0">
                  <a:moveTo>
                    <a:pt x="0" y="1"/>
                  </a:moveTo>
                  <a:lnTo>
                    <a:pt x="1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127"/>
            <p:cNvSpPr/>
            <p:nvPr/>
          </p:nvSpPr>
          <p:spPr>
            <a:xfrm>
              <a:off x="2136706" y="1859034"/>
              <a:ext cx="149" cy="204"/>
            </a:xfrm>
            <a:custGeom>
              <a:avLst/>
              <a:gdLst/>
              <a:ahLst/>
              <a:cxnLst/>
              <a:rect l="l" t="t" r="r" b="b"/>
              <a:pathLst>
                <a:path w="11" h="15" extrusionOk="0">
                  <a:moveTo>
                    <a:pt x="0" y="1"/>
                  </a:moveTo>
                  <a:lnTo>
                    <a:pt x="1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127"/>
            <p:cNvSpPr/>
            <p:nvPr/>
          </p:nvSpPr>
          <p:spPr>
            <a:xfrm>
              <a:off x="2137466" y="1860459"/>
              <a:ext cx="149" cy="258"/>
            </a:xfrm>
            <a:custGeom>
              <a:avLst/>
              <a:gdLst/>
              <a:ahLst/>
              <a:cxnLst/>
              <a:rect l="l" t="t" r="r" b="b"/>
              <a:pathLst>
                <a:path w="11" h="19" extrusionOk="0">
                  <a:moveTo>
                    <a:pt x="0" y="1"/>
                  </a:moveTo>
                  <a:lnTo>
                    <a:pt x="1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12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127"/>
            <p:cNvSpPr/>
            <p:nvPr/>
          </p:nvSpPr>
          <p:spPr>
            <a:xfrm>
              <a:off x="2137697" y="1861029"/>
              <a:ext cx="109" cy="258"/>
            </a:xfrm>
            <a:custGeom>
              <a:avLst/>
              <a:gdLst/>
              <a:ahLst/>
              <a:cxnLst/>
              <a:rect l="l" t="t" r="r" b="b"/>
              <a:pathLst>
                <a:path w="8" h="19" extrusionOk="0">
                  <a:moveTo>
                    <a:pt x="1" y="1"/>
                  </a:moveTo>
                  <a:lnTo>
                    <a:pt x="8"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127"/>
            <p:cNvSpPr/>
            <p:nvPr/>
          </p:nvSpPr>
          <p:spPr>
            <a:xfrm>
              <a:off x="2135036" y="1857567"/>
              <a:ext cx="163" cy="54"/>
            </a:xfrm>
            <a:custGeom>
              <a:avLst/>
              <a:gdLst/>
              <a:ahLst/>
              <a:cxnLst/>
              <a:rect l="l" t="t" r="r" b="b"/>
              <a:pathLst>
                <a:path w="12" h="4" extrusionOk="0">
                  <a:moveTo>
                    <a:pt x="1" y="0"/>
                  </a:moveTo>
                  <a:lnTo>
                    <a:pt x="1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127"/>
            <p:cNvSpPr/>
            <p:nvPr/>
          </p:nvSpPr>
          <p:spPr>
            <a:xfrm>
              <a:off x="2137982" y="1861654"/>
              <a:ext cx="68" cy="204"/>
            </a:xfrm>
            <a:custGeom>
              <a:avLst/>
              <a:gdLst/>
              <a:ahLst/>
              <a:cxnLst/>
              <a:rect l="l" t="t" r="r" b="b"/>
              <a:pathLst>
                <a:path w="5" h="15" extrusionOk="0">
                  <a:moveTo>
                    <a:pt x="1" y="0"/>
                  </a:moveTo>
                  <a:lnTo>
                    <a:pt x="4"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127"/>
            <p:cNvSpPr/>
            <p:nvPr/>
          </p:nvSpPr>
          <p:spPr>
            <a:xfrm>
              <a:off x="2138172" y="1862265"/>
              <a:ext cx="68" cy="204"/>
            </a:xfrm>
            <a:custGeom>
              <a:avLst/>
              <a:gdLst/>
              <a:ahLst/>
              <a:cxnLst/>
              <a:rect l="l" t="t" r="r" b="b"/>
              <a:pathLst>
                <a:path w="5" h="15" extrusionOk="0">
                  <a:moveTo>
                    <a:pt x="1" y="1"/>
                  </a:moveTo>
                  <a:lnTo>
                    <a:pt x="4"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127"/>
            <p:cNvSpPr/>
            <p:nvPr/>
          </p:nvSpPr>
          <p:spPr>
            <a:xfrm>
              <a:off x="2136081" y="1858273"/>
              <a:ext cx="163" cy="163"/>
            </a:xfrm>
            <a:custGeom>
              <a:avLst/>
              <a:gdLst/>
              <a:ahLst/>
              <a:cxnLst/>
              <a:rect l="l" t="t" r="r" b="b"/>
              <a:pathLst>
                <a:path w="12" h="12" extrusionOk="0">
                  <a:moveTo>
                    <a:pt x="1" y="1"/>
                  </a:moveTo>
                  <a:lnTo>
                    <a:pt x="1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127"/>
            <p:cNvSpPr/>
            <p:nvPr/>
          </p:nvSpPr>
          <p:spPr>
            <a:xfrm>
              <a:off x="2136421" y="1858613"/>
              <a:ext cx="149" cy="204"/>
            </a:xfrm>
            <a:custGeom>
              <a:avLst/>
              <a:gdLst/>
              <a:ahLst/>
              <a:cxnLst/>
              <a:rect l="l" t="t" r="r" b="b"/>
              <a:pathLst>
                <a:path w="11" h="15" extrusionOk="0">
                  <a:moveTo>
                    <a:pt x="0" y="0"/>
                  </a:moveTo>
                  <a:lnTo>
                    <a:pt x="1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127"/>
            <p:cNvSpPr/>
            <p:nvPr/>
          </p:nvSpPr>
          <p:spPr>
            <a:xfrm>
              <a:off x="2135755" y="1857947"/>
              <a:ext cx="149" cy="149"/>
            </a:xfrm>
            <a:custGeom>
              <a:avLst/>
              <a:gdLst/>
              <a:ahLst/>
              <a:cxnLst/>
              <a:rect l="l" t="t" r="r" b="b"/>
              <a:pathLst>
                <a:path w="11" h="11" extrusionOk="0">
                  <a:moveTo>
                    <a:pt x="0" y="0"/>
                  </a:moveTo>
                  <a:lnTo>
                    <a:pt x="1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127"/>
            <p:cNvSpPr/>
            <p:nvPr/>
          </p:nvSpPr>
          <p:spPr>
            <a:xfrm>
              <a:off x="2119883" y="1812408"/>
              <a:ext cx="54" cy="109"/>
            </a:xfrm>
            <a:custGeom>
              <a:avLst/>
              <a:gdLst/>
              <a:ahLst/>
              <a:cxnLst/>
              <a:rect l="l" t="t" r="r" b="b"/>
              <a:pathLst>
                <a:path w="4" h="8" extrusionOk="0">
                  <a:moveTo>
                    <a:pt x="0" y="1"/>
                  </a:moveTo>
                  <a:lnTo>
                    <a:pt x="4"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12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127"/>
            <p:cNvSpPr/>
            <p:nvPr/>
          </p:nvSpPr>
          <p:spPr>
            <a:xfrm>
              <a:off x="2135416" y="1857703"/>
              <a:ext cx="163" cy="163"/>
            </a:xfrm>
            <a:custGeom>
              <a:avLst/>
              <a:gdLst/>
              <a:ahLst/>
              <a:cxnLst/>
              <a:rect l="l" t="t" r="r" b="b"/>
              <a:pathLst>
                <a:path w="12" h="12" extrusionOk="0">
                  <a:moveTo>
                    <a:pt x="1" y="1"/>
                  </a:moveTo>
                  <a:lnTo>
                    <a:pt x="1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127"/>
            <p:cNvSpPr/>
            <p:nvPr/>
          </p:nvSpPr>
          <p:spPr>
            <a:xfrm>
              <a:off x="2119978" y="1812653"/>
              <a:ext cx="109" cy="204"/>
            </a:xfrm>
            <a:custGeom>
              <a:avLst/>
              <a:gdLst/>
              <a:ahLst/>
              <a:cxnLst/>
              <a:rect l="l" t="t" r="r" b="b"/>
              <a:pathLst>
                <a:path w="8" h="15" extrusionOk="0">
                  <a:moveTo>
                    <a:pt x="0" y="0"/>
                  </a:moveTo>
                  <a:lnTo>
                    <a:pt x="7"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127"/>
            <p:cNvSpPr/>
            <p:nvPr/>
          </p:nvSpPr>
          <p:spPr>
            <a:xfrm>
              <a:off x="2136991" y="1859468"/>
              <a:ext cx="109" cy="204"/>
            </a:xfrm>
            <a:custGeom>
              <a:avLst/>
              <a:gdLst/>
              <a:ahLst/>
              <a:cxnLst/>
              <a:rect l="l" t="t" r="r" b="b"/>
              <a:pathLst>
                <a:path w="8" h="15" extrusionOk="0">
                  <a:moveTo>
                    <a:pt x="0" y="0"/>
                  </a:moveTo>
                  <a:lnTo>
                    <a:pt x="7"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12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127"/>
            <p:cNvSpPr/>
            <p:nvPr/>
          </p:nvSpPr>
          <p:spPr>
            <a:xfrm>
              <a:off x="2121730" y="1810562"/>
              <a:ext cx="109" cy="54"/>
            </a:xfrm>
            <a:custGeom>
              <a:avLst/>
              <a:gdLst/>
              <a:ahLst/>
              <a:cxnLst/>
              <a:rect l="l" t="t" r="r" b="b"/>
              <a:pathLst>
                <a:path w="8" h="4" extrusionOk="0">
                  <a:moveTo>
                    <a:pt x="8"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127"/>
            <p:cNvSpPr/>
            <p:nvPr/>
          </p:nvSpPr>
          <p:spPr>
            <a:xfrm>
              <a:off x="2138362" y="1862985"/>
              <a:ext cx="68" cy="109"/>
            </a:xfrm>
            <a:custGeom>
              <a:avLst/>
              <a:gdLst/>
              <a:ahLst/>
              <a:cxnLst/>
              <a:rect l="l" t="t" r="r" b="b"/>
              <a:pathLst>
                <a:path w="5" h="8" extrusionOk="0">
                  <a:moveTo>
                    <a:pt x="1" y="1"/>
                  </a:moveTo>
                  <a:lnTo>
                    <a:pt x="4"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12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12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12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127"/>
            <p:cNvSpPr/>
            <p:nvPr/>
          </p:nvSpPr>
          <p:spPr>
            <a:xfrm>
              <a:off x="1924802" y="1946215"/>
              <a:ext cx="163" cy="54"/>
            </a:xfrm>
            <a:custGeom>
              <a:avLst/>
              <a:gdLst/>
              <a:ahLst/>
              <a:cxnLst/>
              <a:rect l="l" t="t" r="r" b="b"/>
              <a:pathLst>
                <a:path w="12" h="4" extrusionOk="0">
                  <a:moveTo>
                    <a:pt x="1" y="4"/>
                  </a:moveTo>
                  <a:lnTo>
                    <a:pt x="1" y="4"/>
                  </a:ln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127"/>
            <p:cNvSpPr/>
            <p:nvPr/>
          </p:nvSpPr>
          <p:spPr>
            <a:xfrm>
              <a:off x="1925752" y="1946065"/>
              <a:ext cx="68" cy="14"/>
            </a:xfrm>
            <a:custGeom>
              <a:avLst/>
              <a:gdLst/>
              <a:ahLst/>
              <a:cxnLst/>
              <a:rect l="l" t="t" r="r" b="b"/>
              <a:pathLst>
                <a:path w="5" h="1" extrusionOk="0">
                  <a:moveTo>
                    <a:pt x="1"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127"/>
            <p:cNvSpPr/>
            <p:nvPr/>
          </p:nvSpPr>
          <p:spPr>
            <a:xfrm>
              <a:off x="1928943" y="1940268"/>
              <a:ext cx="109" cy="14"/>
            </a:xfrm>
            <a:custGeom>
              <a:avLst/>
              <a:gdLst/>
              <a:ahLst/>
              <a:cxnLst/>
              <a:rect l="l" t="t" r="r" b="b"/>
              <a:pathLst>
                <a:path w="8" h="1" extrusionOk="0">
                  <a:moveTo>
                    <a:pt x="7"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127"/>
            <p:cNvSpPr/>
            <p:nvPr/>
          </p:nvSpPr>
          <p:spPr>
            <a:xfrm>
              <a:off x="1925752" y="1940268"/>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127"/>
            <p:cNvSpPr/>
            <p:nvPr/>
          </p:nvSpPr>
          <p:spPr>
            <a:xfrm>
              <a:off x="1932880" y="1939181"/>
              <a:ext cx="68" cy="54"/>
            </a:xfrm>
            <a:custGeom>
              <a:avLst/>
              <a:gdLst/>
              <a:ahLst/>
              <a:cxnLst/>
              <a:rect l="l" t="t" r="r" b="b"/>
              <a:pathLst>
                <a:path w="5" h="4" extrusionOk="0">
                  <a:moveTo>
                    <a:pt x="4"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127"/>
            <p:cNvSpPr/>
            <p:nvPr/>
          </p:nvSpPr>
          <p:spPr>
            <a:xfrm>
              <a:off x="1931835" y="1939562"/>
              <a:ext cx="109" cy="54"/>
            </a:xfrm>
            <a:custGeom>
              <a:avLst/>
              <a:gdLst/>
              <a:ahLst/>
              <a:cxnLst/>
              <a:rect l="l" t="t" r="r" b="b"/>
              <a:pathLst>
                <a:path w="8" h="4" extrusionOk="0">
                  <a:moveTo>
                    <a:pt x="8"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127"/>
            <p:cNvSpPr/>
            <p:nvPr/>
          </p:nvSpPr>
          <p:spPr>
            <a:xfrm>
              <a:off x="1925901" y="1946025"/>
              <a:ext cx="109" cy="14"/>
            </a:xfrm>
            <a:custGeom>
              <a:avLst/>
              <a:gdLst/>
              <a:ahLst/>
              <a:cxnLst/>
              <a:rect l="l" t="t" r="r" b="b"/>
              <a:pathLst>
                <a:path w="8" h="1" extrusionOk="0">
                  <a:moveTo>
                    <a:pt x="0" y="0"/>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127"/>
            <p:cNvSpPr/>
            <p:nvPr/>
          </p:nvSpPr>
          <p:spPr>
            <a:xfrm>
              <a:off x="1925521" y="1946120"/>
              <a:ext cx="109" cy="14"/>
            </a:xfrm>
            <a:custGeom>
              <a:avLst/>
              <a:gdLst/>
              <a:ahLst/>
              <a:cxnLst/>
              <a:rect l="l" t="t" r="r" b="b"/>
              <a:pathLst>
                <a:path w="8" h="1" extrusionOk="0">
                  <a:moveTo>
                    <a:pt x="0" y="0"/>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127"/>
            <p:cNvSpPr/>
            <p:nvPr/>
          </p:nvSpPr>
          <p:spPr>
            <a:xfrm>
              <a:off x="1926947" y="1940322"/>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127"/>
            <p:cNvSpPr/>
            <p:nvPr/>
          </p:nvSpPr>
          <p:spPr>
            <a:xfrm>
              <a:off x="1925087" y="1946160"/>
              <a:ext cx="258" cy="68"/>
            </a:xfrm>
            <a:custGeom>
              <a:avLst/>
              <a:gdLst/>
              <a:ahLst/>
              <a:cxnLst/>
              <a:rect l="l" t="t" r="r" b="b"/>
              <a:pathLst>
                <a:path w="19" h="5" extrusionOk="0">
                  <a:moveTo>
                    <a:pt x="1" y="4"/>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127"/>
            <p:cNvSpPr/>
            <p:nvPr/>
          </p:nvSpPr>
          <p:spPr>
            <a:xfrm>
              <a:off x="1928033" y="194032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127"/>
            <p:cNvSpPr/>
            <p:nvPr/>
          </p:nvSpPr>
          <p:spPr>
            <a:xfrm>
              <a:off x="1926037" y="1946025"/>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127"/>
            <p:cNvSpPr/>
            <p:nvPr/>
          </p:nvSpPr>
          <p:spPr>
            <a:xfrm>
              <a:off x="1929893" y="1940132"/>
              <a:ext cx="149" cy="14"/>
            </a:xfrm>
            <a:custGeom>
              <a:avLst/>
              <a:gdLst/>
              <a:ahLst/>
              <a:cxnLst/>
              <a:rect l="l" t="t" r="r" b="b"/>
              <a:pathLst>
                <a:path w="11" h="1" extrusionOk="0">
                  <a:moveTo>
                    <a:pt x="11"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127"/>
            <p:cNvSpPr/>
            <p:nvPr/>
          </p:nvSpPr>
          <p:spPr>
            <a:xfrm>
              <a:off x="1930884" y="1939888"/>
              <a:ext cx="109" cy="14"/>
            </a:xfrm>
            <a:custGeom>
              <a:avLst/>
              <a:gdLst/>
              <a:ahLst/>
              <a:cxnLst/>
              <a:rect l="l" t="t" r="r" b="b"/>
              <a:pathLst>
                <a:path w="8" h="1" extrusionOk="0">
                  <a:moveTo>
                    <a:pt x="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127"/>
            <p:cNvSpPr/>
            <p:nvPr/>
          </p:nvSpPr>
          <p:spPr>
            <a:xfrm>
              <a:off x="1926132" y="1945970"/>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12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12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12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127"/>
            <p:cNvSpPr/>
            <p:nvPr/>
          </p:nvSpPr>
          <p:spPr>
            <a:xfrm>
              <a:off x="1944856" y="1949405"/>
              <a:ext cx="68" cy="14"/>
            </a:xfrm>
            <a:custGeom>
              <a:avLst/>
              <a:gdLst/>
              <a:ahLst/>
              <a:cxnLst/>
              <a:rect l="l" t="t" r="r" b="b"/>
              <a:pathLst>
                <a:path w="5" h="1" extrusionOk="0">
                  <a:moveTo>
                    <a:pt x="1"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127"/>
            <p:cNvSpPr/>
            <p:nvPr/>
          </p:nvSpPr>
          <p:spPr>
            <a:xfrm>
              <a:off x="1945141" y="1949500"/>
              <a:ext cx="68" cy="14"/>
            </a:xfrm>
            <a:custGeom>
              <a:avLst/>
              <a:gdLst/>
              <a:ahLst/>
              <a:cxnLst/>
              <a:rect l="l" t="t" r="r" b="b"/>
              <a:pathLst>
                <a:path w="5"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12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127"/>
            <p:cNvSpPr/>
            <p:nvPr/>
          </p:nvSpPr>
          <p:spPr>
            <a:xfrm>
              <a:off x="1927612" y="195058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127"/>
            <p:cNvSpPr/>
            <p:nvPr/>
          </p:nvSpPr>
          <p:spPr>
            <a:xfrm>
              <a:off x="1927843" y="1950777"/>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127"/>
            <p:cNvSpPr/>
            <p:nvPr/>
          </p:nvSpPr>
          <p:spPr>
            <a:xfrm>
              <a:off x="1944666" y="1949351"/>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127"/>
            <p:cNvSpPr/>
            <p:nvPr/>
          </p:nvSpPr>
          <p:spPr>
            <a:xfrm>
              <a:off x="1927802" y="1950736"/>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127"/>
            <p:cNvSpPr/>
            <p:nvPr/>
          </p:nvSpPr>
          <p:spPr>
            <a:xfrm>
              <a:off x="1927748" y="195068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127"/>
            <p:cNvSpPr/>
            <p:nvPr/>
          </p:nvSpPr>
          <p:spPr>
            <a:xfrm>
              <a:off x="1927137" y="1950546"/>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127"/>
            <p:cNvSpPr/>
            <p:nvPr/>
          </p:nvSpPr>
          <p:spPr>
            <a:xfrm>
              <a:off x="1944475" y="1949310"/>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12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12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12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127"/>
            <p:cNvSpPr/>
            <p:nvPr/>
          </p:nvSpPr>
          <p:spPr>
            <a:xfrm>
              <a:off x="2074819" y="1958475"/>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127"/>
            <p:cNvSpPr/>
            <p:nvPr/>
          </p:nvSpPr>
          <p:spPr>
            <a:xfrm>
              <a:off x="2069972" y="1992704"/>
              <a:ext cx="109" cy="109"/>
            </a:xfrm>
            <a:custGeom>
              <a:avLst/>
              <a:gdLst/>
              <a:ahLst/>
              <a:cxnLst/>
              <a:rect l="l" t="t" r="r" b="b"/>
              <a:pathLst>
                <a:path w="8" h="8" extrusionOk="0">
                  <a:moveTo>
                    <a:pt x="7"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127"/>
            <p:cNvSpPr/>
            <p:nvPr/>
          </p:nvSpPr>
          <p:spPr>
            <a:xfrm>
              <a:off x="2074860" y="1958855"/>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127"/>
            <p:cNvSpPr/>
            <p:nvPr/>
          </p:nvSpPr>
          <p:spPr>
            <a:xfrm>
              <a:off x="2074670" y="1957525"/>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127"/>
            <p:cNvSpPr/>
            <p:nvPr/>
          </p:nvSpPr>
          <p:spPr>
            <a:xfrm>
              <a:off x="2074385" y="1955678"/>
              <a:ext cx="68" cy="204"/>
            </a:xfrm>
            <a:custGeom>
              <a:avLst/>
              <a:gdLst/>
              <a:ahLst/>
              <a:cxnLst/>
              <a:rect l="l" t="t" r="r" b="b"/>
              <a:pathLst>
                <a:path w="5" h="15" extrusionOk="0">
                  <a:moveTo>
                    <a:pt x="1" y="0"/>
                  </a:moveTo>
                  <a:lnTo>
                    <a:pt x="4"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127"/>
            <p:cNvSpPr/>
            <p:nvPr/>
          </p:nvSpPr>
          <p:spPr>
            <a:xfrm>
              <a:off x="2074480" y="1956384"/>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127"/>
            <p:cNvSpPr/>
            <p:nvPr/>
          </p:nvSpPr>
          <p:spPr>
            <a:xfrm>
              <a:off x="2074344" y="1955244"/>
              <a:ext cx="54" cy="258"/>
            </a:xfrm>
            <a:custGeom>
              <a:avLst/>
              <a:gdLst/>
              <a:ahLst/>
              <a:cxnLst/>
              <a:rect l="l" t="t" r="r" b="b"/>
              <a:pathLst>
                <a:path w="4" h="19" extrusionOk="0">
                  <a:moveTo>
                    <a:pt x="4" y="18"/>
                  </a:moveTo>
                  <a:lnTo>
                    <a:pt x="0" y="1"/>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12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127"/>
            <p:cNvSpPr/>
            <p:nvPr/>
          </p:nvSpPr>
          <p:spPr>
            <a:xfrm>
              <a:off x="2054141" y="1965983"/>
              <a:ext cx="109" cy="204"/>
            </a:xfrm>
            <a:custGeom>
              <a:avLst/>
              <a:gdLst/>
              <a:ahLst/>
              <a:cxnLst/>
              <a:rect l="l" t="t" r="r" b="b"/>
              <a:pathLst>
                <a:path w="8" h="15" extrusionOk="0">
                  <a:moveTo>
                    <a:pt x="0" y="1"/>
                  </a:moveTo>
                  <a:lnTo>
                    <a:pt x="7"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127"/>
            <p:cNvSpPr/>
            <p:nvPr/>
          </p:nvSpPr>
          <p:spPr>
            <a:xfrm>
              <a:off x="2054331" y="1966323"/>
              <a:ext cx="109" cy="204"/>
            </a:xfrm>
            <a:custGeom>
              <a:avLst/>
              <a:gdLst/>
              <a:ahLst/>
              <a:cxnLst/>
              <a:rect l="l" t="t" r="r" b="b"/>
              <a:pathLst>
                <a:path w="8" h="15" extrusionOk="0">
                  <a:moveTo>
                    <a:pt x="0" y="0"/>
                  </a:moveTo>
                  <a:lnTo>
                    <a:pt x="7"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12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12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127"/>
            <p:cNvSpPr/>
            <p:nvPr/>
          </p:nvSpPr>
          <p:spPr>
            <a:xfrm>
              <a:off x="2060414" y="1992514"/>
              <a:ext cx="14" cy="774"/>
            </a:xfrm>
            <a:custGeom>
              <a:avLst/>
              <a:gdLst/>
              <a:ahLst/>
              <a:cxnLst/>
              <a:rect l="l" t="t" r="r" b="b"/>
              <a:pathLst>
                <a:path w="1" h="57" extrusionOk="0">
                  <a:moveTo>
                    <a:pt x="1" y="0"/>
                  </a:moveTo>
                  <a:lnTo>
                    <a:pt x="1" y="5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12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12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12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127"/>
            <p:cNvSpPr/>
            <p:nvPr/>
          </p:nvSpPr>
          <p:spPr>
            <a:xfrm>
              <a:off x="2060319" y="1990369"/>
              <a:ext cx="14" cy="638"/>
            </a:xfrm>
            <a:custGeom>
              <a:avLst/>
              <a:gdLst/>
              <a:ahLst/>
              <a:cxnLst/>
              <a:rect l="l" t="t" r="r" b="b"/>
              <a:pathLst>
                <a:path w="1" h="47" extrusionOk="0">
                  <a:moveTo>
                    <a:pt x="1" y="1"/>
                  </a:moveTo>
                  <a:lnTo>
                    <a:pt x="1" y="4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127"/>
            <p:cNvSpPr/>
            <p:nvPr/>
          </p:nvSpPr>
          <p:spPr>
            <a:xfrm>
              <a:off x="2060319" y="1989378"/>
              <a:ext cx="14" cy="584"/>
            </a:xfrm>
            <a:custGeom>
              <a:avLst/>
              <a:gdLst/>
              <a:ahLst/>
              <a:cxnLst/>
              <a:rect l="l" t="t" r="r" b="b"/>
              <a:pathLst>
                <a:path w="1" h="43" extrusionOk="0">
                  <a:moveTo>
                    <a:pt x="1" y="0"/>
                  </a:moveTo>
                  <a:lnTo>
                    <a:pt x="1" y="4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12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127"/>
            <p:cNvSpPr/>
            <p:nvPr/>
          </p:nvSpPr>
          <p:spPr>
            <a:xfrm>
              <a:off x="2054806" y="1966934"/>
              <a:ext cx="149" cy="163"/>
            </a:xfrm>
            <a:custGeom>
              <a:avLst/>
              <a:gdLst/>
              <a:ahLst/>
              <a:cxnLst/>
              <a:rect l="l" t="t" r="r" b="b"/>
              <a:pathLst>
                <a:path w="11" h="12" extrusionOk="0">
                  <a:moveTo>
                    <a:pt x="11"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127"/>
            <p:cNvSpPr/>
            <p:nvPr/>
          </p:nvSpPr>
          <p:spPr>
            <a:xfrm>
              <a:off x="2053951" y="1965603"/>
              <a:ext cx="109" cy="204"/>
            </a:xfrm>
            <a:custGeom>
              <a:avLst/>
              <a:gdLst/>
              <a:ahLst/>
              <a:cxnLst/>
              <a:rect l="l" t="t" r="r" b="b"/>
              <a:pathLst>
                <a:path w="8" h="15" extrusionOk="0">
                  <a:moveTo>
                    <a:pt x="0" y="1"/>
                  </a:moveTo>
                  <a:lnTo>
                    <a:pt x="7"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127"/>
            <p:cNvSpPr/>
            <p:nvPr/>
          </p:nvSpPr>
          <p:spPr>
            <a:xfrm>
              <a:off x="2060373" y="1991414"/>
              <a:ext cx="0" cy="679"/>
            </a:xfrm>
            <a:custGeom>
              <a:avLst/>
              <a:gdLst/>
              <a:ahLst/>
              <a:cxnLst/>
              <a:rect l="l" t="t" r="r" b="b"/>
              <a:pathLst>
                <a:path h="50" extrusionOk="0">
                  <a:moveTo>
                    <a:pt x="0" y="1"/>
                  </a:moveTo>
                  <a:lnTo>
                    <a:pt x="0" y="5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127"/>
            <p:cNvSpPr/>
            <p:nvPr/>
          </p:nvSpPr>
          <p:spPr>
            <a:xfrm>
              <a:off x="2053801" y="1965128"/>
              <a:ext cx="109" cy="258"/>
            </a:xfrm>
            <a:custGeom>
              <a:avLst/>
              <a:gdLst/>
              <a:ahLst/>
              <a:cxnLst/>
              <a:rect l="l" t="t" r="r" b="b"/>
              <a:pathLst>
                <a:path w="8" h="19" extrusionOk="0">
                  <a:moveTo>
                    <a:pt x="1" y="1"/>
                  </a:moveTo>
                  <a:lnTo>
                    <a:pt x="8"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127"/>
            <p:cNvSpPr/>
            <p:nvPr/>
          </p:nvSpPr>
          <p:spPr>
            <a:xfrm>
              <a:off x="2060224" y="1987477"/>
              <a:ext cx="14" cy="584"/>
            </a:xfrm>
            <a:custGeom>
              <a:avLst/>
              <a:gdLst/>
              <a:ahLst/>
              <a:cxnLst/>
              <a:rect l="l" t="t" r="r" b="b"/>
              <a:pathLst>
                <a:path w="1" h="43" extrusionOk="0">
                  <a:moveTo>
                    <a:pt x="1" y="0"/>
                  </a:moveTo>
                  <a:lnTo>
                    <a:pt x="1" y="4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12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127"/>
            <p:cNvSpPr/>
            <p:nvPr/>
          </p:nvSpPr>
          <p:spPr>
            <a:xfrm>
              <a:off x="2059939" y="1982820"/>
              <a:ext cx="14" cy="434"/>
            </a:xfrm>
            <a:custGeom>
              <a:avLst/>
              <a:gdLst/>
              <a:ahLst/>
              <a:cxnLst/>
              <a:rect l="l" t="t" r="r" b="b"/>
              <a:pathLst>
                <a:path w="1" h="32" extrusionOk="0">
                  <a:moveTo>
                    <a:pt x="1" y="0"/>
                  </a:moveTo>
                  <a:lnTo>
                    <a:pt x="1"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127"/>
            <p:cNvSpPr/>
            <p:nvPr/>
          </p:nvSpPr>
          <p:spPr>
            <a:xfrm>
              <a:off x="2060088" y="1984435"/>
              <a:ext cx="0" cy="530"/>
            </a:xfrm>
            <a:custGeom>
              <a:avLst/>
              <a:gdLst/>
              <a:ahLst/>
              <a:cxnLst/>
              <a:rect l="l" t="t" r="r" b="b"/>
              <a:pathLst>
                <a:path h="39" extrusionOk="0">
                  <a:moveTo>
                    <a:pt x="0" y="0"/>
                  </a:moveTo>
                  <a:lnTo>
                    <a:pt x="0" y="3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12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127"/>
            <p:cNvSpPr/>
            <p:nvPr/>
          </p:nvSpPr>
          <p:spPr>
            <a:xfrm>
              <a:off x="2060468" y="1993695"/>
              <a:ext cx="54" cy="923"/>
            </a:xfrm>
            <a:custGeom>
              <a:avLst/>
              <a:gdLst/>
              <a:ahLst/>
              <a:cxnLst/>
              <a:rect l="l" t="t" r="r" b="b"/>
              <a:pathLst>
                <a:path w="4" h="68" extrusionOk="0">
                  <a:moveTo>
                    <a:pt x="0" y="1"/>
                  </a:moveTo>
                  <a:lnTo>
                    <a:pt x="4" y="6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127"/>
            <p:cNvSpPr/>
            <p:nvPr/>
          </p:nvSpPr>
          <p:spPr>
            <a:xfrm>
              <a:off x="2060183" y="1986621"/>
              <a:ext cx="0" cy="584"/>
            </a:xfrm>
            <a:custGeom>
              <a:avLst/>
              <a:gdLst/>
              <a:ahLst/>
              <a:cxnLst/>
              <a:rect l="l" t="t" r="r" b="b"/>
              <a:pathLst>
                <a:path h="43" extrusionOk="0">
                  <a:moveTo>
                    <a:pt x="0" y="0"/>
                  </a:moveTo>
                  <a:lnTo>
                    <a:pt x="0" y="4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127"/>
            <p:cNvSpPr/>
            <p:nvPr/>
          </p:nvSpPr>
          <p:spPr>
            <a:xfrm>
              <a:off x="2060129" y="1985807"/>
              <a:ext cx="14" cy="638"/>
            </a:xfrm>
            <a:custGeom>
              <a:avLst/>
              <a:gdLst/>
              <a:ahLst/>
              <a:cxnLst/>
              <a:rect l="l" t="t" r="r" b="b"/>
              <a:pathLst>
                <a:path w="1" h="47" extrusionOk="0">
                  <a:moveTo>
                    <a:pt x="1" y="1"/>
                  </a:moveTo>
                  <a:lnTo>
                    <a:pt x="1" y="4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127"/>
            <p:cNvSpPr/>
            <p:nvPr/>
          </p:nvSpPr>
          <p:spPr>
            <a:xfrm>
              <a:off x="2060088" y="1985101"/>
              <a:ext cx="0" cy="530"/>
            </a:xfrm>
            <a:custGeom>
              <a:avLst/>
              <a:gdLst/>
              <a:ahLst/>
              <a:cxnLst/>
              <a:rect l="l" t="t" r="r" b="b"/>
              <a:pathLst>
                <a:path h="39" extrusionOk="0">
                  <a:moveTo>
                    <a:pt x="0" y="0"/>
                  </a:moveTo>
                  <a:lnTo>
                    <a:pt x="0" y="3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127"/>
            <p:cNvSpPr/>
            <p:nvPr/>
          </p:nvSpPr>
          <p:spPr>
            <a:xfrm>
              <a:off x="2054562" y="1966649"/>
              <a:ext cx="109" cy="163"/>
            </a:xfrm>
            <a:custGeom>
              <a:avLst/>
              <a:gdLst/>
              <a:ahLst/>
              <a:cxnLst/>
              <a:rect l="l" t="t" r="r" b="b"/>
              <a:pathLst>
                <a:path w="8" h="12" extrusionOk="0">
                  <a:moveTo>
                    <a:pt x="1" y="1"/>
                  </a:moveTo>
                  <a:lnTo>
                    <a:pt x="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127"/>
            <p:cNvSpPr/>
            <p:nvPr/>
          </p:nvSpPr>
          <p:spPr>
            <a:xfrm>
              <a:off x="2060509" y="1994795"/>
              <a:ext cx="14" cy="530"/>
            </a:xfrm>
            <a:custGeom>
              <a:avLst/>
              <a:gdLst/>
              <a:ahLst/>
              <a:cxnLst/>
              <a:rect l="l" t="t" r="r" b="b"/>
              <a:pathLst>
                <a:path w="1" h="39" extrusionOk="0">
                  <a:moveTo>
                    <a:pt x="1" y="39"/>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127"/>
            <p:cNvSpPr/>
            <p:nvPr/>
          </p:nvSpPr>
          <p:spPr>
            <a:xfrm>
              <a:off x="2055091" y="1967178"/>
              <a:ext cx="149" cy="149"/>
            </a:xfrm>
            <a:custGeom>
              <a:avLst/>
              <a:gdLst/>
              <a:ahLst/>
              <a:cxnLst/>
              <a:rect l="l" t="t" r="r" b="b"/>
              <a:pathLst>
                <a:path w="11" h="11" extrusionOk="0">
                  <a:moveTo>
                    <a:pt x="0" y="0"/>
                  </a:moveTo>
                  <a:lnTo>
                    <a:pt x="1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127"/>
            <p:cNvSpPr/>
            <p:nvPr/>
          </p:nvSpPr>
          <p:spPr>
            <a:xfrm>
              <a:off x="2055376" y="1967463"/>
              <a:ext cx="149" cy="109"/>
            </a:xfrm>
            <a:custGeom>
              <a:avLst/>
              <a:gdLst/>
              <a:ahLst/>
              <a:cxnLst/>
              <a:rect l="l" t="t" r="r" b="b"/>
              <a:pathLst>
                <a:path w="11" h="8" extrusionOk="0">
                  <a:moveTo>
                    <a:pt x="0" y="0"/>
                  </a:moveTo>
                  <a:lnTo>
                    <a:pt x="1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12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127"/>
            <p:cNvSpPr/>
            <p:nvPr/>
          </p:nvSpPr>
          <p:spPr>
            <a:xfrm>
              <a:off x="2060278" y="1988427"/>
              <a:ext cx="0" cy="530"/>
            </a:xfrm>
            <a:custGeom>
              <a:avLst/>
              <a:gdLst/>
              <a:ahLst/>
              <a:cxnLst/>
              <a:rect l="l" t="t" r="r" b="b"/>
              <a:pathLst>
                <a:path h="39" extrusionOk="0">
                  <a:moveTo>
                    <a:pt x="0" y="0"/>
                  </a:moveTo>
                  <a:lnTo>
                    <a:pt x="0" y="3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127"/>
            <p:cNvSpPr/>
            <p:nvPr/>
          </p:nvSpPr>
          <p:spPr>
            <a:xfrm>
              <a:off x="2056137" y="1967884"/>
              <a:ext cx="149" cy="109"/>
            </a:xfrm>
            <a:custGeom>
              <a:avLst/>
              <a:gdLst/>
              <a:ahLst/>
              <a:cxnLst/>
              <a:rect l="l" t="t" r="r" b="b"/>
              <a:pathLst>
                <a:path w="11" h="8" extrusionOk="0">
                  <a:moveTo>
                    <a:pt x="0" y="1"/>
                  </a:moveTo>
                  <a:lnTo>
                    <a:pt x="1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127"/>
            <p:cNvSpPr/>
            <p:nvPr/>
          </p:nvSpPr>
          <p:spPr>
            <a:xfrm>
              <a:off x="2055757" y="1967654"/>
              <a:ext cx="149" cy="109"/>
            </a:xfrm>
            <a:custGeom>
              <a:avLst/>
              <a:gdLst/>
              <a:ahLst/>
              <a:cxnLst/>
              <a:rect l="l" t="t" r="r" b="b"/>
              <a:pathLst>
                <a:path w="11" h="8" extrusionOk="0">
                  <a:moveTo>
                    <a:pt x="0" y="0"/>
                  </a:moveTo>
                  <a:lnTo>
                    <a:pt x="1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12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12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12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12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127"/>
            <p:cNvSpPr/>
            <p:nvPr/>
          </p:nvSpPr>
          <p:spPr>
            <a:xfrm>
              <a:off x="2159136" y="1988902"/>
              <a:ext cx="204" cy="299"/>
            </a:xfrm>
            <a:custGeom>
              <a:avLst/>
              <a:gdLst/>
              <a:ahLst/>
              <a:cxnLst/>
              <a:rect l="l" t="t" r="r" b="b"/>
              <a:pathLst>
                <a:path w="15" h="22" extrusionOk="0">
                  <a:moveTo>
                    <a:pt x="1" y="21"/>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12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12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127"/>
            <p:cNvSpPr/>
            <p:nvPr/>
          </p:nvSpPr>
          <p:spPr>
            <a:xfrm>
              <a:off x="2159611" y="1988332"/>
              <a:ext cx="204" cy="299"/>
            </a:xfrm>
            <a:custGeom>
              <a:avLst/>
              <a:gdLst/>
              <a:ahLst/>
              <a:cxnLst/>
              <a:rect l="l" t="t" r="r" b="b"/>
              <a:pathLst>
                <a:path w="15" h="22" extrusionOk="0">
                  <a:moveTo>
                    <a:pt x="1" y="21"/>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127"/>
            <p:cNvSpPr/>
            <p:nvPr/>
          </p:nvSpPr>
          <p:spPr>
            <a:xfrm>
              <a:off x="2161132" y="1986757"/>
              <a:ext cx="258" cy="258"/>
            </a:xfrm>
            <a:custGeom>
              <a:avLst/>
              <a:gdLst/>
              <a:ahLst/>
              <a:cxnLst/>
              <a:rect l="l" t="t" r="r" b="b"/>
              <a:pathLst>
                <a:path w="19" h="19" extrusionOk="0">
                  <a:moveTo>
                    <a:pt x="1" y="18"/>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127"/>
            <p:cNvSpPr/>
            <p:nvPr/>
          </p:nvSpPr>
          <p:spPr>
            <a:xfrm>
              <a:off x="2160086" y="1987803"/>
              <a:ext cx="258" cy="258"/>
            </a:xfrm>
            <a:custGeom>
              <a:avLst/>
              <a:gdLst/>
              <a:ahLst/>
              <a:cxnLst/>
              <a:rect l="l" t="t" r="r" b="b"/>
              <a:pathLst>
                <a:path w="19" h="19" extrusionOk="0">
                  <a:moveTo>
                    <a:pt x="1" y="18"/>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12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127"/>
            <p:cNvSpPr/>
            <p:nvPr/>
          </p:nvSpPr>
          <p:spPr>
            <a:xfrm>
              <a:off x="2160616" y="1987287"/>
              <a:ext cx="244" cy="244"/>
            </a:xfrm>
            <a:custGeom>
              <a:avLst/>
              <a:gdLst/>
              <a:ahLst/>
              <a:cxnLst/>
              <a:rect l="l" t="t" r="r" b="b"/>
              <a:pathLst>
                <a:path w="18" h="18" extrusionOk="0">
                  <a:moveTo>
                    <a:pt x="0" y="18"/>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12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12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12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12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127"/>
            <p:cNvSpPr/>
            <p:nvPr/>
          </p:nvSpPr>
          <p:spPr>
            <a:xfrm>
              <a:off x="2115213" y="2000688"/>
              <a:ext cx="14" cy="109"/>
            </a:xfrm>
            <a:custGeom>
              <a:avLst/>
              <a:gdLst/>
              <a:ahLst/>
              <a:cxnLst/>
              <a:rect l="l" t="t" r="r" b="b"/>
              <a:pathLst>
                <a:path w="1" h="8" extrusionOk="0">
                  <a:moveTo>
                    <a:pt x="1"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12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12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12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12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12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12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127"/>
            <p:cNvSpPr/>
            <p:nvPr/>
          </p:nvSpPr>
          <p:spPr>
            <a:xfrm>
              <a:off x="2153718" y="1945875"/>
              <a:ext cx="68" cy="204"/>
            </a:xfrm>
            <a:custGeom>
              <a:avLst/>
              <a:gdLst/>
              <a:ahLst/>
              <a:cxnLst/>
              <a:rect l="l" t="t" r="r" b="b"/>
              <a:pathLst>
                <a:path w="5" h="15" extrusionOk="0">
                  <a:moveTo>
                    <a:pt x="4"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12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12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127"/>
            <p:cNvSpPr/>
            <p:nvPr/>
          </p:nvSpPr>
          <p:spPr>
            <a:xfrm>
              <a:off x="2115172" y="2000918"/>
              <a:ext cx="14" cy="109"/>
            </a:xfrm>
            <a:custGeom>
              <a:avLst/>
              <a:gdLst/>
              <a:ahLst/>
              <a:cxnLst/>
              <a:rect l="l" t="t" r="r" b="b"/>
              <a:pathLst>
                <a:path w="1" h="8" extrusionOk="0">
                  <a:moveTo>
                    <a:pt x="0"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127"/>
            <p:cNvSpPr/>
            <p:nvPr/>
          </p:nvSpPr>
          <p:spPr>
            <a:xfrm>
              <a:off x="2153487" y="1948645"/>
              <a:ext cx="14" cy="299"/>
            </a:xfrm>
            <a:custGeom>
              <a:avLst/>
              <a:gdLst/>
              <a:ahLst/>
              <a:cxnLst/>
              <a:rect l="l" t="t" r="r" b="b"/>
              <a:pathLst>
                <a:path w="1" h="22" extrusionOk="0">
                  <a:moveTo>
                    <a:pt x="0" y="2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12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127"/>
            <p:cNvSpPr/>
            <p:nvPr/>
          </p:nvSpPr>
          <p:spPr>
            <a:xfrm>
              <a:off x="2113597" y="2006825"/>
              <a:ext cx="109" cy="204"/>
            </a:xfrm>
            <a:custGeom>
              <a:avLst/>
              <a:gdLst/>
              <a:ahLst/>
              <a:cxnLst/>
              <a:rect l="l" t="t" r="r" b="b"/>
              <a:pathLst>
                <a:path w="8" h="15" extrusionOk="0">
                  <a:moveTo>
                    <a:pt x="1" y="14"/>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127"/>
            <p:cNvSpPr/>
            <p:nvPr/>
          </p:nvSpPr>
          <p:spPr>
            <a:xfrm>
              <a:off x="2114506" y="2003824"/>
              <a:ext cx="54" cy="244"/>
            </a:xfrm>
            <a:custGeom>
              <a:avLst/>
              <a:gdLst/>
              <a:ahLst/>
              <a:cxnLst/>
              <a:rect l="l" t="t" r="r" b="b"/>
              <a:pathLst>
                <a:path w="4" h="18" extrusionOk="0">
                  <a:moveTo>
                    <a:pt x="0" y="1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127"/>
            <p:cNvSpPr/>
            <p:nvPr/>
          </p:nvSpPr>
          <p:spPr>
            <a:xfrm>
              <a:off x="2115117" y="2001204"/>
              <a:ext cx="14" cy="163"/>
            </a:xfrm>
            <a:custGeom>
              <a:avLst/>
              <a:gdLst/>
              <a:ahLst/>
              <a:cxnLst/>
              <a:rect l="l" t="t" r="r" b="b"/>
              <a:pathLst>
                <a:path w="1" h="12" extrusionOk="0">
                  <a:moveTo>
                    <a:pt x="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127"/>
            <p:cNvSpPr/>
            <p:nvPr/>
          </p:nvSpPr>
          <p:spPr>
            <a:xfrm>
              <a:off x="2113977" y="2005535"/>
              <a:ext cx="109" cy="258"/>
            </a:xfrm>
            <a:custGeom>
              <a:avLst/>
              <a:gdLst/>
              <a:ahLst/>
              <a:cxnLst/>
              <a:rect l="l" t="t" r="r" b="b"/>
              <a:pathLst>
                <a:path w="8" h="19" extrusionOk="0">
                  <a:moveTo>
                    <a:pt x="1" y="18"/>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127"/>
            <p:cNvSpPr/>
            <p:nvPr/>
          </p:nvSpPr>
          <p:spPr>
            <a:xfrm>
              <a:off x="2114602" y="2003254"/>
              <a:ext cx="109" cy="244"/>
            </a:xfrm>
            <a:custGeom>
              <a:avLst/>
              <a:gdLst/>
              <a:ahLst/>
              <a:cxnLst/>
              <a:rect l="l" t="t" r="r" b="b"/>
              <a:pathLst>
                <a:path w="8" h="18" extrusionOk="0">
                  <a:moveTo>
                    <a:pt x="0" y="18"/>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127"/>
            <p:cNvSpPr/>
            <p:nvPr/>
          </p:nvSpPr>
          <p:spPr>
            <a:xfrm>
              <a:off x="2114221" y="2004924"/>
              <a:ext cx="54" cy="299"/>
            </a:xfrm>
            <a:custGeom>
              <a:avLst/>
              <a:gdLst/>
              <a:ahLst/>
              <a:cxnLst/>
              <a:rect l="l" t="t" r="r" b="b"/>
              <a:pathLst>
                <a:path w="4" h="22" extrusionOk="0">
                  <a:moveTo>
                    <a:pt x="0" y="21"/>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127"/>
            <p:cNvSpPr/>
            <p:nvPr/>
          </p:nvSpPr>
          <p:spPr>
            <a:xfrm>
              <a:off x="2113787" y="2006159"/>
              <a:ext cx="109" cy="244"/>
            </a:xfrm>
            <a:custGeom>
              <a:avLst/>
              <a:gdLst/>
              <a:ahLst/>
              <a:cxnLst/>
              <a:rect l="l" t="t" r="r" b="b"/>
              <a:pathLst>
                <a:path w="8" h="18" extrusionOk="0">
                  <a:moveTo>
                    <a:pt x="1" y="18"/>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127"/>
            <p:cNvSpPr/>
            <p:nvPr/>
          </p:nvSpPr>
          <p:spPr>
            <a:xfrm>
              <a:off x="2114316" y="2004353"/>
              <a:ext cx="109" cy="244"/>
            </a:xfrm>
            <a:custGeom>
              <a:avLst/>
              <a:gdLst/>
              <a:ahLst/>
              <a:cxnLst/>
              <a:rect l="l" t="t" r="r" b="b"/>
              <a:pathLst>
                <a:path w="8" h="18" extrusionOk="0">
                  <a:moveTo>
                    <a:pt x="0" y="18"/>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127"/>
            <p:cNvSpPr/>
            <p:nvPr/>
          </p:nvSpPr>
          <p:spPr>
            <a:xfrm>
              <a:off x="2114982" y="2001923"/>
              <a:ext cx="14" cy="204"/>
            </a:xfrm>
            <a:custGeom>
              <a:avLst/>
              <a:gdLst/>
              <a:ahLst/>
              <a:cxnLst/>
              <a:rect l="l" t="t" r="r" b="b"/>
              <a:pathLst>
                <a:path w="1" h="15" extrusionOk="0">
                  <a:moveTo>
                    <a:pt x="0"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127"/>
            <p:cNvSpPr/>
            <p:nvPr/>
          </p:nvSpPr>
          <p:spPr>
            <a:xfrm>
              <a:off x="2114737" y="2002779"/>
              <a:ext cx="68" cy="244"/>
            </a:xfrm>
            <a:custGeom>
              <a:avLst/>
              <a:gdLst/>
              <a:ahLst/>
              <a:cxnLst/>
              <a:rect l="l" t="t" r="r" b="b"/>
              <a:pathLst>
                <a:path w="5" h="18" extrusionOk="0">
                  <a:moveTo>
                    <a:pt x="1" y="18"/>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127"/>
            <p:cNvSpPr/>
            <p:nvPr/>
          </p:nvSpPr>
          <p:spPr>
            <a:xfrm>
              <a:off x="2114832" y="2002344"/>
              <a:ext cx="68" cy="204"/>
            </a:xfrm>
            <a:custGeom>
              <a:avLst/>
              <a:gdLst/>
              <a:ahLst/>
              <a:cxnLst/>
              <a:rect l="l" t="t" r="r" b="b"/>
              <a:pathLst>
                <a:path w="5" h="15" extrusionOk="0">
                  <a:moveTo>
                    <a:pt x="1" y="15"/>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127"/>
            <p:cNvSpPr/>
            <p:nvPr/>
          </p:nvSpPr>
          <p:spPr>
            <a:xfrm>
              <a:off x="2113366" y="2007490"/>
              <a:ext cx="54" cy="204"/>
            </a:xfrm>
            <a:custGeom>
              <a:avLst/>
              <a:gdLst/>
              <a:ahLst/>
              <a:cxnLst/>
              <a:rect l="l" t="t" r="r" b="b"/>
              <a:pathLst>
                <a:path w="4" h="15" extrusionOk="0">
                  <a:moveTo>
                    <a:pt x="0" y="14"/>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127"/>
            <p:cNvSpPr/>
            <p:nvPr/>
          </p:nvSpPr>
          <p:spPr>
            <a:xfrm>
              <a:off x="2115022" y="2001543"/>
              <a:ext cx="68" cy="204"/>
            </a:xfrm>
            <a:custGeom>
              <a:avLst/>
              <a:gdLst/>
              <a:ahLst/>
              <a:cxnLst/>
              <a:rect l="l" t="t" r="r" b="b"/>
              <a:pathLst>
                <a:path w="5" h="15" extrusionOk="0">
                  <a:moveTo>
                    <a:pt x="1" y="14"/>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12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12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127"/>
            <p:cNvSpPr/>
            <p:nvPr/>
          </p:nvSpPr>
          <p:spPr>
            <a:xfrm>
              <a:off x="2053761" y="1996316"/>
              <a:ext cx="109" cy="244"/>
            </a:xfrm>
            <a:custGeom>
              <a:avLst/>
              <a:gdLst/>
              <a:ahLst/>
              <a:cxnLst/>
              <a:rect l="l" t="t" r="r" b="b"/>
              <a:pathLst>
                <a:path w="8" h="18" extrusionOk="0">
                  <a:moveTo>
                    <a:pt x="0" y="0"/>
                  </a:moveTo>
                  <a:lnTo>
                    <a:pt x="7"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127"/>
            <p:cNvSpPr/>
            <p:nvPr/>
          </p:nvSpPr>
          <p:spPr>
            <a:xfrm>
              <a:off x="2053516" y="1995786"/>
              <a:ext cx="109" cy="258"/>
            </a:xfrm>
            <a:custGeom>
              <a:avLst/>
              <a:gdLst/>
              <a:ahLst/>
              <a:cxnLst/>
              <a:rect l="l" t="t" r="r" b="b"/>
              <a:pathLst>
                <a:path w="8" h="19" extrusionOk="0">
                  <a:moveTo>
                    <a:pt x="1" y="1"/>
                  </a:moveTo>
                  <a:lnTo>
                    <a:pt x="8"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127"/>
            <p:cNvSpPr/>
            <p:nvPr/>
          </p:nvSpPr>
          <p:spPr>
            <a:xfrm>
              <a:off x="2052905" y="1993980"/>
              <a:ext cx="54" cy="204"/>
            </a:xfrm>
            <a:custGeom>
              <a:avLst/>
              <a:gdLst/>
              <a:ahLst/>
              <a:cxnLst/>
              <a:rect l="l" t="t" r="r" b="b"/>
              <a:pathLst>
                <a:path w="4" h="15" extrusionOk="0">
                  <a:moveTo>
                    <a:pt x="0" y="1"/>
                  </a:moveTo>
                  <a:lnTo>
                    <a:pt x="4"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127"/>
            <p:cNvSpPr/>
            <p:nvPr/>
          </p:nvSpPr>
          <p:spPr>
            <a:xfrm>
              <a:off x="2053326" y="1995175"/>
              <a:ext cx="68" cy="244"/>
            </a:xfrm>
            <a:custGeom>
              <a:avLst/>
              <a:gdLst/>
              <a:ahLst/>
              <a:cxnLst/>
              <a:rect l="l" t="t" r="r" b="b"/>
              <a:pathLst>
                <a:path w="5" h="18" extrusionOk="0">
                  <a:moveTo>
                    <a:pt x="1" y="0"/>
                  </a:moveTo>
                  <a:lnTo>
                    <a:pt x="4"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127"/>
            <p:cNvSpPr/>
            <p:nvPr/>
          </p:nvSpPr>
          <p:spPr>
            <a:xfrm>
              <a:off x="2053095" y="1994605"/>
              <a:ext cx="109" cy="244"/>
            </a:xfrm>
            <a:custGeom>
              <a:avLst/>
              <a:gdLst/>
              <a:ahLst/>
              <a:cxnLst/>
              <a:rect l="l" t="t" r="r" b="b"/>
              <a:pathLst>
                <a:path w="8" h="18" extrusionOk="0">
                  <a:moveTo>
                    <a:pt x="0" y="0"/>
                  </a:moveTo>
                  <a:lnTo>
                    <a:pt x="7"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127"/>
            <p:cNvSpPr/>
            <p:nvPr/>
          </p:nvSpPr>
          <p:spPr>
            <a:xfrm>
              <a:off x="2054277" y="1997497"/>
              <a:ext cx="109" cy="258"/>
            </a:xfrm>
            <a:custGeom>
              <a:avLst/>
              <a:gdLst/>
              <a:ahLst/>
              <a:cxnLst/>
              <a:rect l="l" t="t" r="r" b="b"/>
              <a:pathLst>
                <a:path w="8" h="19" extrusionOk="0">
                  <a:moveTo>
                    <a:pt x="1" y="1"/>
                  </a:moveTo>
                  <a:lnTo>
                    <a:pt x="8"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127"/>
            <p:cNvSpPr/>
            <p:nvPr/>
          </p:nvSpPr>
          <p:spPr>
            <a:xfrm>
              <a:off x="2053992" y="1996927"/>
              <a:ext cx="163" cy="299"/>
            </a:xfrm>
            <a:custGeom>
              <a:avLst/>
              <a:gdLst/>
              <a:ahLst/>
              <a:cxnLst/>
              <a:rect l="l" t="t" r="r" b="b"/>
              <a:pathLst>
                <a:path w="12" h="22" extrusionOk="0">
                  <a:moveTo>
                    <a:pt x="1" y="1"/>
                  </a:moveTo>
                  <a:lnTo>
                    <a:pt x="11"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127"/>
            <p:cNvSpPr/>
            <p:nvPr/>
          </p:nvSpPr>
          <p:spPr>
            <a:xfrm>
              <a:off x="2054467" y="1997931"/>
              <a:ext cx="109" cy="204"/>
            </a:xfrm>
            <a:custGeom>
              <a:avLst/>
              <a:gdLst/>
              <a:ahLst/>
              <a:cxnLst/>
              <a:rect l="l" t="t" r="r" b="b"/>
              <a:pathLst>
                <a:path w="8" h="15" extrusionOk="0">
                  <a:moveTo>
                    <a:pt x="1" y="0"/>
                  </a:moveTo>
                  <a:lnTo>
                    <a:pt x="8"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127"/>
            <p:cNvSpPr/>
            <p:nvPr/>
          </p:nvSpPr>
          <p:spPr>
            <a:xfrm>
              <a:off x="2048004" y="1965087"/>
              <a:ext cx="14" cy="54"/>
            </a:xfrm>
            <a:custGeom>
              <a:avLst/>
              <a:gdLst/>
              <a:ahLst/>
              <a:cxnLst/>
              <a:rect l="l" t="t" r="r" b="b"/>
              <a:pathLst>
                <a:path w="1" h="4" extrusionOk="0">
                  <a:moveTo>
                    <a:pt x="1"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127"/>
            <p:cNvSpPr/>
            <p:nvPr/>
          </p:nvSpPr>
          <p:spPr>
            <a:xfrm>
              <a:off x="2047909" y="1964897"/>
              <a:ext cx="14" cy="54"/>
            </a:xfrm>
            <a:custGeom>
              <a:avLst/>
              <a:gdLst/>
              <a:ahLst/>
              <a:cxnLst/>
              <a:rect l="l" t="t" r="r" b="b"/>
              <a:pathLst>
                <a:path w="1" h="4" extrusionOk="0">
                  <a:moveTo>
                    <a:pt x="1"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127"/>
            <p:cNvSpPr/>
            <p:nvPr/>
          </p:nvSpPr>
          <p:spPr>
            <a:xfrm>
              <a:off x="2048343" y="1965563"/>
              <a:ext cx="54" cy="54"/>
            </a:xfrm>
            <a:custGeom>
              <a:avLst/>
              <a:gdLst/>
              <a:ahLst/>
              <a:cxnLst/>
              <a:rect l="l" t="t" r="r" b="b"/>
              <a:pathLst>
                <a:path w="4" h="4" extrusionOk="0">
                  <a:moveTo>
                    <a:pt x="4"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12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127"/>
            <p:cNvSpPr/>
            <p:nvPr/>
          </p:nvSpPr>
          <p:spPr>
            <a:xfrm>
              <a:off x="2052376" y="1991849"/>
              <a:ext cx="68" cy="244"/>
            </a:xfrm>
            <a:custGeom>
              <a:avLst/>
              <a:gdLst/>
              <a:ahLst/>
              <a:cxnLst/>
              <a:rect l="l" t="t" r="r" b="b"/>
              <a:pathLst>
                <a:path w="5" h="18" extrusionOk="0">
                  <a:moveTo>
                    <a:pt x="1" y="0"/>
                  </a:moveTo>
                  <a:lnTo>
                    <a:pt x="4"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127"/>
            <p:cNvSpPr/>
            <p:nvPr/>
          </p:nvSpPr>
          <p:spPr>
            <a:xfrm>
              <a:off x="2047393" y="1963472"/>
              <a:ext cx="14" cy="109"/>
            </a:xfrm>
            <a:custGeom>
              <a:avLst/>
              <a:gdLst/>
              <a:ahLst/>
              <a:cxnLst/>
              <a:rect l="l" t="t" r="r" b="b"/>
              <a:pathLst>
                <a:path w="1" h="8" extrusionOk="0">
                  <a:moveTo>
                    <a:pt x="0"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127"/>
            <p:cNvSpPr/>
            <p:nvPr/>
          </p:nvSpPr>
          <p:spPr>
            <a:xfrm>
              <a:off x="2047773" y="1964612"/>
              <a:ext cx="54" cy="109"/>
            </a:xfrm>
            <a:custGeom>
              <a:avLst/>
              <a:gdLst/>
              <a:ahLst/>
              <a:cxnLst/>
              <a:rect l="l" t="t" r="r" b="b"/>
              <a:pathLst>
                <a:path w="4" h="8" extrusionOk="0">
                  <a:moveTo>
                    <a:pt x="0" y="0"/>
                  </a:moveTo>
                  <a:lnTo>
                    <a:pt x="4"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127"/>
            <p:cNvSpPr/>
            <p:nvPr/>
          </p:nvSpPr>
          <p:spPr>
            <a:xfrm>
              <a:off x="2047529" y="1963947"/>
              <a:ext cx="14" cy="109"/>
            </a:xfrm>
            <a:custGeom>
              <a:avLst/>
              <a:gdLst/>
              <a:ahLst/>
              <a:cxnLst/>
              <a:rect l="l" t="t" r="r" b="b"/>
              <a:pathLst>
                <a:path w="1" h="8" extrusionOk="0">
                  <a:moveTo>
                    <a:pt x="1"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127"/>
            <p:cNvSpPr/>
            <p:nvPr/>
          </p:nvSpPr>
          <p:spPr>
            <a:xfrm>
              <a:off x="2047678" y="1964273"/>
              <a:ext cx="14" cy="109"/>
            </a:xfrm>
            <a:custGeom>
              <a:avLst/>
              <a:gdLst/>
              <a:ahLst/>
              <a:cxnLst/>
              <a:rect l="l" t="t" r="r" b="b"/>
              <a:pathLst>
                <a:path w="1" h="8" extrusionOk="0">
                  <a:moveTo>
                    <a:pt x="0"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12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127"/>
            <p:cNvSpPr/>
            <p:nvPr/>
          </p:nvSpPr>
          <p:spPr>
            <a:xfrm>
              <a:off x="2048153" y="1965318"/>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127"/>
            <p:cNvSpPr/>
            <p:nvPr/>
          </p:nvSpPr>
          <p:spPr>
            <a:xfrm>
              <a:off x="2048438" y="1965658"/>
              <a:ext cx="54" cy="54"/>
            </a:xfrm>
            <a:custGeom>
              <a:avLst/>
              <a:gdLst/>
              <a:ahLst/>
              <a:cxnLst/>
              <a:rect l="l" t="t" r="r" b="b"/>
              <a:pathLst>
                <a:path w="4" h="4" extrusionOk="0">
                  <a:moveTo>
                    <a:pt x="0" y="0"/>
                  </a:move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127"/>
            <p:cNvSpPr/>
            <p:nvPr/>
          </p:nvSpPr>
          <p:spPr>
            <a:xfrm>
              <a:off x="2047298" y="1962942"/>
              <a:ext cx="14" cy="163"/>
            </a:xfrm>
            <a:custGeom>
              <a:avLst/>
              <a:gdLst/>
              <a:ahLst/>
              <a:cxnLst/>
              <a:rect l="l" t="t" r="r" b="b"/>
              <a:pathLst>
                <a:path w="1" h="12" extrusionOk="0">
                  <a:moveTo>
                    <a:pt x="0"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127"/>
            <p:cNvSpPr/>
            <p:nvPr/>
          </p:nvSpPr>
          <p:spPr>
            <a:xfrm>
              <a:off x="2052661" y="1993179"/>
              <a:ext cx="68" cy="204"/>
            </a:xfrm>
            <a:custGeom>
              <a:avLst/>
              <a:gdLst/>
              <a:ahLst/>
              <a:cxnLst/>
              <a:rect l="l" t="t" r="r" b="b"/>
              <a:pathLst>
                <a:path w="5" h="15" extrusionOk="0">
                  <a:moveTo>
                    <a:pt x="1" y="0"/>
                  </a:moveTo>
                  <a:lnTo>
                    <a:pt x="4"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127"/>
            <p:cNvSpPr/>
            <p:nvPr/>
          </p:nvSpPr>
          <p:spPr>
            <a:xfrm>
              <a:off x="2048574" y="1965753"/>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127"/>
            <p:cNvSpPr/>
            <p:nvPr/>
          </p:nvSpPr>
          <p:spPr>
            <a:xfrm>
              <a:off x="2052525" y="1992514"/>
              <a:ext cx="54" cy="204"/>
            </a:xfrm>
            <a:custGeom>
              <a:avLst/>
              <a:gdLst/>
              <a:ahLst/>
              <a:cxnLst/>
              <a:rect l="l" t="t" r="r" b="b"/>
              <a:pathLst>
                <a:path w="4" h="15" extrusionOk="0">
                  <a:moveTo>
                    <a:pt x="0" y="0"/>
                  </a:moveTo>
                  <a:lnTo>
                    <a:pt x="4"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127"/>
            <p:cNvSpPr/>
            <p:nvPr/>
          </p:nvSpPr>
          <p:spPr>
            <a:xfrm>
              <a:off x="2047149" y="1962426"/>
              <a:ext cx="68" cy="204"/>
            </a:xfrm>
            <a:custGeom>
              <a:avLst/>
              <a:gdLst/>
              <a:ahLst/>
              <a:cxnLst/>
              <a:rect l="l" t="t" r="r" b="b"/>
              <a:pathLst>
                <a:path w="5" h="15" extrusionOk="0">
                  <a:moveTo>
                    <a:pt x="1" y="0"/>
                  </a:moveTo>
                  <a:lnTo>
                    <a:pt x="4"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12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127"/>
            <p:cNvSpPr/>
            <p:nvPr/>
          </p:nvSpPr>
          <p:spPr>
            <a:xfrm>
              <a:off x="2048248" y="1965468"/>
              <a:ext cx="54" cy="54"/>
            </a:xfrm>
            <a:custGeom>
              <a:avLst/>
              <a:gdLst/>
              <a:ahLst/>
              <a:cxnLst/>
              <a:rect l="l" t="t" r="r" b="b"/>
              <a:pathLst>
                <a:path w="4" h="4" extrusionOk="0">
                  <a:moveTo>
                    <a:pt x="0" y="0"/>
                  </a:move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127"/>
            <p:cNvSpPr/>
            <p:nvPr/>
          </p:nvSpPr>
          <p:spPr>
            <a:xfrm>
              <a:off x="2030082" y="1976927"/>
              <a:ext cx="68" cy="339"/>
            </a:xfrm>
            <a:custGeom>
              <a:avLst/>
              <a:gdLst/>
              <a:ahLst/>
              <a:cxnLst/>
              <a:rect l="l" t="t" r="r" b="b"/>
              <a:pathLst>
                <a:path w="5" h="25" extrusionOk="0">
                  <a:moveTo>
                    <a:pt x="4" y="25"/>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12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127"/>
            <p:cNvSpPr/>
            <p:nvPr/>
          </p:nvSpPr>
          <p:spPr>
            <a:xfrm>
              <a:off x="2029756" y="1975203"/>
              <a:ext cx="109" cy="394"/>
            </a:xfrm>
            <a:custGeom>
              <a:avLst/>
              <a:gdLst/>
              <a:ahLst/>
              <a:cxnLst/>
              <a:rect l="l" t="t" r="r" b="b"/>
              <a:pathLst>
                <a:path w="8" h="29" extrusionOk="0">
                  <a:moveTo>
                    <a:pt x="7" y="29"/>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12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127"/>
            <p:cNvSpPr/>
            <p:nvPr/>
          </p:nvSpPr>
          <p:spPr>
            <a:xfrm>
              <a:off x="2028561" y="2003444"/>
              <a:ext cx="14" cy="204"/>
            </a:xfrm>
            <a:custGeom>
              <a:avLst/>
              <a:gdLst/>
              <a:ahLst/>
              <a:cxnLst/>
              <a:rect l="l" t="t" r="r" b="b"/>
              <a:pathLst>
                <a:path w="1" h="15" extrusionOk="0">
                  <a:moveTo>
                    <a:pt x="1" y="0"/>
                  </a:move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12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12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127"/>
            <p:cNvSpPr/>
            <p:nvPr/>
          </p:nvSpPr>
          <p:spPr>
            <a:xfrm>
              <a:off x="2030231" y="1977728"/>
              <a:ext cx="54" cy="353"/>
            </a:xfrm>
            <a:custGeom>
              <a:avLst/>
              <a:gdLst/>
              <a:ahLst/>
              <a:cxnLst/>
              <a:rect l="l" t="t" r="r" b="b"/>
              <a:pathLst>
                <a:path w="4" h="26" extrusionOk="0">
                  <a:moveTo>
                    <a:pt x="4" y="2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127"/>
            <p:cNvSpPr/>
            <p:nvPr/>
          </p:nvSpPr>
          <p:spPr>
            <a:xfrm>
              <a:off x="2030747" y="1981530"/>
              <a:ext cx="14" cy="163"/>
            </a:xfrm>
            <a:custGeom>
              <a:avLst/>
              <a:gdLst/>
              <a:ahLst/>
              <a:cxnLst/>
              <a:rect l="l" t="t" r="r" b="b"/>
              <a:pathLst>
                <a:path w="1" h="12" extrusionOk="0">
                  <a:moveTo>
                    <a:pt x="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12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127"/>
            <p:cNvSpPr/>
            <p:nvPr/>
          </p:nvSpPr>
          <p:spPr>
            <a:xfrm>
              <a:off x="2030557" y="1979914"/>
              <a:ext cx="68" cy="299"/>
            </a:xfrm>
            <a:custGeom>
              <a:avLst/>
              <a:gdLst/>
              <a:ahLst/>
              <a:cxnLst/>
              <a:rect l="l" t="t" r="r" b="b"/>
              <a:pathLst>
                <a:path w="5" h="22" extrusionOk="0">
                  <a:moveTo>
                    <a:pt x="4" y="22"/>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127"/>
            <p:cNvSpPr/>
            <p:nvPr/>
          </p:nvSpPr>
          <p:spPr>
            <a:xfrm>
              <a:off x="2029281" y="1973397"/>
              <a:ext cx="109" cy="394"/>
            </a:xfrm>
            <a:custGeom>
              <a:avLst/>
              <a:gdLst/>
              <a:ahLst/>
              <a:cxnLst/>
              <a:rect l="l" t="t" r="r" b="b"/>
              <a:pathLst>
                <a:path w="8" h="29" extrusionOk="0">
                  <a:moveTo>
                    <a:pt x="7" y="29"/>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127"/>
            <p:cNvSpPr/>
            <p:nvPr/>
          </p:nvSpPr>
          <p:spPr>
            <a:xfrm>
              <a:off x="2030367" y="1978488"/>
              <a:ext cx="68" cy="353"/>
            </a:xfrm>
            <a:custGeom>
              <a:avLst/>
              <a:gdLst/>
              <a:ahLst/>
              <a:cxnLst/>
              <a:rect l="l" t="t" r="r" b="b"/>
              <a:pathLst>
                <a:path w="5" h="26" extrusionOk="0">
                  <a:moveTo>
                    <a:pt x="4" y="2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127"/>
            <p:cNvSpPr/>
            <p:nvPr/>
          </p:nvSpPr>
          <p:spPr>
            <a:xfrm>
              <a:off x="2029511" y="1974306"/>
              <a:ext cx="109" cy="394"/>
            </a:xfrm>
            <a:custGeom>
              <a:avLst/>
              <a:gdLst/>
              <a:ahLst/>
              <a:cxnLst/>
              <a:rect l="l" t="t" r="r" b="b"/>
              <a:pathLst>
                <a:path w="8" h="29" extrusionOk="0">
                  <a:moveTo>
                    <a:pt x="8" y="28"/>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12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127"/>
            <p:cNvSpPr/>
            <p:nvPr/>
          </p:nvSpPr>
          <p:spPr>
            <a:xfrm>
              <a:off x="2030462" y="1979249"/>
              <a:ext cx="68" cy="299"/>
            </a:xfrm>
            <a:custGeom>
              <a:avLst/>
              <a:gdLst/>
              <a:ahLst/>
              <a:cxnLst/>
              <a:rect l="l" t="t" r="r" b="b"/>
              <a:pathLst>
                <a:path w="5" h="22" extrusionOk="0">
                  <a:moveTo>
                    <a:pt x="4" y="22"/>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12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127"/>
            <p:cNvSpPr/>
            <p:nvPr/>
          </p:nvSpPr>
          <p:spPr>
            <a:xfrm>
              <a:off x="2028995" y="1972541"/>
              <a:ext cx="109" cy="394"/>
            </a:xfrm>
            <a:custGeom>
              <a:avLst/>
              <a:gdLst/>
              <a:ahLst/>
              <a:cxnLst/>
              <a:rect l="l" t="t" r="r" b="b"/>
              <a:pathLst>
                <a:path w="8" h="29" extrusionOk="0">
                  <a:moveTo>
                    <a:pt x="7" y="29"/>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127"/>
            <p:cNvSpPr/>
            <p:nvPr/>
          </p:nvSpPr>
          <p:spPr>
            <a:xfrm>
              <a:off x="2029892" y="1976072"/>
              <a:ext cx="109" cy="339"/>
            </a:xfrm>
            <a:custGeom>
              <a:avLst/>
              <a:gdLst/>
              <a:ahLst/>
              <a:cxnLst/>
              <a:rect l="l" t="t" r="r" b="b"/>
              <a:pathLst>
                <a:path w="8" h="25" extrusionOk="0">
                  <a:moveTo>
                    <a:pt x="8" y="25"/>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127"/>
            <p:cNvSpPr/>
            <p:nvPr/>
          </p:nvSpPr>
          <p:spPr>
            <a:xfrm>
              <a:off x="2028425" y="1970885"/>
              <a:ext cx="54" cy="204"/>
            </a:xfrm>
            <a:custGeom>
              <a:avLst/>
              <a:gdLst/>
              <a:ahLst/>
              <a:cxnLst/>
              <a:rect l="l" t="t" r="r" b="b"/>
              <a:pathLst>
                <a:path w="4" h="15" extrusionOk="0">
                  <a:moveTo>
                    <a:pt x="4"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12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127"/>
            <p:cNvSpPr/>
            <p:nvPr/>
          </p:nvSpPr>
          <p:spPr>
            <a:xfrm>
              <a:off x="2028710" y="1971686"/>
              <a:ext cx="109" cy="353"/>
            </a:xfrm>
            <a:custGeom>
              <a:avLst/>
              <a:gdLst/>
              <a:ahLst/>
              <a:cxnLst/>
              <a:rect l="l" t="t" r="r" b="b"/>
              <a:pathLst>
                <a:path w="8" h="26" extrusionOk="0">
                  <a:moveTo>
                    <a:pt x="7" y="2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12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127"/>
            <p:cNvSpPr/>
            <p:nvPr/>
          </p:nvSpPr>
          <p:spPr>
            <a:xfrm>
              <a:off x="1956464" y="1952582"/>
              <a:ext cx="244" cy="14"/>
            </a:xfrm>
            <a:custGeom>
              <a:avLst/>
              <a:gdLst/>
              <a:ahLst/>
              <a:cxnLst/>
              <a:rect l="l" t="t" r="r" b="b"/>
              <a:pathLst>
                <a:path w="18" h="1" extrusionOk="0">
                  <a:moveTo>
                    <a:pt x="18"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127"/>
            <p:cNvSpPr/>
            <p:nvPr/>
          </p:nvSpPr>
          <p:spPr>
            <a:xfrm>
              <a:off x="1957510" y="195258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127"/>
            <p:cNvSpPr/>
            <p:nvPr/>
          </p:nvSpPr>
          <p:spPr>
            <a:xfrm>
              <a:off x="1953898" y="1952352"/>
              <a:ext cx="149" cy="14"/>
            </a:xfrm>
            <a:custGeom>
              <a:avLst/>
              <a:gdLst/>
              <a:ahLst/>
              <a:cxnLst/>
              <a:rect l="l" t="t" r="r" b="b"/>
              <a:pathLst>
                <a:path w="11" h="1" extrusionOk="0">
                  <a:moveTo>
                    <a:pt x="11"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127"/>
            <p:cNvSpPr/>
            <p:nvPr/>
          </p:nvSpPr>
          <p:spPr>
            <a:xfrm>
              <a:off x="1953138" y="1952162"/>
              <a:ext cx="244" cy="54"/>
            </a:xfrm>
            <a:custGeom>
              <a:avLst/>
              <a:gdLst/>
              <a:ahLst/>
              <a:cxnLst/>
              <a:rect l="l" t="t" r="r" b="b"/>
              <a:pathLst>
                <a:path w="18" h="4" extrusionOk="0">
                  <a:moveTo>
                    <a:pt x="18"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127"/>
            <p:cNvSpPr/>
            <p:nvPr/>
          </p:nvSpPr>
          <p:spPr>
            <a:xfrm>
              <a:off x="1951997" y="1951822"/>
              <a:ext cx="149" cy="68"/>
            </a:xfrm>
            <a:custGeom>
              <a:avLst/>
              <a:gdLst/>
              <a:ahLst/>
              <a:cxnLst/>
              <a:rect l="l" t="t" r="r" b="b"/>
              <a:pathLst>
                <a:path w="11" h="5" extrusionOk="0">
                  <a:moveTo>
                    <a:pt x="11"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127"/>
            <p:cNvSpPr/>
            <p:nvPr/>
          </p:nvSpPr>
          <p:spPr>
            <a:xfrm>
              <a:off x="1952513" y="1952012"/>
              <a:ext cx="204" cy="68"/>
            </a:xfrm>
            <a:custGeom>
              <a:avLst/>
              <a:gdLst/>
              <a:ahLst/>
              <a:cxnLst/>
              <a:rect l="l" t="t" r="r" b="b"/>
              <a:pathLst>
                <a:path w="15" h="5" extrusionOk="0">
                  <a:moveTo>
                    <a:pt x="15"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127"/>
            <p:cNvSpPr/>
            <p:nvPr/>
          </p:nvSpPr>
          <p:spPr>
            <a:xfrm>
              <a:off x="1955650" y="1952542"/>
              <a:ext cx="204" cy="14"/>
            </a:xfrm>
            <a:custGeom>
              <a:avLst/>
              <a:gdLst/>
              <a:ahLst/>
              <a:cxnLst/>
              <a:rect l="l" t="t" r="r" b="b"/>
              <a:pathLst>
                <a:path w="15" h="1" extrusionOk="0">
                  <a:moveTo>
                    <a:pt x="15"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127"/>
            <p:cNvSpPr/>
            <p:nvPr/>
          </p:nvSpPr>
          <p:spPr>
            <a:xfrm>
              <a:off x="1958026" y="1952582"/>
              <a:ext cx="353" cy="14"/>
            </a:xfrm>
            <a:custGeom>
              <a:avLst/>
              <a:gdLst/>
              <a:ahLst/>
              <a:cxnLst/>
              <a:rect l="l" t="t" r="r" b="b"/>
              <a:pathLst>
                <a:path w="26" h="1" extrusionOk="0">
                  <a:moveTo>
                    <a:pt x="25"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127"/>
            <p:cNvSpPr/>
            <p:nvPr/>
          </p:nvSpPr>
          <p:spPr>
            <a:xfrm>
              <a:off x="1958745" y="1952542"/>
              <a:ext cx="339" cy="14"/>
            </a:xfrm>
            <a:custGeom>
              <a:avLst/>
              <a:gdLst/>
              <a:ahLst/>
              <a:cxnLst/>
              <a:rect l="l" t="t" r="r" b="b"/>
              <a:pathLst>
                <a:path w="25" h="1" extrusionOk="0">
                  <a:moveTo>
                    <a:pt x="25"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127"/>
            <p:cNvSpPr/>
            <p:nvPr/>
          </p:nvSpPr>
          <p:spPr>
            <a:xfrm>
              <a:off x="1960972" y="1952202"/>
              <a:ext cx="543" cy="109"/>
            </a:xfrm>
            <a:custGeom>
              <a:avLst/>
              <a:gdLst/>
              <a:ahLst/>
              <a:cxnLst/>
              <a:rect l="l" t="t" r="r" b="b"/>
              <a:pathLst>
                <a:path w="40" h="8" extrusionOk="0">
                  <a:moveTo>
                    <a:pt x="39"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127"/>
            <p:cNvSpPr/>
            <p:nvPr/>
          </p:nvSpPr>
          <p:spPr>
            <a:xfrm>
              <a:off x="1959451" y="1952487"/>
              <a:ext cx="353" cy="68"/>
            </a:xfrm>
            <a:custGeom>
              <a:avLst/>
              <a:gdLst/>
              <a:ahLst/>
              <a:cxnLst/>
              <a:rect l="l" t="t" r="r" b="b"/>
              <a:pathLst>
                <a:path w="26" h="5" extrusionOk="0">
                  <a:moveTo>
                    <a:pt x="25"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127"/>
            <p:cNvSpPr/>
            <p:nvPr/>
          </p:nvSpPr>
          <p:spPr>
            <a:xfrm>
              <a:off x="1960171" y="1952392"/>
              <a:ext cx="394" cy="68"/>
            </a:xfrm>
            <a:custGeom>
              <a:avLst/>
              <a:gdLst/>
              <a:ahLst/>
              <a:cxnLst/>
              <a:rect l="l" t="t" r="r" b="b"/>
              <a:pathLst>
                <a:path w="29" h="5" extrusionOk="0">
                  <a:moveTo>
                    <a:pt x="28"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127"/>
            <p:cNvSpPr/>
            <p:nvPr/>
          </p:nvSpPr>
          <p:spPr>
            <a:xfrm>
              <a:off x="1961732" y="1952067"/>
              <a:ext cx="448" cy="109"/>
            </a:xfrm>
            <a:custGeom>
              <a:avLst/>
              <a:gdLst/>
              <a:ahLst/>
              <a:cxnLst/>
              <a:rect l="l" t="t" r="r" b="b"/>
              <a:pathLst>
                <a:path w="33" h="8" extrusionOk="0">
                  <a:moveTo>
                    <a:pt x="32"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12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12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12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12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12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12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12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12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12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127"/>
            <p:cNvSpPr/>
            <p:nvPr/>
          </p:nvSpPr>
          <p:spPr>
            <a:xfrm>
              <a:off x="1946865" y="1950206"/>
              <a:ext cx="0" cy="68"/>
            </a:xfrm>
            <a:custGeom>
              <a:avLst/>
              <a:gdLst/>
              <a:ahLst/>
              <a:cxnLst/>
              <a:rect l="l" t="t" r="r" b="b"/>
              <a:pathLst>
                <a:path h="5" extrusionOk="0">
                  <a:moveTo>
                    <a:pt x="0" y="1"/>
                  </a:moveTo>
                  <a:lnTo>
                    <a:pt x="0" y="4"/>
                  </a:ln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127"/>
            <p:cNvSpPr/>
            <p:nvPr/>
          </p:nvSpPr>
          <p:spPr>
            <a:xfrm>
              <a:off x="1946960" y="1949595"/>
              <a:ext cx="0" cy="109"/>
            </a:xfrm>
            <a:custGeom>
              <a:avLst/>
              <a:gdLst/>
              <a:ahLst/>
              <a:cxnLst/>
              <a:rect l="l" t="t" r="r" b="b"/>
              <a:pathLst>
                <a:path h="8" extrusionOk="0">
                  <a:moveTo>
                    <a:pt x="0"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127"/>
            <p:cNvSpPr/>
            <p:nvPr/>
          </p:nvSpPr>
          <p:spPr>
            <a:xfrm>
              <a:off x="1987217" y="1973261"/>
              <a:ext cx="109" cy="109"/>
            </a:xfrm>
            <a:custGeom>
              <a:avLst/>
              <a:gdLst/>
              <a:ahLst/>
              <a:cxnLst/>
              <a:rect l="l" t="t" r="r" b="b"/>
              <a:pathLst>
                <a:path w="8" h="8" extrusionOk="0">
                  <a:moveTo>
                    <a:pt x="7"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12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12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12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12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127"/>
            <p:cNvSpPr/>
            <p:nvPr/>
          </p:nvSpPr>
          <p:spPr>
            <a:xfrm>
              <a:off x="1986878" y="1967789"/>
              <a:ext cx="68" cy="258"/>
            </a:xfrm>
            <a:custGeom>
              <a:avLst/>
              <a:gdLst/>
              <a:ahLst/>
              <a:cxnLst/>
              <a:rect l="l" t="t" r="r" b="b"/>
              <a:pathLst>
                <a:path w="5" h="19" extrusionOk="0">
                  <a:moveTo>
                    <a:pt x="1" y="1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127"/>
            <p:cNvSpPr/>
            <p:nvPr/>
          </p:nvSpPr>
          <p:spPr>
            <a:xfrm>
              <a:off x="1986742" y="1968319"/>
              <a:ext cx="54" cy="244"/>
            </a:xfrm>
            <a:custGeom>
              <a:avLst/>
              <a:gdLst/>
              <a:ahLst/>
              <a:cxnLst/>
              <a:rect l="l" t="t" r="r" b="b"/>
              <a:pathLst>
                <a:path w="4" h="18" extrusionOk="0">
                  <a:moveTo>
                    <a:pt x="0" y="18"/>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127"/>
            <p:cNvSpPr/>
            <p:nvPr/>
          </p:nvSpPr>
          <p:spPr>
            <a:xfrm>
              <a:off x="1986457" y="1971211"/>
              <a:ext cx="14" cy="204"/>
            </a:xfrm>
            <a:custGeom>
              <a:avLst/>
              <a:gdLst/>
              <a:ahLst/>
              <a:cxnLst/>
              <a:rect l="l" t="t" r="r" b="b"/>
              <a:pathLst>
                <a:path w="1" h="15" extrusionOk="0">
                  <a:moveTo>
                    <a:pt x="0" y="1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127"/>
            <p:cNvSpPr/>
            <p:nvPr/>
          </p:nvSpPr>
          <p:spPr>
            <a:xfrm>
              <a:off x="1986688" y="1968835"/>
              <a:ext cx="14" cy="258"/>
            </a:xfrm>
            <a:custGeom>
              <a:avLst/>
              <a:gdLst/>
              <a:ahLst/>
              <a:cxnLst/>
              <a:rect l="l" t="t" r="r" b="b"/>
              <a:pathLst>
                <a:path w="1" h="19" extrusionOk="0">
                  <a:moveTo>
                    <a:pt x="1" y="1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127"/>
            <p:cNvSpPr/>
            <p:nvPr/>
          </p:nvSpPr>
          <p:spPr>
            <a:xfrm>
              <a:off x="1986457" y="1970736"/>
              <a:ext cx="14" cy="258"/>
            </a:xfrm>
            <a:custGeom>
              <a:avLst/>
              <a:gdLst/>
              <a:ahLst/>
              <a:cxnLst/>
              <a:rect l="l" t="t" r="r" b="b"/>
              <a:pathLst>
                <a:path w="1" h="19" extrusionOk="0">
                  <a:moveTo>
                    <a:pt x="0" y="1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127"/>
            <p:cNvSpPr/>
            <p:nvPr/>
          </p:nvSpPr>
          <p:spPr>
            <a:xfrm>
              <a:off x="1986973" y="1967273"/>
              <a:ext cx="68" cy="244"/>
            </a:xfrm>
            <a:custGeom>
              <a:avLst/>
              <a:gdLst/>
              <a:ahLst/>
              <a:cxnLst/>
              <a:rect l="l" t="t" r="r" b="b"/>
              <a:pathLst>
                <a:path w="5" h="18" extrusionOk="0">
                  <a:moveTo>
                    <a:pt x="1" y="18"/>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12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12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12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12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127"/>
            <p:cNvSpPr/>
            <p:nvPr/>
          </p:nvSpPr>
          <p:spPr>
            <a:xfrm>
              <a:off x="1986593" y="1969310"/>
              <a:ext cx="68" cy="258"/>
            </a:xfrm>
            <a:custGeom>
              <a:avLst/>
              <a:gdLst/>
              <a:ahLst/>
              <a:cxnLst/>
              <a:rect l="l" t="t" r="r" b="b"/>
              <a:pathLst>
                <a:path w="5" h="19" extrusionOk="0">
                  <a:moveTo>
                    <a:pt x="1" y="1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12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12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127"/>
            <p:cNvSpPr/>
            <p:nvPr/>
          </p:nvSpPr>
          <p:spPr>
            <a:xfrm>
              <a:off x="1991345" y="2005630"/>
              <a:ext cx="68" cy="163"/>
            </a:xfrm>
            <a:custGeom>
              <a:avLst/>
              <a:gdLst/>
              <a:ahLst/>
              <a:cxnLst/>
              <a:rect l="l" t="t" r="r" b="b"/>
              <a:pathLst>
                <a:path w="5" h="12" extrusionOk="0">
                  <a:moveTo>
                    <a:pt x="4"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127"/>
            <p:cNvSpPr/>
            <p:nvPr/>
          </p:nvSpPr>
          <p:spPr>
            <a:xfrm>
              <a:off x="1990259" y="2008766"/>
              <a:ext cx="54" cy="299"/>
            </a:xfrm>
            <a:custGeom>
              <a:avLst/>
              <a:gdLst/>
              <a:ahLst/>
              <a:cxnLst/>
              <a:rect l="l" t="t" r="r" b="b"/>
              <a:pathLst>
                <a:path w="4" h="22" extrusionOk="0">
                  <a:moveTo>
                    <a:pt x="4" y="1"/>
                  </a:moveTo>
                  <a:lnTo>
                    <a:pt x="0"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127"/>
            <p:cNvSpPr/>
            <p:nvPr/>
          </p:nvSpPr>
          <p:spPr>
            <a:xfrm>
              <a:off x="1990639" y="2007490"/>
              <a:ext cx="54" cy="244"/>
            </a:xfrm>
            <a:custGeom>
              <a:avLst/>
              <a:gdLst/>
              <a:ahLst/>
              <a:cxnLst/>
              <a:rect l="l" t="t" r="r" b="b"/>
              <a:pathLst>
                <a:path w="4" h="18" extrusionOk="0">
                  <a:moveTo>
                    <a:pt x="4" y="0"/>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127"/>
            <p:cNvSpPr/>
            <p:nvPr/>
          </p:nvSpPr>
          <p:spPr>
            <a:xfrm>
              <a:off x="1991155" y="2006064"/>
              <a:ext cx="68" cy="149"/>
            </a:xfrm>
            <a:custGeom>
              <a:avLst/>
              <a:gdLst/>
              <a:ahLst/>
              <a:cxnLst/>
              <a:rect l="l" t="t" r="r" b="b"/>
              <a:pathLst>
                <a:path w="5" h="11" extrusionOk="0">
                  <a:moveTo>
                    <a:pt x="4"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127"/>
            <p:cNvSpPr/>
            <p:nvPr/>
          </p:nvSpPr>
          <p:spPr>
            <a:xfrm>
              <a:off x="1990449" y="2008101"/>
              <a:ext cx="54" cy="258"/>
            </a:xfrm>
            <a:custGeom>
              <a:avLst/>
              <a:gdLst/>
              <a:ahLst/>
              <a:cxnLst/>
              <a:rect l="l" t="t" r="r" b="b"/>
              <a:pathLst>
                <a:path w="4" h="19" extrusionOk="0">
                  <a:moveTo>
                    <a:pt x="4" y="1"/>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127"/>
            <p:cNvSpPr/>
            <p:nvPr/>
          </p:nvSpPr>
          <p:spPr>
            <a:xfrm>
              <a:off x="1990965" y="2006485"/>
              <a:ext cx="109" cy="204"/>
            </a:xfrm>
            <a:custGeom>
              <a:avLst/>
              <a:gdLst/>
              <a:ahLst/>
              <a:cxnLst/>
              <a:rect l="l" t="t" r="r" b="b"/>
              <a:pathLst>
                <a:path w="8" h="15" extrusionOk="0">
                  <a:moveTo>
                    <a:pt x="8"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127"/>
            <p:cNvSpPr/>
            <p:nvPr/>
          </p:nvSpPr>
          <p:spPr>
            <a:xfrm>
              <a:off x="1990775" y="2006960"/>
              <a:ext cx="109" cy="204"/>
            </a:xfrm>
            <a:custGeom>
              <a:avLst/>
              <a:gdLst/>
              <a:ahLst/>
              <a:cxnLst/>
              <a:rect l="l" t="t" r="r" b="b"/>
              <a:pathLst>
                <a:path w="8" h="15" extrusionOk="0">
                  <a:moveTo>
                    <a:pt x="8"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12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127"/>
            <p:cNvSpPr/>
            <p:nvPr/>
          </p:nvSpPr>
          <p:spPr>
            <a:xfrm>
              <a:off x="1980795" y="1990654"/>
              <a:ext cx="163" cy="14"/>
            </a:xfrm>
            <a:custGeom>
              <a:avLst/>
              <a:gdLst/>
              <a:ahLst/>
              <a:cxnLst/>
              <a:rect l="l" t="t" r="r" b="b"/>
              <a:pathLst>
                <a:path w="12" h="1" extrusionOk="0">
                  <a:moveTo>
                    <a:pt x="1"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127"/>
            <p:cNvSpPr/>
            <p:nvPr/>
          </p:nvSpPr>
          <p:spPr>
            <a:xfrm>
              <a:off x="1979845" y="1990654"/>
              <a:ext cx="163" cy="14"/>
            </a:xfrm>
            <a:custGeom>
              <a:avLst/>
              <a:gdLst/>
              <a:ahLst/>
              <a:cxnLst/>
              <a:rect l="l" t="t" r="r" b="b"/>
              <a:pathLst>
                <a:path w="12" h="1" extrusionOk="0">
                  <a:moveTo>
                    <a:pt x="1"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127"/>
            <p:cNvSpPr/>
            <p:nvPr/>
          </p:nvSpPr>
          <p:spPr>
            <a:xfrm>
              <a:off x="1971481" y="1981910"/>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12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127"/>
            <p:cNvSpPr/>
            <p:nvPr/>
          </p:nvSpPr>
          <p:spPr>
            <a:xfrm>
              <a:off x="1981800" y="1990084"/>
              <a:ext cx="109" cy="109"/>
            </a:xfrm>
            <a:custGeom>
              <a:avLst/>
              <a:gdLst/>
              <a:ahLst/>
              <a:cxnLst/>
              <a:rect l="l" t="t" r="r" b="b"/>
              <a:pathLst>
                <a:path w="8" h="8" extrusionOk="0">
                  <a:moveTo>
                    <a:pt x="7"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127"/>
            <p:cNvSpPr/>
            <p:nvPr/>
          </p:nvSpPr>
          <p:spPr>
            <a:xfrm>
              <a:off x="1974468" y="1981299"/>
              <a:ext cx="353" cy="54"/>
            </a:xfrm>
            <a:custGeom>
              <a:avLst/>
              <a:gdLst/>
              <a:ahLst/>
              <a:cxnLst/>
              <a:rect l="l" t="t" r="r" b="b"/>
              <a:pathLst>
                <a:path w="26" h="4" extrusionOk="0">
                  <a:moveTo>
                    <a:pt x="1" y="4"/>
                  </a:moveTo>
                  <a:lnTo>
                    <a:pt x="2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127"/>
            <p:cNvSpPr/>
            <p:nvPr/>
          </p:nvSpPr>
          <p:spPr>
            <a:xfrm>
              <a:off x="1972567" y="1981584"/>
              <a:ext cx="448" cy="109"/>
            </a:xfrm>
            <a:custGeom>
              <a:avLst/>
              <a:gdLst/>
              <a:ahLst/>
              <a:cxnLst/>
              <a:rect l="l" t="t" r="r" b="b"/>
              <a:pathLst>
                <a:path w="33" h="8" extrusionOk="0">
                  <a:moveTo>
                    <a:pt x="1" y="7"/>
                  </a:moveTo>
                  <a:lnTo>
                    <a:pt x="3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127"/>
            <p:cNvSpPr/>
            <p:nvPr/>
          </p:nvSpPr>
          <p:spPr>
            <a:xfrm>
              <a:off x="1984597" y="1988373"/>
              <a:ext cx="258" cy="163"/>
            </a:xfrm>
            <a:custGeom>
              <a:avLst/>
              <a:gdLst/>
              <a:ahLst/>
              <a:cxnLst/>
              <a:rect l="l" t="t" r="r" b="b"/>
              <a:pathLst>
                <a:path w="19" h="12" extrusionOk="0">
                  <a:moveTo>
                    <a:pt x="1" y="1"/>
                  </a:moveTo>
                  <a:lnTo>
                    <a:pt x="1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127"/>
            <p:cNvSpPr/>
            <p:nvPr/>
          </p:nvSpPr>
          <p:spPr>
            <a:xfrm>
              <a:off x="1980374" y="1990708"/>
              <a:ext cx="109" cy="14"/>
            </a:xfrm>
            <a:custGeom>
              <a:avLst/>
              <a:gdLst/>
              <a:ahLst/>
              <a:cxnLst/>
              <a:rect l="l" t="t" r="r" b="b"/>
              <a:pathLst>
                <a:path w="8" h="1" extrusionOk="0">
                  <a:moveTo>
                    <a:pt x="7"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127"/>
            <p:cNvSpPr/>
            <p:nvPr/>
          </p:nvSpPr>
          <p:spPr>
            <a:xfrm>
              <a:off x="1984081" y="1987952"/>
              <a:ext cx="149" cy="149"/>
            </a:xfrm>
            <a:custGeom>
              <a:avLst/>
              <a:gdLst/>
              <a:ahLst/>
              <a:cxnLst/>
              <a:rect l="l" t="t" r="r" b="b"/>
              <a:pathLst>
                <a:path w="11" h="11" extrusionOk="0">
                  <a:moveTo>
                    <a:pt x="0" y="0"/>
                  </a:moveTo>
                  <a:lnTo>
                    <a:pt x="1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127"/>
            <p:cNvSpPr/>
            <p:nvPr/>
          </p:nvSpPr>
          <p:spPr>
            <a:xfrm>
              <a:off x="1984312" y="1988183"/>
              <a:ext cx="204" cy="109"/>
            </a:xfrm>
            <a:custGeom>
              <a:avLst/>
              <a:gdLst/>
              <a:ahLst/>
              <a:cxnLst/>
              <a:rect l="l" t="t" r="r" b="b"/>
              <a:pathLst>
                <a:path w="15" h="8" extrusionOk="0">
                  <a:moveTo>
                    <a:pt x="1" y="1"/>
                  </a:moveTo>
                  <a:lnTo>
                    <a:pt x="15"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127"/>
            <p:cNvSpPr/>
            <p:nvPr/>
          </p:nvSpPr>
          <p:spPr>
            <a:xfrm>
              <a:off x="1981366" y="1990369"/>
              <a:ext cx="163" cy="109"/>
            </a:xfrm>
            <a:custGeom>
              <a:avLst/>
              <a:gdLst/>
              <a:ahLst/>
              <a:cxnLst/>
              <a:rect l="l" t="t" r="r" b="b"/>
              <a:pathLst>
                <a:path w="12" h="8" extrusionOk="0">
                  <a:moveTo>
                    <a:pt x="1" y="8"/>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127"/>
            <p:cNvSpPr/>
            <p:nvPr/>
          </p:nvSpPr>
          <p:spPr>
            <a:xfrm>
              <a:off x="1973898" y="1981340"/>
              <a:ext cx="394" cy="109"/>
            </a:xfrm>
            <a:custGeom>
              <a:avLst/>
              <a:gdLst/>
              <a:ahLst/>
              <a:cxnLst/>
              <a:rect l="l" t="t" r="r" b="b"/>
              <a:pathLst>
                <a:path w="29" h="8" extrusionOk="0">
                  <a:moveTo>
                    <a:pt x="1" y="8"/>
                  </a:moveTo>
                  <a:lnTo>
                    <a:pt x="2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127"/>
            <p:cNvSpPr/>
            <p:nvPr/>
          </p:nvSpPr>
          <p:spPr>
            <a:xfrm>
              <a:off x="1973233" y="1981435"/>
              <a:ext cx="448" cy="109"/>
            </a:xfrm>
            <a:custGeom>
              <a:avLst/>
              <a:gdLst/>
              <a:ahLst/>
              <a:cxnLst/>
              <a:rect l="l" t="t" r="r" b="b"/>
              <a:pathLst>
                <a:path w="33" h="8" extrusionOk="0">
                  <a:moveTo>
                    <a:pt x="1" y="8"/>
                  </a:moveTo>
                  <a:lnTo>
                    <a:pt x="3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127"/>
            <p:cNvSpPr/>
            <p:nvPr/>
          </p:nvSpPr>
          <p:spPr>
            <a:xfrm>
              <a:off x="1971766" y="1981720"/>
              <a:ext cx="530" cy="109"/>
            </a:xfrm>
            <a:custGeom>
              <a:avLst/>
              <a:gdLst/>
              <a:ahLst/>
              <a:cxnLst/>
              <a:rect l="l" t="t" r="r" b="b"/>
              <a:pathLst>
                <a:path w="39" h="8" extrusionOk="0">
                  <a:moveTo>
                    <a:pt x="0" y="8"/>
                  </a:moveTo>
                  <a:lnTo>
                    <a:pt x="3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127"/>
            <p:cNvSpPr/>
            <p:nvPr/>
          </p:nvSpPr>
          <p:spPr>
            <a:xfrm>
              <a:off x="1975378" y="1981150"/>
              <a:ext cx="299" cy="68"/>
            </a:xfrm>
            <a:custGeom>
              <a:avLst/>
              <a:gdLst/>
              <a:ahLst/>
              <a:cxnLst/>
              <a:rect l="l" t="t" r="r" b="b"/>
              <a:pathLst>
                <a:path w="22" h="5" extrusionOk="0">
                  <a:moveTo>
                    <a:pt x="1" y="4"/>
                  </a:moveTo>
                  <a:lnTo>
                    <a:pt x="2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127"/>
            <p:cNvSpPr/>
            <p:nvPr/>
          </p:nvSpPr>
          <p:spPr>
            <a:xfrm>
              <a:off x="1974943" y="1981204"/>
              <a:ext cx="299" cy="54"/>
            </a:xfrm>
            <a:custGeom>
              <a:avLst/>
              <a:gdLst/>
              <a:ahLst/>
              <a:cxnLst/>
              <a:rect l="l" t="t" r="r" b="b"/>
              <a:pathLst>
                <a:path w="22" h="4" extrusionOk="0">
                  <a:moveTo>
                    <a:pt x="1" y="4"/>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12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127"/>
            <p:cNvSpPr/>
            <p:nvPr/>
          </p:nvSpPr>
          <p:spPr>
            <a:xfrm>
              <a:off x="1953749" y="1973166"/>
              <a:ext cx="163" cy="204"/>
            </a:xfrm>
            <a:custGeom>
              <a:avLst/>
              <a:gdLst/>
              <a:ahLst/>
              <a:cxnLst/>
              <a:rect l="l" t="t" r="r" b="b"/>
              <a:pathLst>
                <a:path w="12" h="15" extrusionOk="0">
                  <a:moveTo>
                    <a:pt x="1" y="1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127"/>
            <p:cNvSpPr/>
            <p:nvPr/>
          </p:nvSpPr>
          <p:spPr>
            <a:xfrm>
              <a:off x="1954754" y="1971876"/>
              <a:ext cx="54" cy="163"/>
            </a:xfrm>
            <a:custGeom>
              <a:avLst/>
              <a:gdLst/>
              <a:ahLst/>
              <a:cxnLst/>
              <a:rect l="l" t="t" r="r" b="b"/>
              <a:pathLst>
                <a:path w="4" h="12" extrusionOk="0">
                  <a:moveTo>
                    <a:pt x="0" y="1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127"/>
            <p:cNvSpPr/>
            <p:nvPr/>
          </p:nvSpPr>
          <p:spPr>
            <a:xfrm>
              <a:off x="1951563" y="1975257"/>
              <a:ext cx="258" cy="204"/>
            </a:xfrm>
            <a:custGeom>
              <a:avLst/>
              <a:gdLst/>
              <a:ahLst/>
              <a:cxnLst/>
              <a:rect l="l" t="t" r="r" b="b"/>
              <a:pathLst>
                <a:path w="19" h="15" extrusionOk="0">
                  <a:moveTo>
                    <a:pt x="1" y="14"/>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127"/>
            <p:cNvSpPr/>
            <p:nvPr/>
          </p:nvSpPr>
          <p:spPr>
            <a:xfrm>
              <a:off x="1954564" y="1972161"/>
              <a:ext cx="109" cy="163"/>
            </a:xfrm>
            <a:custGeom>
              <a:avLst/>
              <a:gdLst/>
              <a:ahLst/>
              <a:cxnLst/>
              <a:rect l="l" t="t" r="r" b="b"/>
              <a:pathLst>
                <a:path w="8" h="12" extrusionOk="0">
                  <a:moveTo>
                    <a:pt x="0" y="1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127"/>
            <p:cNvSpPr/>
            <p:nvPr/>
          </p:nvSpPr>
          <p:spPr>
            <a:xfrm>
              <a:off x="1950382" y="1976357"/>
              <a:ext cx="204" cy="149"/>
            </a:xfrm>
            <a:custGeom>
              <a:avLst/>
              <a:gdLst/>
              <a:ahLst/>
              <a:cxnLst/>
              <a:rect l="l" t="t" r="r" b="b"/>
              <a:pathLst>
                <a:path w="15" h="11" extrusionOk="0">
                  <a:moveTo>
                    <a:pt x="0" y="11"/>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127"/>
            <p:cNvSpPr/>
            <p:nvPr/>
          </p:nvSpPr>
          <p:spPr>
            <a:xfrm>
              <a:off x="1954319" y="1972501"/>
              <a:ext cx="109" cy="149"/>
            </a:xfrm>
            <a:custGeom>
              <a:avLst/>
              <a:gdLst/>
              <a:ahLst/>
              <a:cxnLst/>
              <a:rect l="l" t="t" r="r" b="b"/>
              <a:pathLst>
                <a:path w="8" h="11" extrusionOk="0">
                  <a:moveTo>
                    <a:pt x="1" y="11"/>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127"/>
            <p:cNvSpPr/>
            <p:nvPr/>
          </p:nvSpPr>
          <p:spPr>
            <a:xfrm>
              <a:off x="1955039" y="1971360"/>
              <a:ext cx="54" cy="109"/>
            </a:xfrm>
            <a:custGeom>
              <a:avLst/>
              <a:gdLst/>
              <a:ahLst/>
              <a:cxnLst/>
              <a:rect l="l" t="t" r="r" b="b"/>
              <a:pathLst>
                <a:path w="4" h="8" extrusionOk="0">
                  <a:moveTo>
                    <a:pt x="0"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127"/>
            <p:cNvSpPr/>
            <p:nvPr/>
          </p:nvSpPr>
          <p:spPr>
            <a:xfrm>
              <a:off x="1954889" y="1971591"/>
              <a:ext cx="68" cy="163"/>
            </a:xfrm>
            <a:custGeom>
              <a:avLst/>
              <a:gdLst/>
              <a:ahLst/>
              <a:cxnLst/>
              <a:rect l="l" t="t" r="r" b="b"/>
              <a:pathLst>
                <a:path w="5" h="12" extrusionOk="0">
                  <a:moveTo>
                    <a:pt x="1" y="1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127"/>
            <p:cNvSpPr/>
            <p:nvPr/>
          </p:nvSpPr>
          <p:spPr>
            <a:xfrm>
              <a:off x="1955134" y="1971116"/>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127"/>
            <p:cNvSpPr/>
            <p:nvPr/>
          </p:nvSpPr>
          <p:spPr>
            <a:xfrm>
              <a:off x="1952608" y="1974347"/>
              <a:ext cx="204" cy="204"/>
            </a:xfrm>
            <a:custGeom>
              <a:avLst/>
              <a:gdLst/>
              <a:ahLst/>
              <a:cxnLst/>
              <a:rect l="l" t="t" r="r" b="b"/>
              <a:pathLst>
                <a:path w="15" h="15" extrusionOk="0">
                  <a:moveTo>
                    <a:pt x="1" y="15"/>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127"/>
            <p:cNvSpPr/>
            <p:nvPr/>
          </p:nvSpPr>
          <p:spPr>
            <a:xfrm>
              <a:off x="1952092" y="1974782"/>
              <a:ext cx="244" cy="204"/>
            </a:xfrm>
            <a:custGeom>
              <a:avLst/>
              <a:gdLst/>
              <a:ahLst/>
              <a:cxnLst/>
              <a:rect l="l" t="t" r="r" b="b"/>
              <a:pathLst>
                <a:path w="18" h="15" extrusionOk="0">
                  <a:moveTo>
                    <a:pt x="0" y="14"/>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127"/>
            <p:cNvSpPr/>
            <p:nvPr/>
          </p:nvSpPr>
          <p:spPr>
            <a:xfrm>
              <a:off x="1950993" y="1975786"/>
              <a:ext cx="204" cy="190"/>
            </a:xfrm>
            <a:custGeom>
              <a:avLst/>
              <a:gdLst/>
              <a:ahLst/>
              <a:cxnLst/>
              <a:rect l="l" t="t" r="r" b="b"/>
              <a:pathLst>
                <a:path w="15" h="14" extrusionOk="0">
                  <a:moveTo>
                    <a:pt x="1" y="14"/>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12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127"/>
            <p:cNvSpPr/>
            <p:nvPr/>
          </p:nvSpPr>
          <p:spPr>
            <a:xfrm>
              <a:off x="1954034" y="1972827"/>
              <a:ext cx="163" cy="163"/>
            </a:xfrm>
            <a:custGeom>
              <a:avLst/>
              <a:gdLst/>
              <a:ahLst/>
              <a:cxnLst/>
              <a:rect l="l" t="t" r="r" b="b"/>
              <a:pathLst>
                <a:path w="12" h="12" extrusionOk="0">
                  <a:moveTo>
                    <a:pt x="1" y="1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127"/>
            <p:cNvSpPr/>
            <p:nvPr/>
          </p:nvSpPr>
          <p:spPr>
            <a:xfrm>
              <a:off x="1953369" y="1973546"/>
              <a:ext cx="204" cy="204"/>
            </a:xfrm>
            <a:custGeom>
              <a:avLst/>
              <a:gdLst/>
              <a:ahLst/>
              <a:cxnLst/>
              <a:rect l="l" t="t" r="r" b="b"/>
              <a:pathLst>
                <a:path w="15" h="15" extrusionOk="0">
                  <a:moveTo>
                    <a:pt x="1" y="14"/>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127"/>
            <p:cNvSpPr/>
            <p:nvPr/>
          </p:nvSpPr>
          <p:spPr>
            <a:xfrm>
              <a:off x="1952989" y="1973926"/>
              <a:ext cx="204" cy="204"/>
            </a:xfrm>
            <a:custGeom>
              <a:avLst/>
              <a:gdLst/>
              <a:ahLst/>
              <a:cxnLst/>
              <a:rect l="l" t="t" r="r" b="b"/>
              <a:pathLst>
                <a:path w="15" h="15" extrusionOk="0">
                  <a:moveTo>
                    <a:pt x="15" y="0"/>
                  </a:move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12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12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12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12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12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127"/>
            <p:cNvSpPr/>
            <p:nvPr/>
          </p:nvSpPr>
          <p:spPr>
            <a:xfrm>
              <a:off x="1969675" y="1982005"/>
              <a:ext cx="14" cy="163"/>
            </a:xfrm>
            <a:custGeom>
              <a:avLst/>
              <a:gdLst/>
              <a:ahLst/>
              <a:cxnLst/>
              <a:rect l="l" t="t" r="r" b="b"/>
              <a:pathLst>
                <a:path w="1" h="12" extrusionOk="0">
                  <a:moveTo>
                    <a:pt x="0"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12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127"/>
            <p:cNvSpPr/>
            <p:nvPr/>
          </p:nvSpPr>
          <p:spPr>
            <a:xfrm>
              <a:off x="1969580" y="1981394"/>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12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127"/>
            <p:cNvSpPr/>
            <p:nvPr/>
          </p:nvSpPr>
          <p:spPr>
            <a:xfrm>
              <a:off x="1982370" y="1833793"/>
              <a:ext cx="14" cy="163"/>
            </a:xfrm>
            <a:custGeom>
              <a:avLst/>
              <a:gdLst/>
              <a:ahLst/>
              <a:cxnLst/>
              <a:rect l="l" t="t" r="r" b="b"/>
              <a:pathLst>
                <a:path w="1" h="12" extrusionOk="0">
                  <a:moveTo>
                    <a:pt x="0"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127"/>
            <p:cNvSpPr/>
            <p:nvPr/>
          </p:nvSpPr>
          <p:spPr>
            <a:xfrm>
              <a:off x="1982275" y="1833508"/>
              <a:ext cx="14" cy="109"/>
            </a:xfrm>
            <a:custGeom>
              <a:avLst/>
              <a:gdLst/>
              <a:ahLst/>
              <a:cxnLst/>
              <a:rect l="l" t="t" r="r" b="b"/>
              <a:pathLst>
                <a:path w="1" h="8" extrusionOk="0">
                  <a:moveTo>
                    <a:pt x="0"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127"/>
            <p:cNvSpPr/>
            <p:nvPr/>
          </p:nvSpPr>
          <p:spPr>
            <a:xfrm>
              <a:off x="1982465" y="1834078"/>
              <a:ext cx="54" cy="163"/>
            </a:xfrm>
            <a:custGeom>
              <a:avLst/>
              <a:gdLst/>
              <a:ahLst/>
              <a:cxnLst/>
              <a:rect l="l" t="t" r="r" b="b"/>
              <a:pathLst>
                <a:path w="4" h="12" extrusionOk="0">
                  <a:moveTo>
                    <a:pt x="0" y="1"/>
                  </a:moveTo>
                  <a:lnTo>
                    <a:pt x="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12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12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12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127"/>
            <p:cNvSpPr/>
            <p:nvPr/>
          </p:nvSpPr>
          <p:spPr>
            <a:xfrm>
              <a:off x="1984502" y="1836183"/>
              <a:ext cx="163" cy="109"/>
            </a:xfrm>
            <a:custGeom>
              <a:avLst/>
              <a:gdLst/>
              <a:ahLst/>
              <a:cxnLst/>
              <a:rect l="l" t="t" r="r" b="b"/>
              <a:pathLst>
                <a:path w="12" h="8" extrusionOk="0">
                  <a:moveTo>
                    <a:pt x="11"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127"/>
            <p:cNvSpPr/>
            <p:nvPr/>
          </p:nvSpPr>
          <p:spPr>
            <a:xfrm>
              <a:off x="1924517" y="1921218"/>
              <a:ext cx="68" cy="54"/>
            </a:xfrm>
            <a:custGeom>
              <a:avLst/>
              <a:gdLst/>
              <a:ahLst/>
              <a:cxnLst/>
              <a:rect l="l" t="t" r="r" b="b"/>
              <a:pathLst>
                <a:path w="5" h="4" extrusionOk="0">
                  <a:moveTo>
                    <a:pt x="1" y="4"/>
                  </a:moveTo>
                  <a:lnTo>
                    <a:pt x="4" y="0"/>
                  </a:ln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12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12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127"/>
            <p:cNvSpPr/>
            <p:nvPr/>
          </p:nvSpPr>
          <p:spPr>
            <a:xfrm>
              <a:off x="1983796" y="184544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127"/>
            <p:cNvSpPr/>
            <p:nvPr/>
          </p:nvSpPr>
          <p:spPr>
            <a:xfrm>
              <a:off x="1983986" y="1845307"/>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127"/>
            <p:cNvSpPr/>
            <p:nvPr/>
          </p:nvSpPr>
          <p:spPr>
            <a:xfrm>
              <a:off x="1984081" y="184515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127"/>
            <p:cNvSpPr/>
            <p:nvPr/>
          </p:nvSpPr>
          <p:spPr>
            <a:xfrm>
              <a:off x="1983891" y="184544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127"/>
            <p:cNvSpPr/>
            <p:nvPr/>
          </p:nvSpPr>
          <p:spPr>
            <a:xfrm>
              <a:off x="1984122" y="1845062"/>
              <a:ext cx="14" cy="14"/>
            </a:xfrm>
            <a:custGeom>
              <a:avLst/>
              <a:gdLst/>
              <a:ahLst/>
              <a:cxnLst/>
              <a:rect l="l" t="t" r="r" b="b"/>
              <a:pathLst>
                <a:path w="1" h="1" extrusionOk="0">
                  <a:moveTo>
                    <a:pt x="1"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127"/>
            <p:cNvSpPr/>
            <p:nvPr/>
          </p:nvSpPr>
          <p:spPr>
            <a:xfrm>
              <a:off x="1984366" y="184344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127"/>
            <p:cNvSpPr/>
            <p:nvPr/>
          </p:nvSpPr>
          <p:spPr>
            <a:xfrm>
              <a:off x="1983932" y="184540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127"/>
            <p:cNvSpPr/>
            <p:nvPr/>
          </p:nvSpPr>
          <p:spPr>
            <a:xfrm>
              <a:off x="1984027" y="184525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127"/>
            <p:cNvSpPr/>
            <p:nvPr/>
          </p:nvSpPr>
          <p:spPr>
            <a:xfrm>
              <a:off x="1984407" y="1840269"/>
              <a:ext cx="14" cy="394"/>
            </a:xfrm>
            <a:custGeom>
              <a:avLst/>
              <a:gdLst/>
              <a:ahLst/>
              <a:cxnLst/>
              <a:rect l="l" t="t" r="r" b="b"/>
              <a:pathLst>
                <a:path w="1" h="29" extrusionOk="0">
                  <a:moveTo>
                    <a:pt x="1" y="28"/>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127"/>
            <p:cNvSpPr/>
            <p:nvPr/>
          </p:nvSpPr>
          <p:spPr>
            <a:xfrm>
              <a:off x="1984407" y="1841790"/>
              <a:ext cx="14" cy="244"/>
            </a:xfrm>
            <a:custGeom>
              <a:avLst/>
              <a:gdLst/>
              <a:ahLst/>
              <a:cxnLst/>
              <a:rect l="l" t="t" r="r" b="b"/>
              <a:pathLst>
                <a:path w="1" h="18" extrusionOk="0">
                  <a:moveTo>
                    <a:pt x="1" y="18"/>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127"/>
            <p:cNvSpPr/>
            <p:nvPr/>
          </p:nvSpPr>
          <p:spPr>
            <a:xfrm>
              <a:off x="1984217" y="1844736"/>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127"/>
            <p:cNvSpPr/>
            <p:nvPr/>
          </p:nvSpPr>
          <p:spPr>
            <a:xfrm>
              <a:off x="1984271" y="184458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127"/>
            <p:cNvSpPr/>
            <p:nvPr/>
          </p:nvSpPr>
          <p:spPr>
            <a:xfrm>
              <a:off x="1984366" y="184373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127"/>
            <p:cNvSpPr/>
            <p:nvPr/>
          </p:nvSpPr>
          <p:spPr>
            <a:xfrm>
              <a:off x="1984366" y="1843976"/>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127"/>
            <p:cNvSpPr/>
            <p:nvPr/>
          </p:nvSpPr>
          <p:spPr>
            <a:xfrm>
              <a:off x="1984407" y="1842781"/>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127"/>
            <p:cNvSpPr/>
            <p:nvPr/>
          </p:nvSpPr>
          <p:spPr>
            <a:xfrm>
              <a:off x="1984312" y="1844397"/>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127"/>
            <p:cNvSpPr/>
            <p:nvPr/>
          </p:nvSpPr>
          <p:spPr>
            <a:xfrm>
              <a:off x="1984176" y="1844967"/>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127"/>
            <p:cNvSpPr/>
            <p:nvPr/>
          </p:nvSpPr>
          <p:spPr>
            <a:xfrm>
              <a:off x="1983986" y="1845307"/>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127"/>
            <p:cNvSpPr/>
            <p:nvPr/>
          </p:nvSpPr>
          <p:spPr>
            <a:xfrm>
              <a:off x="1984176" y="1844831"/>
              <a:ext cx="14" cy="54"/>
            </a:xfrm>
            <a:custGeom>
              <a:avLst/>
              <a:gdLst/>
              <a:ahLst/>
              <a:cxnLst/>
              <a:rect l="l" t="t" r="r" b="b"/>
              <a:pathLst>
                <a:path w="1" h="4" extrusionOk="0">
                  <a:moveTo>
                    <a:pt x="0"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127"/>
            <p:cNvSpPr/>
            <p:nvPr/>
          </p:nvSpPr>
          <p:spPr>
            <a:xfrm>
              <a:off x="1984407" y="1842971"/>
              <a:ext cx="14" cy="163"/>
            </a:xfrm>
            <a:custGeom>
              <a:avLst/>
              <a:gdLst/>
              <a:ahLst/>
              <a:cxnLst/>
              <a:rect l="l" t="t" r="r" b="b"/>
              <a:pathLst>
                <a:path w="1" h="12" extrusionOk="0">
                  <a:moveTo>
                    <a:pt x="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127"/>
            <p:cNvSpPr/>
            <p:nvPr/>
          </p:nvSpPr>
          <p:spPr>
            <a:xfrm>
              <a:off x="1984407" y="1840785"/>
              <a:ext cx="14" cy="353"/>
            </a:xfrm>
            <a:custGeom>
              <a:avLst/>
              <a:gdLst/>
              <a:ahLst/>
              <a:cxnLst/>
              <a:rect l="l" t="t" r="r" b="b"/>
              <a:pathLst>
                <a:path w="1" h="26" extrusionOk="0">
                  <a:moveTo>
                    <a:pt x="1" y="1"/>
                  </a:moveTo>
                  <a:lnTo>
                    <a:pt x="1"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12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127"/>
            <p:cNvSpPr/>
            <p:nvPr/>
          </p:nvSpPr>
          <p:spPr>
            <a:xfrm>
              <a:off x="1984407" y="1841315"/>
              <a:ext cx="14" cy="299"/>
            </a:xfrm>
            <a:custGeom>
              <a:avLst/>
              <a:gdLst/>
              <a:ahLst/>
              <a:cxnLst/>
              <a:rect l="l" t="t" r="r" b="b"/>
              <a:pathLst>
                <a:path w="1" h="22" extrusionOk="0">
                  <a:moveTo>
                    <a:pt x="1" y="2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127"/>
            <p:cNvSpPr/>
            <p:nvPr/>
          </p:nvSpPr>
          <p:spPr>
            <a:xfrm>
              <a:off x="1984407" y="1842211"/>
              <a:ext cx="14" cy="258"/>
            </a:xfrm>
            <a:custGeom>
              <a:avLst/>
              <a:gdLst/>
              <a:ahLst/>
              <a:cxnLst/>
              <a:rect l="l" t="t" r="r" b="b"/>
              <a:pathLst>
                <a:path w="1" h="19" extrusionOk="0">
                  <a:moveTo>
                    <a:pt x="1" y="1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12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12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12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12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127"/>
            <p:cNvSpPr/>
            <p:nvPr/>
          </p:nvSpPr>
          <p:spPr>
            <a:xfrm>
              <a:off x="2055607" y="1883514"/>
              <a:ext cx="299" cy="204"/>
            </a:xfrm>
            <a:custGeom>
              <a:avLst/>
              <a:gdLst/>
              <a:ahLst/>
              <a:cxnLst/>
              <a:rect l="l" t="t" r="r" b="b"/>
              <a:pathLst>
                <a:path w="22" h="15" extrusionOk="0">
                  <a:moveTo>
                    <a:pt x="22" y="1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12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12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127"/>
            <p:cNvSpPr/>
            <p:nvPr/>
          </p:nvSpPr>
          <p:spPr>
            <a:xfrm>
              <a:off x="2056042" y="1883799"/>
              <a:ext cx="109" cy="109"/>
            </a:xfrm>
            <a:custGeom>
              <a:avLst/>
              <a:gdLst/>
              <a:ahLst/>
              <a:cxnLst/>
              <a:rect l="l" t="t" r="r" b="b"/>
              <a:pathLst>
                <a:path w="8" h="8" extrusionOk="0">
                  <a:moveTo>
                    <a:pt x="7"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127"/>
            <p:cNvSpPr/>
            <p:nvPr/>
          </p:nvSpPr>
          <p:spPr>
            <a:xfrm>
              <a:off x="2072443" y="1898164"/>
              <a:ext cx="54" cy="204"/>
            </a:xfrm>
            <a:custGeom>
              <a:avLst/>
              <a:gdLst/>
              <a:ahLst/>
              <a:cxnLst/>
              <a:rect l="l" t="t" r="r" b="b"/>
              <a:pathLst>
                <a:path w="4" h="15" extrusionOk="0">
                  <a:moveTo>
                    <a:pt x="4"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12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12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12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127"/>
            <p:cNvSpPr/>
            <p:nvPr/>
          </p:nvSpPr>
          <p:spPr>
            <a:xfrm>
              <a:off x="2072253" y="1897594"/>
              <a:ext cx="109" cy="204"/>
            </a:xfrm>
            <a:custGeom>
              <a:avLst/>
              <a:gdLst/>
              <a:ahLst/>
              <a:cxnLst/>
              <a:rect l="l" t="t" r="r" b="b"/>
              <a:pathLst>
                <a:path w="8" h="15" extrusionOk="0">
                  <a:moveTo>
                    <a:pt x="7"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12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12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12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12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12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12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12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127"/>
            <p:cNvSpPr/>
            <p:nvPr/>
          </p:nvSpPr>
          <p:spPr>
            <a:xfrm>
              <a:off x="2072729" y="1900486"/>
              <a:ext cx="14" cy="109"/>
            </a:xfrm>
            <a:custGeom>
              <a:avLst/>
              <a:gdLst/>
              <a:ahLst/>
              <a:cxnLst/>
              <a:rect l="l" t="t" r="r" b="b"/>
              <a:pathLst>
                <a:path w="1" h="8" extrusionOk="0">
                  <a:moveTo>
                    <a:pt x="0"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127"/>
            <p:cNvSpPr/>
            <p:nvPr/>
          </p:nvSpPr>
          <p:spPr>
            <a:xfrm>
              <a:off x="2079042" y="1900391"/>
              <a:ext cx="68" cy="14"/>
            </a:xfrm>
            <a:custGeom>
              <a:avLst/>
              <a:gdLst/>
              <a:ahLst/>
              <a:cxnLst/>
              <a:rect l="l" t="t" r="r" b="b"/>
              <a:pathLst>
                <a:path w="5" h="1" extrusionOk="0">
                  <a:moveTo>
                    <a:pt x="1" y="1"/>
                  </a:moveTo>
                  <a:lnTo>
                    <a:pt x="4" y="1"/>
                  </a:ln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12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127"/>
            <p:cNvSpPr/>
            <p:nvPr/>
          </p:nvSpPr>
          <p:spPr>
            <a:xfrm>
              <a:off x="2071873" y="1896453"/>
              <a:ext cx="109" cy="149"/>
            </a:xfrm>
            <a:custGeom>
              <a:avLst/>
              <a:gdLst/>
              <a:ahLst/>
              <a:cxnLst/>
              <a:rect l="l" t="t" r="r" b="b"/>
              <a:pathLst>
                <a:path w="8" h="11" extrusionOk="0">
                  <a:moveTo>
                    <a:pt x="7" y="1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12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127"/>
            <p:cNvSpPr/>
            <p:nvPr/>
          </p:nvSpPr>
          <p:spPr>
            <a:xfrm>
              <a:off x="1964013" y="1950872"/>
              <a:ext cx="14" cy="543"/>
            </a:xfrm>
            <a:custGeom>
              <a:avLst/>
              <a:gdLst/>
              <a:ahLst/>
              <a:cxnLst/>
              <a:rect l="l" t="t" r="r" b="b"/>
              <a:pathLst>
                <a:path w="1" h="40" extrusionOk="0">
                  <a:moveTo>
                    <a:pt x="1" y="39"/>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12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127"/>
            <p:cNvSpPr/>
            <p:nvPr/>
          </p:nvSpPr>
          <p:spPr>
            <a:xfrm>
              <a:off x="1992866" y="1964748"/>
              <a:ext cx="204" cy="163"/>
            </a:xfrm>
            <a:custGeom>
              <a:avLst/>
              <a:gdLst/>
              <a:ahLst/>
              <a:cxnLst/>
              <a:rect l="l" t="t" r="r" b="b"/>
              <a:pathLst>
                <a:path w="15" h="12" extrusionOk="0">
                  <a:moveTo>
                    <a:pt x="15"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127"/>
            <p:cNvSpPr/>
            <p:nvPr/>
          </p:nvSpPr>
          <p:spPr>
            <a:xfrm>
              <a:off x="1994631" y="1966269"/>
              <a:ext cx="109" cy="163"/>
            </a:xfrm>
            <a:custGeom>
              <a:avLst/>
              <a:gdLst/>
              <a:ahLst/>
              <a:cxnLst/>
              <a:rect l="l" t="t" r="r" b="b"/>
              <a:pathLst>
                <a:path w="8" h="12" extrusionOk="0">
                  <a:moveTo>
                    <a:pt x="7"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12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12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12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127"/>
            <p:cNvSpPr/>
            <p:nvPr/>
          </p:nvSpPr>
          <p:spPr>
            <a:xfrm>
              <a:off x="1992390" y="1964612"/>
              <a:ext cx="204" cy="54"/>
            </a:xfrm>
            <a:custGeom>
              <a:avLst/>
              <a:gdLst/>
              <a:ahLst/>
              <a:cxnLst/>
              <a:rect l="l" t="t" r="r" b="b"/>
              <a:pathLst>
                <a:path w="15" h="4" extrusionOk="0">
                  <a:moveTo>
                    <a:pt x="15"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127"/>
            <p:cNvSpPr/>
            <p:nvPr/>
          </p:nvSpPr>
          <p:spPr>
            <a:xfrm>
              <a:off x="1989539" y="1966133"/>
              <a:ext cx="68" cy="109"/>
            </a:xfrm>
            <a:custGeom>
              <a:avLst/>
              <a:gdLst/>
              <a:ahLst/>
              <a:cxnLst/>
              <a:rect l="l" t="t" r="r" b="b"/>
              <a:pathLst>
                <a:path w="5" h="8" extrusionOk="0">
                  <a:moveTo>
                    <a:pt x="4"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127"/>
            <p:cNvSpPr/>
            <p:nvPr/>
          </p:nvSpPr>
          <p:spPr>
            <a:xfrm>
              <a:off x="1994196" y="1965848"/>
              <a:ext cx="163" cy="149"/>
            </a:xfrm>
            <a:custGeom>
              <a:avLst/>
              <a:gdLst/>
              <a:ahLst/>
              <a:cxnLst/>
              <a:rect l="l" t="t" r="r" b="b"/>
              <a:pathLst>
                <a:path w="12" h="11" extrusionOk="0">
                  <a:moveTo>
                    <a:pt x="11"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127"/>
            <p:cNvSpPr/>
            <p:nvPr/>
          </p:nvSpPr>
          <p:spPr>
            <a:xfrm>
              <a:off x="1993816" y="1965468"/>
              <a:ext cx="163" cy="149"/>
            </a:xfrm>
            <a:custGeom>
              <a:avLst/>
              <a:gdLst/>
              <a:ahLst/>
              <a:cxnLst/>
              <a:rect l="l" t="t" r="r" b="b"/>
              <a:pathLst>
                <a:path w="12" h="11" extrusionOk="0">
                  <a:moveTo>
                    <a:pt x="1" y="0"/>
                  </a:moveTo>
                  <a:lnTo>
                    <a:pt x="1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127"/>
            <p:cNvSpPr/>
            <p:nvPr/>
          </p:nvSpPr>
          <p:spPr>
            <a:xfrm>
              <a:off x="1991875" y="1964517"/>
              <a:ext cx="244" cy="14"/>
            </a:xfrm>
            <a:custGeom>
              <a:avLst/>
              <a:gdLst/>
              <a:ahLst/>
              <a:cxnLst/>
              <a:rect l="l" t="t" r="r" b="b"/>
              <a:pathLst>
                <a:path w="18" h="1" extrusionOk="0">
                  <a:moveTo>
                    <a:pt x="18"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127"/>
            <p:cNvSpPr/>
            <p:nvPr/>
          </p:nvSpPr>
          <p:spPr>
            <a:xfrm>
              <a:off x="1989349" y="1966364"/>
              <a:ext cx="109" cy="14"/>
            </a:xfrm>
            <a:custGeom>
              <a:avLst/>
              <a:gdLst/>
              <a:ahLst/>
              <a:cxnLst/>
              <a:rect l="l" t="t" r="r" b="b"/>
              <a:pathLst>
                <a:path w="8" h="1" extrusionOk="0">
                  <a:moveTo>
                    <a:pt x="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12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12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127"/>
            <p:cNvSpPr/>
            <p:nvPr/>
          </p:nvSpPr>
          <p:spPr>
            <a:xfrm>
              <a:off x="1993341" y="1965087"/>
              <a:ext cx="204" cy="149"/>
            </a:xfrm>
            <a:custGeom>
              <a:avLst/>
              <a:gdLst/>
              <a:ahLst/>
              <a:cxnLst/>
              <a:rect l="l" t="t" r="r" b="b"/>
              <a:pathLst>
                <a:path w="15" h="11" extrusionOk="0">
                  <a:moveTo>
                    <a:pt x="15"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12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12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12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12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12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12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12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12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12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12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12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12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12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12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12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12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12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12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12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127"/>
            <p:cNvSpPr/>
            <p:nvPr/>
          </p:nvSpPr>
          <p:spPr>
            <a:xfrm>
              <a:off x="2066591" y="1954864"/>
              <a:ext cx="109" cy="68"/>
            </a:xfrm>
            <a:custGeom>
              <a:avLst/>
              <a:gdLst/>
              <a:ahLst/>
              <a:cxnLst/>
              <a:rect l="l" t="t" r="r" b="b"/>
              <a:pathLst>
                <a:path w="8" h="5" extrusionOk="0">
                  <a:moveTo>
                    <a:pt x="8"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127"/>
            <p:cNvSpPr/>
            <p:nvPr/>
          </p:nvSpPr>
          <p:spPr>
            <a:xfrm>
              <a:off x="2066401" y="1954959"/>
              <a:ext cx="163" cy="109"/>
            </a:xfrm>
            <a:custGeom>
              <a:avLst/>
              <a:gdLst/>
              <a:ahLst/>
              <a:cxnLst/>
              <a:rect l="l" t="t" r="r" b="b"/>
              <a:pathLst>
                <a:path w="12" h="8" extrusionOk="0">
                  <a:moveTo>
                    <a:pt x="1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127"/>
            <p:cNvSpPr/>
            <p:nvPr/>
          </p:nvSpPr>
          <p:spPr>
            <a:xfrm>
              <a:off x="2066687" y="1954768"/>
              <a:ext cx="68" cy="68"/>
            </a:xfrm>
            <a:custGeom>
              <a:avLst/>
              <a:gdLst/>
              <a:ahLst/>
              <a:cxnLst/>
              <a:rect l="l" t="t" r="r" b="b"/>
              <a:pathLst>
                <a:path w="5" h="5" extrusionOk="0">
                  <a:moveTo>
                    <a:pt x="4"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127"/>
            <p:cNvSpPr/>
            <p:nvPr/>
          </p:nvSpPr>
          <p:spPr>
            <a:xfrm>
              <a:off x="2055037" y="1960145"/>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127"/>
            <p:cNvSpPr/>
            <p:nvPr/>
          </p:nvSpPr>
          <p:spPr>
            <a:xfrm>
              <a:off x="2066171" y="1955108"/>
              <a:ext cx="204" cy="149"/>
            </a:xfrm>
            <a:custGeom>
              <a:avLst/>
              <a:gdLst/>
              <a:ahLst/>
              <a:cxnLst/>
              <a:rect l="l" t="t" r="r" b="b"/>
              <a:pathLst>
                <a:path w="15" h="11" extrusionOk="0">
                  <a:moveTo>
                    <a:pt x="14"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12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12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127"/>
            <p:cNvSpPr/>
            <p:nvPr/>
          </p:nvSpPr>
          <p:spPr>
            <a:xfrm>
              <a:off x="2048343" y="195919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12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12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12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12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12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12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127"/>
            <p:cNvSpPr/>
            <p:nvPr/>
          </p:nvSpPr>
          <p:spPr>
            <a:xfrm>
              <a:off x="2045397" y="1961001"/>
              <a:ext cx="149" cy="54"/>
            </a:xfrm>
            <a:custGeom>
              <a:avLst/>
              <a:gdLst/>
              <a:ahLst/>
              <a:cxnLst/>
              <a:rect l="l" t="t" r="r" b="b"/>
              <a:pathLst>
                <a:path w="11" h="4" extrusionOk="0">
                  <a:moveTo>
                    <a:pt x="11"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127"/>
            <p:cNvSpPr/>
            <p:nvPr/>
          </p:nvSpPr>
          <p:spPr>
            <a:xfrm>
              <a:off x="2045058" y="1960905"/>
              <a:ext cx="109" cy="14"/>
            </a:xfrm>
            <a:custGeom>
              <a:avLst/>
              <a:gdLst/>
              <a:ahLst/>
              <a:cxnLst/>
              <a:rect l="l" t="t" r="r" b="b"/>
              <a:pathLst>
                <a:path w="8" h="1" extrusionOk="0">
                  <a:moveTo>
                    <a:pt x="8"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127"/>
            <p:cNvSpPr/>
            <p:nvPr/>
          </p:nvSpPr>
          <p:spPr>
            <a:xfrm>
              <a:off x="2044677" y="1960810"/>
              <a:ext cx="68" cy="14"/>
            </a:xfrm>
            <a:custGeom>
              <a:avLst/>
              <a:gdLst/>
              <a:ahLst/>
              <a:cxnLst/>
              <a:rect l="l" t="t" r="r" b="b"/>
              <a:pathLst>
                <a:path w="5"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12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12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12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127"/>
            <p:cNvSpPr/>
            <p:nvPr/>
          </p:nvSpPr>
          <p:spPr>
            <a:xfrm>
              <a:off x="2044257" y="196071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127"/>
            <p:cNvSpPr/>
            <p:nvPr/>
          </p:nvSpPr>
          <p:spPr>
            <a:xfrm>
              <a:off x="2048153" y="195919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127"/>
            <p:cNvSpPr/>
            <p:nvPr/>
          </p:nvSpPr>
          <p:spPr>
            <a:xfrm>
              <a:off x="2027190" y="1969595"/>
              <a:ext cx="14" cy="14"/>
            </a:xfrm>
            <a:custGeom>
              <a:avLst/>
              <a:gdLst/>
              <a:ahLst/>
              <a:cxnLst/>
              <a:rect l="l" t="t" r="r" b="b"/>
              <a:pathLst>
                <a:path w="1" h="1" extrusionOk="0">
                  <a:moveTo>
                    <a:pt x="0"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12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127"/>
            <p:cNvSpPr/>
            <p:nvPr/>
          </p:nvSpPr>
          <p:spPr>
            <a:xfrm>
              <a:off x="2009036" y="196189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127"/>
            <p:cNvSpPr/>
            <p:nvPr/>
          </p:nvSpPr>
          <p:spPr>
            <a:xfrm>
              <a:off x="2008276" y="1963947"/>
              <a:ext cx="54" cy="109"/>
            </a:xfrm>
            <a:custGeom>
              <a:avLst/>
              <a:gdLst/>
              <a:ahLst/>
              <a:cxnLst/>
              <a:rect l="l" t="t" r="r" b="b"/>
              <a:pathLst>
                <a:path w="4" h="8" extrusionOk="0">
                  <a:moveTo>
                    <a:pt x="4"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127"/>
            <p:cNvSpPr/>
            <p:nvPr/>
          </p:nvSpPr>
          <p:spPr>
            <a:xfrm>
              <a:off x="2008561" y="1963187"/>
              <a:ext cx="54" cy="109"/>
            </a:xfrm>
            <a:custGeom>
              <a:avLst/>
              <a:gdLst/>
              <a:ahLst/>
              <a:cxnLst/>
              <a:rect l="l" t="t" r="r" b="b"/>
              <a:pathLst>
                <a:path w="4" h="8" extrusionOk="0">
                  <a:moveTo>
                    <a:pt x="4"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12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127"/>
            <p:cNvSpPr/>
            <p:nvPr/>
          </p:nvSpPr>
          <p:spPr>
            <a:xfrm>
              <a:off x="2008846" y="1962521"/>
              <a:ext cx="14" cy="54"/>
            </a:xfrm>
            <a:custGeom>
              <a:avLst/>
              <a:gdLst/>
              <a:ahLst/>
              <a:cxnLst/>
              <a:rect l="l" t="t" r="r" b="b"/>
              <a:pathLst>
                <a:path w="1" h="4" extrusionOk="0">
                  <a:moveTo>
                    <a:pt x="0"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127"/>
            <p:cNvSpPr/>
            <p:nvPr/>
          </p:nvSpPr>
          <p:spPr>
            <a:xfrm>
              <a:off x="2009647" y="1960335"/>
              <a:ext cx="14" cy="54"/>
            </a:xfrm>
            <a:custGeom>
              <a:avLst/>
              <a:gdLst/>
              <a:ahLst/>
              <a:cxnLst/>
              <a:rect l="l" t="t" r="r" b="b"/>
              <a:pathLst>
                <a:path w="1" h="4" extrusionOk="0">
                  <a:moveTo>
                    <a:pt x="1"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127"/>
            <p:cNvSpPr/>
            <p:nvPr/>
          </p:nvSpPr>
          <p:spPr>
            <a:xfrm>
              <a:off x="2029796" y="193770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127"/>
            <p:cNvSpPr/>
            <p:nvPr/>
          </p:nvSpPr>
          <p:spPr>
            <a:xfrm>
              <a:off x="2009267" y="1961286"/>
              <a:ext cx="14" cy="54"/>
            </a:xfrm>
            <a:custGeom>
              <a:avLst/>
              <a:gdLst/>
              <a:ahLst/>
              <a:cxnLst/>
              <a:rect l="l" t="t" r="r" b="b"/>
              <a:pathLst>
                <a:path w="1" h="4" extrusionOk="0">
                  <a:moveTo>
                    <a:pt x="1"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127"/>
            <p:cNvSpPr/>
            <p:nvPr/>
          </p:nvSpPr>
          <p:spPr>
            <a:xfrm>
              <a:off x="2009457" y="1960756"/>
              <a:ext cx="68" cy="109"/>
            </a:xfrm>
            <a:custGeom>
              <a:avLst/>
              <a:gdLst/>
              <a:ahLst/>
              <a:cxnLst/>
              <a:rect l="l" t="t" r="r" b="b"/>
              <a:pathLst>
                <a:path w="5" h="8" extrusionOk="0">
                  <a:moveTo>
                    <a:pt x="4"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127"/>
            <p:cNvSpPr/>
            <p:nvPr/>
          </p:nvSpPr>
          <p:spPr>
            <a:xfrm>
              <a:off x="2008086" y="1964748"/>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127"/>
            <p:cNvSpPr/>
            <p:nvPr/>
          </p:nvSpPr>
          <p:spPr>
            <a:xfrm>
              <a:off x="2008086" y="1964748"/>
              <a:ext cx="14" cy="14"/>
            </a:xfrm>
            <a:custGeom>
              <a:avLst/>
              <a:gdLst/>
              <a:ahLst/>
              <a:cxnLst/>
              <a:rect l="l" t="t" r="r" b="b"/>
              <a:pathLst>
                <a:path w="1" h="1" extrusionOk="0">
                  <a:moveTo>
                    <a:pt x="0"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12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12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127"/>
            <p:cNvSpPr/>
            <p:nvPr/>
          </p:nvSpPr>
          <p:spPr>
            <a:xfrm>
              <a:off x="2147120" y="1866841"/>
              <a:ext cx="299" cy="109"/>
            </a:xfrm>
            <a:custGeom>
              <a:avLst/>
              <a:gdLst/>
              <a:ahLst/>
              <a:cxnLst/>
              <a:rect l="l" t="t" r="r" b="b"/>
              <a:pathLst>
                <a:path w="22" h="8" extrusionOk="0">
                  <a:moveTo>
                    <a:pt x="0" y="0"/>
                  </a:moveTo>
                  <a:lnTo>
                    <a:pt x="2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12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127"/>
            <p:cNvSpPr/>
            <p:nvPr/>
          </p:nvSpPr>
          <p:spPr>
            <a:xfrm>
              <a:off x="2140888" y="1865646"/>
              <a:ext cx="339" cy="68"/>
            </a:xfrm>
            <a:custGeom>
              <a:avLst/>
              <a:gdLst/>
              <a:ahLst/>
              <a:cxnLst/>
              <a:rect l="l" t="t" r="r" b="b"/>
              <a:pathLst>
                <a:path w="25" h="5" extrusionOk="0">
                  <a:moveTo>
                    <a:pt x="0" y="1"/>
                  </a:moveTo>
                  <a:lnTo>
                    <a:pt x="2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127"/>
            <p:cNvSpPr/>
            <p:nvPr/>
          </p:nvSpPr>
          <p:spPr>
            <a:xfrm>
              <a:off x="2145219" y="1866311"/>
              <a:ext cx="339" cy="68"/>
            </a:xfrm>
            <a:custGeom>
              <a:avLst/>
              <a:gdLst/>
              <a:ahLst/>
              <a:cxnLst/>
              <a:rect l="l" t="t" r="r" b="b"/>
              <a:pathLst>
                <a:path w="25" h="5" extrusionOk="0">
                  <a:moveTo>
                    <a:pt x="0" y="1"/>
                  </a:moveTo>
                  <a:lnTo>
                    <a:pt x="2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127"/>
            <p:cNvSpPr/>
            <p:nvPr/>
          </p:nvSpPr>
          <p:spPr>
            <a:xfrm>
              <a:off x="2147690" y="1867071"/>
              <a:ext cx="204" cy="163"/>
            </a:xfrm>
            <a:custGeom>
              <a:avLst/>
              <a:gdLst/>
              <a:ahLst/>
              <a:cxnLst/>
              <a:rect l="l" t="t" r="r" b="b"/>
              <a:pathLst>
                <a:path w="15" h="12" extrusionOk="0">
                  <a:moveTo>
                    <a:pt x="0" y="1"/>
                  </a:moveTo>
                  <a:lnTo>
                    <a:pt x="1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127"/>
            <p:cNvSpPr/>
            <p:nvPr/>
          </p:nvSpPr>
          <p:spPr>
            <a:xfrm>
              <a:off x="2144554" y="1866175"/>
              <a:ext cx="285" cy="54"/>
            </a:xfrm>
            <a:custGeom>
              <a:avLst/>
              <a:gdLst/>
              <a:ahLst/>
              <a:cxnLst/>
              <a:rect l="l" t="t" r="r" b="b"/>
              <a:pathLst>
                <a:path w="21" h="4" extrusionOk="0">
                  <a:moveTo>
                    <a:pt x="0" y="0"/>
                  </a:moveTo>
                  <a:lnTo>
                    <a:pt x="2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127"/>
            <p:cNvSpPr/>
            <p:nvPr/>
          </p:nvSpPr>
          <p:spPr>
            <a:xfrm>
              <a:off x="2146495" y="1866650"/>
              <a:ext cx="353" cy="109"/>
            </a:xfrm>
            <a:custGeom>
              <a:avLst/>
              <a:gdLst/>
              <a:ahLst/>
              <a:cxnLst/>
              <a:rect l="l" t="t" r="r" b="b"/>
              <a:pathLst>
                <a:path w="26" h="8" extrusionOk="0">
                  <a:moveTo>
                    <a:pt x="1" y="0"/>
                  </a:moveTo>
                  <a:lnTo>
                    <a:pt x="25"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127"/>
            <p:cNvSpPr/>
            <p:nvPr/>
          </p:nvSpPr>
          <p:spPr>
            <a:xfrm>
              <a:off x="2145884" y="1866460"/>
              <a:ext cx="339" cy="109"/>
            </a:xfrm>
            <a:custGeom>
              <a:avLst/>
              <a:gdLst/>
              <a:ahLst/>
              <a:cxnLst/>
              <a:rect l="l" t="t" r="r" b="b"/>
              <a:pathLst>
                <a:path w="25" h="8" extrusionOk="0">
                  <a:moveTo>
                    <a:pt x="0" y="0"/>
                  </a:moveTo>
                  <a:lnTo>
                    <a:pt x="25"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12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127"/>
            <p:cNvSpPr/>
            <p:nvPr/>
          </p:nvSpPr>
          <p:spPr>
            <a:xfrm>
              <a:off x="2143875" y="1866026"/>
              <a:ext cx="204" cy="68"/>
            </a:xfrm>
            <a:custGeom>
              <a:avLst/>
              <a:gdLst/>
              <a:ahLst/>
              <a:cxnLst/>
              <a:rect l="l" t="t" r="r" b="b"/>
              <a:pathLst>
                <a:path w="15" h="5" extrusionOk="0">
                  <a:moveTo>
                    <a:pt x="1" y="1"/>
                  </a:moveTo>
                  <a:lnTo>
                    <a:pt x="1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127"/>
            <p:cNvSpPr/>
            <p:nvPr/>
          </p:nvSpPr>
          <p:spPr>
            <a:xfrm>
              <a:off x="2143169" y="1865931"/>
              <a:ext cx="149" cy="14"/>
            </a:xfrm>
            <a:custGeom>
              <a:avLst/>
              <a:gdLst/>
              <a:ahLst/>
              <a:cxnLst/>
              <a:rect l="l" t="t" r="r" b="b"/>
              <a:pathLst>
                <a:path w="11" h="1" extrusionOk="0">
                  <a:moveTo>
                    <a:pt x="0"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127"/>
            <p:cNvSpPr/>
            <p:nvPr/>
          </p:nvSpPr>
          <p:spPr>
            <a:xfrm>
              <a:off x="2141648" y="1865741"/>
              <a:ext cx="204" cy="14"/>
            </a:xfrm>
            <a:custGeom>
              <a:avLst/>
              <a:gdLst/>
              <a:ahLst/>
              <a:cxnLst/>
              <a:rect l="l" t="t" r="r" b="b"/>
              <a:pathLst>
                <a:path w="15" h="1" extrusionOk="0">
                  <a:moveTo>
                    <a:pt x="0" y="1"/>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127"/>
            <p:cNvSpPr/>
            <p:nvPr/>
          </p:nvSpPr>
          <p:spPr>
            <a:xfrm>
              <a:off x="2142449" y="1865836"/>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12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12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12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12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12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12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12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12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12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12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127"/>
            <p:cNvSpPr/>
            <p:nvPr/>
          </p:nvSpPr>
          <p:spPr>
            <a:xfrm>
              <a:off x="2069633" y="1949446"/>
              <a:ext cx="353" cy="14"/>
            </a:xfrm>
            <a:custGeom>
              <a:avLst/>
              <a:gdLst/>
              <a:ahLst/>
              <a:cxnLst/>
              <a:rect l="l" t="t" r="r" b="b"/>
              <a:pathLst>
                <a:path w="26" h="1" extrusionOk="0">
                  <a:moveTo>
                    <a:pt x="1" y="1"/>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12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12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12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12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12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12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12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127"/>
            <p:cNvSpPr/>
            <p:nvPr/>
          </p:nvSpPr>
          <p:spPr>
            <a:xfrm>
              <a:off x="2080943" y="1903961"/>
              <a:ext cx="14" cy="530"/>
            </a:xfrm>
            <a:custGeom>
              <a:avLst/>
              <a:gdLst/>
              <a:ahLst/>
              <a:cxnLst/>
              <a:rect l="l" t="t" r="r" b="b"/>
              <a:pathLst>
                <a:path w="1" h="39" extrusionOk="0">
                  <a:moveTo>
                    <a:pt x="1" y="0"/>
                  </a:moveTo>
                  <a:lnTo>
                    <a:pt x="1" y="3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12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12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127"/>
            <p:cNvSpPr/>
            <p:nvPr/>
          </p:nvSpPr>
          <p:spPr>
            <a:xfrm>
              <a:off x="2080563" y="1918449"/>
              <a:ext cx="14" cy="109"/>
            </a:xfrm>
            <a:custGeom>
              <a:avLst/>
              <a:gdLst/>
              <a:ahLst/>
              <a:cxnLst/>
              <a:rect l="l" t="t" r="r" b="b"/>
              <a:pathLst>
                <a:path w="1" h="8" extrusionOk="0">
                  <a:moveTo>
                    <a:pt x="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127"/>
            <p:cNvSpPr/>
            <p:nvPr/>
          </p:nvSpPr>
          <p:spPr>
            <a:xfrm>
              <a:off x="2080617" y="1918164"/>
              <a:ext cx="14" cy="163"/>
            </a:xfrm>
            <a:custGeom>
              <a:avLst/>
              <a:gdLst/>
              <a:ahLst/>
              <a:cxnLst/>
              <a:rect l="l" t="t" r="r" b="b"/>
              <a:pathLst>
                <a:path w="1" h="12" extrusionOk="0">
                  <a:moveTo>
                    <a:pt x="0"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127"/>
            <p:cNvSpPr/>
            <p:nvPr/>
          </p:nvSpPr>
          <p:spPr>
            <a:xfrm>
              <a:off x="2080902" y="1913276"/>
              <a:ext cx="14" cy="299"/>
            </a:xfrm>
            <a:custGeom>
              <a:avLst/>
              <a:gdLst/>
              <a:ahLst/>
              <a:cxnLst/>
              <a:rect l="l" t="t" r="r" b="b"/>
              <a:pathLst>
                <a:path w="1" h="22" extrusionOk="0">
                  <a:moveTo>
                    <a:pt x="0" y="0"/>
                  </a:moveTo>
                  <a:lnTo>
                    <a:pt x="0"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127"/>
            <p:cNvSpPr/>
            <p:nvPr/>
          </p:nvSpPr>
          <p:spPr>
            <a:xfrm>
              <a:off x="2080658" y="1917838"/>
              <a:ext cx="14" cy="149"/>
            </a:xfrm>
            <a:custGeom>
              <a:avLst/>
              <a:gdLst/>
              <a:ahLst/>
              <a:cxnLst/>
              <a:rect l="l" t="t" r="r" b="b"/>
              <a:pathLst>
                <a:path w="1" h="11" extrusionOk="0">
                  <a:moveTo>
                    <a:pt x="1"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127"/>
            <p:cNvSpPr/>
            <p:nvPr/>
          </p:nvSpPr>
          <p:spPr>
            <a:xfrm>
              <a:off x="2080522" y="1918693"/>
              <a:ext cx="14" cy="109"/>
            </a:xfrm>
            <a:custGeom>
              <a:avLst/>
              <a:gdLst/>
              <a:ahLst/>
              <a:cxnLst/>
              <a:rect l="l" t="t" r="r" b="b"/>
              <a:pathLst>
                <a:path w="1" h="8" extrusionOk="0">
                  <a:moveTo>
                    <a:pt x="0"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127"/>
            <p:cNvSpPr/>
            <p:nvPr/>
          </p:nvSpPr>
          <p:spPr>
            <a:xfrm>
              <a:off x="2080373" y="1919209"/>
              <a:ext cx="14" cy="109"/>
            </a:xfrm>
            <a:custGeom>
              <a:avLst/>
              <a:gdLst/>
              <a:ahLst/>
              <a:cxnLst/>
              <a:rect l="l" t="t" r="r" b="b"/>
              <a:pathLst>
                <a:path w="1" h="8" extrusionOk="0">
                  <a:moveTo>
                    <a:pt x="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127"/>
            <p:cNvSpPr/>
            <p:nvPr/>
          </p:nvSpPr>
          <p:spPr>
            <a:xfrm>
              <a:off x="2080468" y="1918924"/>
              <a:ext cx="14" cy="109"/>
            </a:xfrm>
            <a:custGeom>
              <a:avLst/>
              <a:gdLst/>
              <a:ahLst/>
              <a:cxnLst/>
              <a:rect l="l" t="t" r="r" b="b"/>
              <a:pathLst>
                <a:path w="1" h="8" extrusionOk="0">
                  <a:moveTo>
                    <a:pt x="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127"/>
            <p:cNvSpPr/>
            <p:nvPr/>
          </p:nvSpPr>
          <p:spPr>
            <a:xfrm>
              <a:off x="2080427" y="1919073"/>
              <a:ext cx="14" cy="109"/>
            </a:xfrm>
            <a:custGeom>
              <a:avLst/>
              <a:gdLst/>
              <a:ahLst/>
              <a:cxnLst/>
              <a:rect l="l" t="t" r="r" b="b"/>
              <a:pathLst>
                <a:path w="1" h="8" extrusionOk="0">
                  <a:moveTo>
                    <a:pt x="0"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127"/>
            <p:cNvSpPr/>
            <p:nvPr/>
          </p:nvSpPr>
          <p:spPr>
            <a:xfrm>
              <a:off x="2080943" y="1910424"/>
              <a:ext cx="14" cy="394"/>
            </a:xfrm>
            <a:custGeom>
              <a:avLst/>
              <a:gdLst/>
              <a:ahLst/>
              <a:cxnLst/>
              <a:rect l="l" t="t" r="r" b="b"/>
              <a:pathLst>
                <a:path w="1" h="29" extrusionOk="0">
                  <a:moveTo>
                    <a:pt x="1" y="0"/>
                  </a:moveTo>
                  <a:lnTo>
                    <a:pt x="1" y="2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127"/>
            <p:cNvSpPr/>
            <p:nvPr/>
          </p:nvSpPr>
          <p:spPr>
            <a:xfrm>
              <a:off x="2080943" y="1911470"/>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12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12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127"/>
            <p:cNvSpPr/>
            <p:nvPr/>
          </p:nvSpPr>
          <p:spPr>
            <a:xfrm>
              <a:off x="2080753" y="1916548"/>
              <a:ext cx="14" cy="258"/>
            </a:xfrm>
            <a:custGeom>
              <a:avLst/>
              <a:gdLst/>
              <a:ahLst/>
              <a:cxnLst/>
              <a:rect l="l" t="t" r="r" b="b"/>
              <a:pathLst>
                <a:path w="1" h="19" extrusionOk="0">
                  <a:moveTo>
                    <a:pt x="1" y="1"/>
                  </a:moveTo>
                  <a:lnTo>
                    <a:pt x="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12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12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127"/>
            <p:cNvSpPr/>
            <p:nvPr/>
          </p:nvSpPr>
          <p:spPr>
            <a:xfrm>
              <a:off x="2080658" y="1917457"/>
              <a:ext cx="14" cy="204"/>
            </a:xfrm>
            <a:custGeom>
              <a:avLst/>
              <a:gdLst/>
              <a:ahLst/>
              <a:cxnLst/>
              <a:rect l="l" t="t" r="r" b="b"/>
              <a:pathLst>
                <a:path w="1" h="15" extrusionOk="0">
                  <a:moveTo>
                    <a:pt x="1" y="0"/>
                  </a:move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12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127"/>
            <p:cNvSpPr/>
            <p:nvPr/>
          </p:nvSpPr>
          <p:spPr>
            <a:xfrm>
              <a:off x="2080943" y="1905482"/>
              <a:ext cx="14" cy="434"/>
            </a:xfrm>
            <a:custGeom>
              <a:avLst/>
              <a:gdLst/>
              <a:ahLst/>
              <a:cxnLst/>
              <a:rect l="l" t="t" r="r" b="b"/>
              <a:pathLst>
                <a:path w="1" h="32" extrusionOk="0">
                  <a:moveTo>
                    <a:pt x="1" y="0"/>
                  </a:moveTo>
                  <a:lnTo>
                    <a:pt x="1"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127"/>
            <p:cNvSpPr/>
            <p:nvPr/>
          </p:nvSpPr>
          <p:spPr>
            <a:xfrm>
              <a:off x="2080943" y="1906813"/>
              <a:ext cx="14" cy="489"/>
            </a:xfrm>
            <a:custGeom>
              <a:avLst/>
              <a:gdLst/>
              <a:ahLst/>
              <a:cxnLst/>
              <a:rect l="l" t="t" r="r" b="b"/>
              <a:pathLst>
                <a:path w="1" h="36" extrusionOk="0">
                  <a:moveTo>
                    <a:pt x="1" y="0"/>
                  </a:moveTo>
                  <a:lnTo>
                    <a:pt x="1" y="3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127"/>
            <p:cNvSpPr/>
            <p:nvPr/>
          </p:nvSpPr>
          <p:spPr>
            <a:xfrm>
              <a:off x="2054996" y="1931714"/>
              <a:ext cx="244" cy="109"/>
            </a:xfrm>
            <a:custGeom>
              <a:avLst/>
              <a:gdLst/>
              <a:ahLst/>
              <a:cxnLst/>
              <a:rect l="l" t="t" r="r" b="b"/>
              <a:pathLst>
                <a:path w="18" h="8" extrusionOk="0">
                  <a:moveTo>
                    <a:pt x="18"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127"/>
            <p:cNvSpPr/>
            <p:nvPr/>
          </p:nvSpPr>
          <p:spPr>
            <a:xfrm>
              <a:off x="2080943" y="1909325"/>
              <a:ext cx="14" cy="394"/>
            </a:xfrm>
            <a:custGeom>
              <a:avLst/>
              <a:gdLst/>
              <a:ahLst/>
              <a:cxnLst/>
              <a:rect l="l" t="t" r="r" b="b"/>
              <a:pathLst>
                <a:path w="1" h="29" extrusionOk="0">
                  <a:moveTo>
                    <a:pt x="1" y="1"/>
                  </a:moveTo>
                  <a:lnTo>
                    <a:pt x="1"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127"/>
            <p:cNvSpPr/>
            <p:nvPr/>
          </p:nvSpPr>
          <p:spPr>
            <a:xfrm>
              <a:off x="2080943" y="1908089"/>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12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127"/>
            <p:cNvSpPr/>
            <p:nvPr/>
          </p:nvSpPr>
          <p:spPr>
            <a:xfrm>
              <a:off x="2080237" y="1919548"/>
              <a:ext cx="14" cy="54"/>
            </a:xfrm>
            <a:custGeom>
              <a:avLst/>
              <a:gdLst/>
              <a:ahLst/>
              <a:cxnLst/>
              <a:rect l="l" t="t" r="r" b="b"/>
              <a:pathLst>
                <a:path w="1" h="4" extrusionOk="0">
                  <a:moveTo>
                    <a:pt x="0"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127"/>
            <p:cNvSpPr/>
            <p:nvPr/>
          </p:nvSpPr>
          <p:spPr>
            <a:xfrm>
              <a:off x="2080332" y="1919358"/>
              <a:ext cx="14" cy="54"/>
            </a:xfrm>
            <a:custGeom>
              <a:avLst/>
              <a:gdLst/>
              <a:ahLst/>
              <a:cxnLst/>
              <a:rect l="l" t="t" r="r" b="b"/>
              <a:pathLst>
                <a:path w="1" h="4" extrusionOk="0">
                  <a:moveTo>
                    <a:pt x="0"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127"/>
            <p:cNvSpPr/>
            <p:nvPr/>
          </p:nvSpPr>
          <p:spPr>
            <a:xfrm>
              <a:off x="2080278" y="1919453"/>
              <a:ext cx="14" cy="54"/>
            </a:xfrm>
            <a:custGeom>
              <a:avLst/>
              <a:gdLst/>
              <a:ahLst/>
              <a:cxnLst/>
              <a:rect l="l" t="t" r="r" b="b"/>
              <a:pathLst>
                <a:path w="1" h="4" extrusionOk="0">
                  <a:moveTo>
                    <a:pt x="1"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127"/>
            <p:cNvSpPr/>
            <p:nvPr/>
          </p:nvSpPr>
          <p:spPr>
            <a:xfrm>
              <a:off x="2080183" y="1919603"/>
              <a:ext cx="14" cy="54"/>
            </a:xfrm>
            <a:custGeom>
              <a:avLst/>
              <a:gdLst/>
              <a:ahLst/>
              <a:cxnLst/>
              <a:rect l="l" t="t" r="r" b="b"/>
              <a:pathLst>
                <a:path w="1" h="4" extrusionOk="0">
                  <a:moveTo>
                    <a:pt x="1"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127"/>
            <p:cNvSpPr/>
            <p:nvPr/>
          </p:nvSpPr>
          <p:spPr>
            <a:xfrm>
              <a:off x="2080142" y="1919643"/>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127"/>
            <p:cNvSpPr/>
            <p:nvPr/>
          </p:nvSpPr>
          <p:spPr>
            <a:xfrm>
              <a:off x="2079992" y="1919739"/>
              <a:ext cx="109" cy="54"/>
            </a:xfrm>
            <a:custGeom>
              <a:avLst/>
              <a:gdLst/>
              <a:ahLst/>
              <a:cxnLst/>
              <a:rect l="l" t="t" r="r" b="b"/>
              <a:pathLst>
                <a:path w="8" h="4" extrusionOk="0">
                  <a:moveTo>
                    <a:pt x="8"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12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127"/>
            <p:cNvSpPr/>
            <p:nvPr/>
          </p:nvSpPr>
          <p:spPr>
            <a:xfrm>
              <a:off x="2050855" y="1932148"/>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127"/>
            <p:cNvSpPr/>
            <p:nvPr/>
          </p:nvSpPr>
          <p:spPr>
            <a:xfrm>
              <a:off x="2050719" y="1933900"/>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127"/>
            <p:cNvSpPr/>
            <p:nvPr/>
          </p:nvSpPr>
          <p:spPr>
            <a:xfrm>
              <a:off x="2066401" y="1952067"/>
              <a:ext cx="299" cy="149"/>
            </a:xfrm>
            <a:custGeom>
              <a:avLst/>
              <a:gdLst/>
              <a:ahLst/>
              <a:cxnLst/>
              <a:rect l="l" t="t" r="r" b="b"/>
              <a:pathLst>
                <a:path w="22" h="11" extrusionOk="0">
                  <a:moveTo>
                    <a:pt x="22"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127"/>
            <p:cNvSpPr/>
            <p:nvPr/>
          </p:nvSpPr>
          <p:spPr>
            <a:xfrm>
              <a:off x="2050760" y="1932759"/>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127"/>
            <p:cNvSpPr/>
            <p:nvPr/>
          </p:nvSpPr>
          <p:spPr>
            <a:xfrm>
              <a:off x="2065981" y="1951917"/>
              <a:ext cx="299" cy="109"/>
            </a:xfrm>
            <a:custGeom>
              <a:avLst/>
              <a:gdLst/>
              <a:ahLst/>
              <a:cxnLst/>
              <a:rect l="l" t="t" r="r" b="b"/>
              <a:pathLst>
                <a:path w="22" h="8" extrusionOk="0">
                  <a:moveTo>
                    <a:pt x="21"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127"/>
            <p:cNvSpPr/>
            <p:nvPr/>
          </p:nvSpPr>
          <p:spPr>
            <a:xfrm>
              <a:off x="2050719" y="1934185"/>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127"/>
            <p:cNvSpPr/>
            <p:nvPr/>
          </p:nvSpPr>
          <p:spPr>
            <a:xfrm>
              <a:off x="2050719" y="1934375"/>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127"/>
            <p:cNvSpPr/>
            <p:nvPr/>
          </p:nvSpPr>
          <p:spPr>
            <a:xfrm>
              <a:off x="2050719" y="1934524"/>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127"/>
            <p:cNvSpPr/>
            <p:nvPr/>
          </p:nvSpPr>
          <p:spPr>
            <a:xfrm>
              <a:off x="2065166" y="1951686"/>
              <a:ext cx="353" cy="109"/>
            </a:xfrm>
            <a:custGeom>
              <a:avLst/>
              <a:gdLst/>
              <a:ahLst/>
              <a:cxnLst/>
              <a:rect l="l" t="t" r="r" b="b"/>
              <a:pathLst>
                <a:path w="26" h="8" extrusionOk="0">
                  <a:moveTo>
                    <a:pt x="25"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127"/>
            <p:cNvSpPr/>
            <p:nvPr/>
          </p:nvSpPr>
          <p:spPr>
            <a:xfrm>
              <a:off x="2050719" y="1933615"/>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127"/>
            <p:cNvSpPr/>
            <p:nvPr/>
          </p:nvSpPr>
          <p:spPr>
            <a:xfrm>
              <a:off x="2065600" y="1951822"/>
              <a:ext cx="299" cy="68"/>
            </a:xfrm>
            <a:custGeom>
              <a:avLst/>
              <a:gdLst/>
              <a:ahLst/>
              <a:cxnLst/>
              <a:rect l="l" t="t" r="r" b="b"/>
              <a:pathLst>
                <a:path w="22" h="5" extrusionOk="0">
                  <a:moveTo>
                    <a:pt x="21"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127"/>
            <p:cNvSpPr/>
            <p:nvPr/>
          </p:nvSpPr>
          <p:spPr>
            <a:xfrm>
              <a:off x="2050719" y="1933235"/>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12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12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12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12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12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12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12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12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127"/>
            <p:cNvSpPr/>
            <p:nvPr/>
          </p:nvSpPr>
          <p:spPr>
            <a:xfrm>
              <a:off x="2154153" y="1944164"/>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12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12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12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12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12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12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12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12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127"/>
            <p:cNvSpPr/>
            <p:nvPr/>
          </p:nvSpPr>
          <p:spPr>
            <a:xfrm>
              <a:off x="2160751" y="1877431"/>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127"/>
            <p:cNvSpPr/>
            <p:nvPr/>
          </p:nvSpPr>
          <p:spPr>
            <a:xfrm>
              <a:off x="2160656" y="1875055"/>
              <a:ext cx="14" cy="489"/>
            </a:xfrm>
            <a:custGeom>
              <a:avLst/>
              <a:gdLst/>
              <a:ahLst/>
              <a:cxnLst/>
              <a:rect l="l" t="t" r="r" b="b"/>
              <a:pathLst>
                <a:path w="1" h="36" extrusionOk="0">
                  <a:moveTo>
                    <a:pt x="1" y="1"/>
                  </a:moveTo>
                  <a:lnTo>
                    <a:pt x="1" y="3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12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12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127"/>
            <p:cNvSpPr/>
            <p:nvPr/>
          </p:nvSpPr>
          <p:spPr>
            <a:xfrm>
              <a:off x="2149536" y="1938896"/>
              <a:ext cx="14" cy="869"/>
            </a:xfrm>
            <a:custGeom>
              <a:avLst/>
              <a:gdLst/>
              <a:ahLst/>
              <a:cxnLst/>
              <a:rect l="l" t="t" r="r" b="b"/>
              <a:pathLst>
                <a:path w="1" h="64" extrusionOk="0">
                  <a:moveTo>
                    <a:pt x="1" y="63"/>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127"/>
            <p:cNvSpPr/>
            <p:nvPr/>
          </p:nvSpPr>
          <p:spPr>
            <a:xfrm>
              <a:off x="2160616" y="1874444"/>
              <a:ext cx="14" cy="584"/>
            </a:xfrm>
            <a:custGeom>
              <a:avLst/>
              <a:gdLst/>
              <a:ahLst/>
              <a:cxnLst/>
              <a:rect l="l" t="t" r="r" b="b"/>
              <a:pathLst>
                <a:path w="1" h="43" extrusionOk="0">
                  <a:moveTo>
                    <a:pt x="0" y="0"/>
                  </a:moveTo>
                  <a:lnTo>
                    <a:pt x="0" y="4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127"/>
            <p:cNvSpPr/>
            <p:nvPr/>
          </p:nvSpPr>
          <p:spPr>
            <a:xfrm>
              <a:off x="2160711" y="1876195"/>
              <a:ext cx="14" cy="299"/>
            </a:xfrm>
            <a:custGeom>
              <a:avLst/>
              <a:gdLst/>
              <a:ahLst/>
              <a:cxnLst/>
              <a:rect l="l" t="t" r="r" b="b"/>
              <a:pathLst>
                <a:path w="1" h="22" extrusionOk="0">
                  <a:moveTo>
                    <a:pt x="0" y="1"/>
                  </a:moveTo>
                  <a:lnTo>
                    <a:pt x="0"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12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12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127"/>
            <p:cNvSpPr/>
            <p:nvPr/>
          </p:nvSpPr>
          <p:spPr>
            <a:xfrm>
              <a:off x="2149536" y="193975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12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127"/>
            <p:cNvSpPr/>
            <p:nvPr/>
          </p:nvSpPr>
          <p:spPr>
            <a:xfrm>
              <a:off x="2231531" y="1797813"/>
              <a:ext cx="109" cy="258"/>
            </a:xfrm>
            <a:custGeom>
              <a:avLst/>
              <a:gdLst/>
              <a:ahLst/>
              <a:cxnLst/>
              <a:rect l="l" t="t" r="r" b="b"/>
              <a:pathLst>
                <a:path w="8" h="19" extrusionOk="0">
                  <a:moveTo>
                    <a:pt x="8" y="1"/>
                  </a:moveTo>
                  <a:lnTo>
                    <a:pt x="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12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12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12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127"/>
            <p:cNvSpPr/>
            <p:nvPr/>
          </p:nvSpPr>
          <p:spPr>
            <a:xfrm>
              <a:off x="2132184" y="2028019"/>
              <a:ext cx="163" cy="54"/>
            </a:xfrm>
            <a:custGeom>
              <a:avLst/>
              <a:gdLst/>
              <a:ahLst/>
              <a:cxnLst/>
              <a:rect l="l" t="t" r="r" b="b"/>
              <a:pathLst>
                <a:path w="12" h="4" extrusionOk="0">
                  <a:moveTo>
                    <a:pt x="11" y="0"/>
                  </a:moveTo>
                  <a:lnTo>
                    <a:pt x="1" y="4"/>
                  </a:ln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12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127"/>
            <p:cNvSpPr/>
            <p:nvPr/>
          </p:nvSpPr>
          <p:spPr>
            <a:xfrm>
              <a:off x="2133040" y="2027870"/>
              <a:ext cx="14" cy="163"/>
            </a:xfrm>
            <a:custGeom>
              <a:avLst/>
              <a:gdLst/>
              <a:ahLst/>
              <a:cxnLst/>
              <a:rect l="l" t="t" r="r" b="b"/>
              <a:pathLst>
                <a:path w="1" h="12" extrusionOk="0">
                  <a:moveTo>
                    <a:pt x="1" y="1"/>
                  </a:moveTo>
                  <a:lnTo>
                    <a:pt x="1" y="1"/>
                  </a:ln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127"/>
            <p:cNvSpPr/>
            <p:nvPr/>
          </p:nvSpPr>
          <p:spPr>
            <a:xfrm>
              <a:off x="2133094" y="2030246"/>
              <a:ext cx="14" cy="299"/>
            </a:xfrm>
            <a:custGeom>
              <a:avLst/>
              <a:gdLst/>
              <a:ahLst/>
              <a:cxnLst/>
              <a:rect l="l" t="t" r="r" b="b"/>
              <a:pathLst>
                <a:path w="1" h="22" extrusionOk="0">
                  <a:moveTo>
                    <a:pt x="0" y="1"/>
                  </a:moveTo>
                  <a:lnTo>
                    <a:pt x="0"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12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127"/>
            <p:cNvSpPr/>
            <p:nvPr/>
          </p:nvSpPr>
          <p:spPr>
            <a:xfrm>
              <a:off x="2133094" y="2029010"/>
              <a:ext cx="14" cy="258"/>
            </a:xfrm>
            <a:custGeom>
              <a:avLst/>
              <a:gdLst/>
              <a:ahLst/>
              <a:cxnLst/>
              <a:rect l="l" t="t" r="r" b="b"/>
              <a:pathLst>
                <a:path w="1" h="19" extrusionOk="0">
                  <a:moveTo>
                    <a:pt x="0" y="1"/>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12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12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12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127"/>
            <p:cNvSpPr/>
            <p:nvPr/>
          </p:nvSpPr>
          <p:spPr>
            <a:xfrm>
              <a:off x="2132809" y="2034767"/>
              <a:ext cx="54" cy="353"/>
            </a:xfrm>
            <a:custGeom>
              <a:avLst/>
              <a:gdLst/>
              <a:ahLst/>
              <a:cxnLst/>
              <a:rect l="l" t="t" r="r" b="b"/>
              <a:pathLst>
                <a:path w="4" h="26" extrusionOk="0">
                  <a:moveTo>
                    <a:pt x="4" y="1"/>
                  </a:moveTo>
                  <a:lnTo>
                    <a:pt x="0"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127"/>
            <p:cNvSpPr/>
            <p:nvPr/>
          </p:nvSpPr>
          <p:spPr>
            <a:xfrm>
              <a:off x="2132809" y="2035107"/>
              <a:ext cx="14" cy="299"/>
            </a:xfrm>
            <a:custGeom>
              <a:avLst/>
              <a:gdLst/>
              <a:ahLst/>
              <a:cxnLst/>
              <a:rect l="l" t="t" r="r" b="b"/>
              <a:pathLst>
                <a:path w="1" h="22" extrusionOk="0">
                  <a:moveTo>
                    <a:pt x="0" y="0"/>
                  </a:moveTo>
                  <a:lnTo>
                    <a:pt x="0"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127"/>
            <p:cNvSpPr/>
            <p:nvPr/>
          </p:nvSpPr>
          <p:spPr>
            <a:xfrm>
              <a:off x="2122680" y="2035867"/>
              <a:ext cx="204" cy="14"/>
            </a:xfrm>
            <a:custGeom>
              <a:avLst/>
              <a:gdLst/>
              <a:ahLst/>
              <a:cxnLst/>
              <a:rect l="l" t="t" r="r" b="b"/>
              <a:pathLst>
                <a:path w="15" h="1" extrusionOk="0">
                  <a:moveTo>
                    <a:pt x="15"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127"/>
            <p:cNvSpPr/>
            <p:nvPr/>
          </p:nvSpPr>
          <p:spPr>
            <a:xfrm>
              <a:off x="2132904" y="2034441"/>
              <a:ext cx="14" cy="299"/>
            </a:xfrm>
            <a:custGeom>
              <a:avLst/>
              <a:gdLst/>
              <a:ahLst/>
              <a:cxnLst/>
              <a:rect l="l" t="t" r="r" b="b"/>
              <a:pathLst>
                <a:path w="1" h="22" extrusionOk="0">
                  <a:moveTo>
                    <a:pt x="0" y="0"/>
                  </a:moveTo>
                  <a:lnTo>
                    <a:pt x="0"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127"/>
            <p:cNvSpPr/>
            <p:nvPr/>
          </p:nvSpPr>
          <p:spPr>
            <a:xfrm>
              <a:off x="2132904" y="2034061"/>
              <a:ext cx="14" cy="299"/>
            </a:xfrm>
            <a:custGeom>
              <a:avLst/>
              <a:gdLst/>
              <a:ahLst/>
              <a:cxnLst/>
              <a:rect l="l" t="t" r="r" b="b"/>
              <a:pathLst>
                <a:path w="1" h="22" extrusionOk="0">
                  <a:moveTo>
                    <a:pt x="0" y="0"/>
                  </a:moveTo>
                  <a:lnTo>
                    <a:pt x="0"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127"/>
            <p:cNvSpPr/>
            <p:nvPr/>
          </p:nvSpPr>
          <p:spPr>
            <a:xfrm>
              <a:off x="2123400" y="2035813"/>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127"/>
            <p:cNvSpPr/>
            <p:nvPr/>
          </p:nvSpPr>
          <p:spPr>
            <a:xfrm>
              <a:off x="2123495" y="2035813"/>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127"/>
            <p:cNvSpPr/>
            <p:nvPr/>
          </p:nvSpPr>
          <p:spPr>
            <a:xfrm>
              <a:off x="2122925" y="2035813"/>
              <a:ext cx="204" cy="14"/>
            </a:xfrm>
            <a:custGeom>
              <a:avLst/>
              <a:gdLst/>
              <a:ahLst/>
              <a:cxnLst/>
              <a:rect l="l" t="t" r="r" b="b"/>
              <a:pathLst>
                <a:path w="15" h="1" extrusionOk="0">
                  <a:moveTo>
                    <a:pt x="1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127"/>
            <p:cNvSpPr/>
            <p:nvPr/>
          </p:nvSpPr>
          <p:spPr>
            <a:xfrm>
              <a:off x="2123115" y="2035813"/>
              <a:ext cx="149" cy="14"/>
            </a:xfrm>
            <a:custGeom>
              <a:avLst/>
              <a:gdLst/>
              <a:ahLst/>
              <a:cxnLst/>
              <a:rect l="l" t="t" r="r" b="b"/>
              <a:pathLst>
                <a:path w="11" h="1" extrusionOk="0">
                  <a:moveTo>
                    <a:pt x="11"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12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127"/>
            <p:cNvSpPr/>
            <p:nvPr/>
          </p:nvSpPr>
          <p:spPr>
            <a:xfrm>
              <a:off x="2121974" y="2035908"/>
              <a:ext cx="299" cy="68"/>
            </a:xfrm>
            <a:custGeom>
              <a:avLst/>
              <a:gdLst/>
              <a:ahLst/>
              <a:cxnLst/>
              <a:rect l="l" t="t" r="r" b="b"/>
              <a:pathLst>
                <a:path w="22" h="5" extrusionOk="0">
                  <a:moveTo>
                    <a:pt x="21"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127"/>
            <p:cNvSpPr/>
            <p:nvPr/>
          </p:nvSpPr>
          <p:spPr>
            <a:xfrm>
              <a:off x="2132945" y="2033627"/>
              <a:ext cx="14" cy="299"/>
            </a:xfrm>
            <a:custGeom>
              <a:avLst/>
              <a:gdLst/>
              <a:ahLst/>
              <a:cxnLst/>
              <a:rect l="l" t="t" r="r" b="b"/>
              <a:pathLst>
                <a:path w="1" h="22" extrusionOk="0">
                  <a:moveTo>
                    <a:pt x="1" y="1"/>
                  </a:moveTo>
                  <a:lnTo>
                    <a:pt x="1"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127"/>
            <p:cNvSpPr/>
            <p:nvPr/>
          </p:nvSpPr>
          <p:spPr>
            <a:xfrm>
              <a:off x="2121499" y="2035962"/>
              <a:ext cx="394" cy="54"/>
            </a:xfrm>
            <a:custGeom>
              <a:avLst/>
              <a:gdLst/>
              <a:ahLst/>
              <a:cxnLst/>
              <a:rect l="l" t="t" r="r" b="b"/>
              <a:pathLst>
                <a:path w="29" h="4" extrusionOk="0">
                  <a:moveTo>
                    <a:pt x="28"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12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127"/>
            <p:cNvSpPr/>
            <p:nvPr/>
          </p:nvSpPr>
          <p:spPr>
            <a:xfrm>
              <a:off x="2122354" y="2035867"/>
              <a:ext cx="299" cy="54"/>
            </a:xfrm>
            <a:custGeom>
              <a:avLst/>
              <a:gdLst/>
              <a:ahLst/>
              <a:cxnLst/>
              <a:rect l="l" t="t" r="r" b="b"/>
              <a:pathLst>
                <a:path w="22" h="4" extrusionOk="0">
                  <a:moveTo>
                    <a:pt x="21"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12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12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12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127"/>
            <p:cNvSpPr/>
            <p:nvPr/>
          </p:nvSpPr>
          <p:spPr>
            <a:xfrm>
              <a:off x="2147065" y="2027639"/>
              <a:ext cx="1779" cy="54"/>
            </a:xfrm>
            <a:custGeom>
              <a:avLst/>
              <a:gdLst/>
              <a:ahLst/>
              <a:cxnLst/>
              <a:rect l="l" t="t" r="r" b="b"/>
              <a:pathLst>
                <a:path w="131" h="4" extrusionOk="0">
                  <a:moveTo>
                    <a:pt x="1" y="0"/>
                  </a:moveTo>
                  <a:lnTo>
                    <a:pt x="13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127"/>
            <p:cNvSpPr/>
            <p:nvPr/>
          </p:nvSpPr>
          <p:spPr>
            <a:xfrm>
              <a:off x="2149306" y="2027734"/>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12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127"/>
            <p:cNvSpPr/>
            <p:nvPr/>
          </p:nvSpPr>
          <p:spPr>
            <a:xfrm>
              <a:off x="2132184" y="2072553"/>
              <a:ext cx="68" cy="68"/>
            </a:xfrm>
            <a:custGeom>
              <a:avLst/>
              <a:gdLst/>
              <a:ahLst/>
              <a:cxnLst/>
              <a:rect l="l" t="t" r="r" b="b"/>
              <a:pathLst>
                <a:path w="5" h="5" extrusionOk="0">
                  <a:moveTo>
                    <a:pt x="1" y="4"/>
                  </a:moveTo>
                  <a:lnTo>
                    <a:pt x="1" y="4"/>
                  </a:ln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12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12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127"/>
            <p:cNvSpPr/>
            <p:nvPr/>
          </p:nvSpPr>
          <p:spPr>
            <a:xfrm>
              <a:off x="2133759" y="2071603"/>
              <a:ext cx="244" cy="68"/>
            </a:xfrm>
            <a:custGeom>
              <a:avLst/>
              <a:gdLst/>
              <a:ahLst/>
              <a:cxnLst/>
              <a:rect l="l" t="t" r="r" b="b"/>
              <a:pathLst>
                <a:path w="18" h="5" extrusionOk="0">
                  <a:moveTo>
                    <a:pt x="0" y="4"/>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127"/>
            <p:cNvSpPr/>
            <p:nvPr/>
          </p:nvSpPr>
          <p:spPr>
            <a:xfrm>
              <a:off x="2132334" y="2072268"/>
              <a:ext cx="244" cy="204"/>
            </a:xfrm>
            <a:custGeom>
              <a:avLst/>
              <a:gdLst/>
              <a:ahLst/>
              <a:cxnLst/>
              <a:rect l="l" t="t" r="r" b="b"/>
              <a:pathLst>
                <a:path w="18" h="15" extrusionOk="0">
                  <a:moveTo>
                    <a:pt x="0" y="15"/>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127"/>
            <p:cNvSpPr/>
            <p:nvPr/>
          </p:nvSpPr>
          <p:spPr>
            <a:xfrm>
              <a:off x="2133379" y="2071657"/>
              <a:ext cx="244" cy="109"/>
            </a:xfrm>
            <a:custGeom>
              <a:avLst/>
              <a:gdLst/>
              <a:ahLst/>
              <a:cxnLst/>
              <a:rect l="l" t="t" r="r" b="b"/>
              <a:pathLst>
                <a:path w="18" h="8" extrusionOk="0">
                  <a:moveTo>
                    <a:pt x="0" y="7"/>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12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12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12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127"/>
            <p:cNvSpPr/>
            <p:nvPr/>
          </p:nvSpPr>
          <p:spPr>
            <a:xfrm>
              <a:off x="2146780" y="2029350"/>
              <a:ext cx="109" cy="910"/>
            </a:xfrm>
            <a:custGeom>
              <a:avLst/>
              <a:gdLst/>
              <a:ahLst/>
              <a:cxnLst/>
              <a:rect l="l" t="t" r="r" b="b"/>
              <a:pathLst>
                <a:path w="8" h="67" extrusionOk="0">
                  <a:moveTo>
                    <a:pt x="1" y="67"/>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12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127"/>
            <p:cNvSpPr/>
            <p:nvPr/>
          </p:nvSpPr>
          <p:spPr>
            <a:xfrm>
              <a:off x="2146590" y="2031386"/>
              <a:ext cx="68" cy="638"/>
            </a:xfrm>
            <a:custGeom>
              <a:avLst/>
              <a:gdLst/>
              <a:ahLst/>
              <a:cxnLst/>
              <a:rect l="l" t="t" r="r" b="b"/>
              <a:pathLst>
                <a:path w="5" h="47" extrusionOk="0">
                  <a:moveTo>
                    <a:pt x="1" y="47"/>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12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12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12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12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12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12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12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12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127"/>
            <p:cNvSpPr/>
            <p:nvPr/>
          </p:nvSpPr>
          <p:spPr>
            <a:xfrm>
              <a:off x="2214994" y="1959385"/>
              <a:ext cx="244" cy="720"/>
            </a:xfrm>
            <a:custGeom>
              <a:avLst/>
              <a:gdLst/>
              <a:ahLst/>
              <a:cxnLst/>
              <a:rect l="l" t="t" r="r" b="b"/>
              <a:pathLst>
                <a:path w="18" h="53" extrusionOk="0">
                  <a:moveTo>
                    <a:pt x="0" y="53"/>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12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12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127"/>
            <p:cNvSpPr/>
            <p:nvPr/>
          </p:nvSpPr>
          <p:spPr>
            <a:xfrm>
              <a:off x="2215279" y="1956343"/>
              <a:ext cx="54" cy="14"/>
            </a:xfrm>
            <a:custGeom>
              <a:avLst/>
              <a:gdLst/>
              <a:ahLst/>
              <a:cxnLst/>
              <a:rect l="l" t="t" r="r" b="b"/>
              <a:pathLst>
                <a:path w="4" h="1" extrusionOk="0">
                  <a:moveTo>
                    <a:pt x="4" y="0"/>
                  </a:moveTo>
                  <a:lnTo>
                    <a:pt x="4" y="0"/>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12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12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127"/>
            <p:cNvSpPr/>
            <p:nvPr/>
          </p:nvSpPr>
          <p:spPr>
            <a:xfrm>
              <a:off x="2216080" y="1961421"/>
              <a:ext cx="163" cy="163"/>
            </a:xfrm>
            <a:custGeom>
              <a:avLst/>
              <a:gdLst/>
              <a:ahLst/>
              <a:cxnLst/>
              <a:rect l="l" t="t" r="r" b="b"/>
              <a:pathLst>
                <a:path w="12" h="12" extrusionOk="0">
                  <a:moveTo>
                    <a:pt x="1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127"/>
            <p:cNvSpPr/>
            <p:nvPr/>
          </p:nvSpPr>
          <p:spPr>
            <a:xfrm>
              <a:off x="2307348" y="1867601"/>
              <a:ext cx="394" cy="489"/>
            </a:xfrm>
            <a:custGeom>
              <a:avLst/>
              <a:gdLst/>
              <a:ahLst/>
              <a:cxnLst/>
              <a:rect l="l" t="t" r="r" b="b"/>
              <a:pathLst>
                <a:path w="29" h="36" extrusionOk="0">
                  <a:moveTo>
                    <a:pt x="0" y="35"/>
                  </a:moveTo>
                  <a:lnTo>
                    <a:pt x="2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12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12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12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12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12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12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127"/>
            <p:cNvSpPr/>
            <p:nvPr/>
          </p:nvSpPr>
          <p:spPr>
            <a:xfrm>
              <a:off x="2305067" y="186944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12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12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12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12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127"/>
            <p:cNvSpPr/>
            <p:nvPr/>
          </p:nvSpPr>
          <p:spPr>
            <a:xfrm>
              <a:off x="2324034" y="1913126"/>
              <a:ext cx="489" cy="353"/>
            </a:xfrm>
            <a:custGeom>
              <a:avLst/>
              <a:gdLst/>
              <a:ahLst/>
              <a:cxnLst/>
              <a:rect l="l" t="t" r="r" b="b"/>
              <a:pathLst>
                <a:path w="36" h="26" extrusionOk="0">
                  <a:moveTo>
                    <a:pt x="0" y="25"/>
                  </a:moveTo>
                  <a:lnTo>
                    <a:pt x="3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12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127"/>
            <p:cNvSpPr/>
            <p:nvPr/>
          </p:nvSpPr>
          <p:spPr>
            <a:xfrm>
              <a:off x="2324605" y="1912705"/>
              <a:ext cx="530" cy="394"/>
            </a:xfrm>
            <a:custGeom>
              <a:avLst/>
              <a:gdLst/>
              <a:ahLst/>
              <a:cxnLst/>
              <a:rect l="l" t="t" r="r" b="b"/>
              <a:pathLst>
                <a:path w="39" h="29" extrusionOk="0">
                  <a:moveTo>
                    <a:pt x="0" y="28"/>
                  </a:moveTo>
                  <a:lnTo>
                    <a:pt x="3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127"/>
            <p:cNvSpPr/>
            <p:nvPr/>
          </p:nvSpPr>
          <p:spPr>
            <a:xfrm>
              <a:off x="2325216" y="1912230"/>
              <a:ext cx="584" cy="434"/>
            </a:xfrm>
            <a:custGeom>
              <a:avLst/>
              <a:gdLst/>
              <a:ahLst/>
              <a:cxnLst/>
              <a:rect l="l" t="t" r="r" b="b"/>
              <a:pathLst>
                <a:path w="43" h="32" extrusionOk="0">
                  <a:moveTo>
                    <a:pt x="1" y="32"/>
                  </a:moveTo>
                  <a:lnTo>
                    <a:pt x="43"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12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12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12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12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12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12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12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127"/>
            <p:cNvSpPr/>
            <p:nvPr/>
          </p:nvSpPr>
          <p:spPr>
            <a:xfrm>
              <a:off x="2361250" y="1948170"/>
              <a:ext cx="54" cy="54"/>
            </a:xfrm>
            <a:custGeom>
              <a:avLst/>
              <a:gdLst/>
              <a:ahLst/>
              <a:cxnLst/>
              <a:rect l="l" t="t" r="r" b="b"/>
              <a:pathLst>
                <a:path w="4" h="4" extrusionOk="0">
                  <a:moveTo>
                    <a:pt x="4"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127"/>
            <p:cNvSpPr/>
            <p:nvPr/>
          </p:nvSpPr>
          <p:spPr>
            <a:xfrm>
              <a:off x="2361861" y="1947735"/>
              <a:ext cx="109" cy="109"/>
            </a:xfrm>
            <a:custGeom>
              <a:avLst/>
              <a:gdLst/>
              <a:ahLst/>
              <a:cxnLst/>
              <a:rect l="l" t="t" r="r" b="b"/>
              <a:pathLst>
                <a:path w="8" h="8" extrusionOk="0">
                  <a:moveTo>
                    <a:pt x="8" y="1"/>
                  </a:moveTo>
                  <a:lnTo>
                    <a:pt x="8" y="1"/>
                  </a:ln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127"/>
            <p:cNvSpPr/>
            <p:nvPr/>
          </p:nvSpPr>
          <p:spPr>
            <a:xfrm>
              <a:off x="2360870" y="1948496"/>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127"/>
            <p:cNvSpPr/>
            <p:nvPr/>
          </p:nvSpPr>
          <p:spPr>
            <a:xfrm>
              <a:off x="2361481" y="1947980"/>
              <a:ext cx="109" cy="54"/>
            </a:xfrm>
            <a:custGeom>
              <a:avLst/>
              <a:gdLst/>
              <a:ahLst/>
              <a:cxnLst/>
              <a:rect l="l" t="t" r="r" b="b"/>
              <a:pathLst>
                <a:path w="8" h="4" extrusionOk="0">
                  <a:moveTo>
                    <a:pt x="8"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127"/>
            <p:cNvSpPr/>
            <p:nvPr/>
          </p:nvSpPr>
          <p:spPr>
            <a:xfrm>
              <a:off x="2361060" y="1948360"/>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127"/>
            <p:cNvSpPr/>
            <p:nvPr/>
          </p:nvSpPr>
          <p:spPr>
            <a:xfrm>
              <a:off x="2360721" y="1948645"/>
              <a:ext cx="68" cy="14"/>
            </a:xfrm>
            <a:custGeom>
              <a:avLst/>
              <a:gdLst/>
              <a:ahLst/>
              <a:cxnLst/>
              <a:rect l="l" t="t" r="r" b="b"/>
              <a:pathLst>
                <a:path w="5"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12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127"/>
            <p:cNvSpPr/>
            <p:nvPr/>
          </p:nvSpPr>
          <p:spPr>
            <a:xfrm>
              <a:off x="2360015" y="1962711"/>
              <a:ext cx="149" cy="204"/>
            </a:xfrm>
            <a:custGeom>
              <a:avLst/>
              <a:gdLst/>
              <a:ahLst/>
              <a:cxnLst/>
              <a:rect l="l" t="t" r="r" b="b"/>
              <a:pathLst>
                <a:path w="11" h="15" extrusionOk="0">
                  <a:moveTo>
                    <a:pt x="11" y="0"/>
                  </a:moveTo>
                  <a:lnTo>
                    <a:pt x="0"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12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127"/>
            <p:cNvSpPr/>
            <p:nvPr/>
          </p:nvSpPr>
          <p:spPr>
            <a:xfrm>
              <a:off x="2359580" y="1964707"/>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12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127"/>
            <p:cNvSpPr/>
            <p:nvPr/>
          </p:nvSpPr>
          <p:spPr>
            <a:xfrm>
              <a:off x="2354027" y="2011522"/>
              <a:ext cx="149" cy="14"/>
            </a:xfrm>
            <a:custGeom>
              <a:avLst/>
              <a:gdLst/>
              <a:ahLst/>
              <a:cxnLst/>
              <a:rect l="l" t="t" r="r" b="b"/>
              <a:pathLst>
                <a:path w="11" h="1" extrusionOk="0">
                  <a:moveTo>
                    <a:pt x="0" y="1"/>
                  </a:moveTo>
                  <a:lnTo>
                    <a:pt x="7" y="1"/>
                  </a:ln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127"/>
            <p:cNvSpPr/>
            <p:nvPr/>
          </p:nvSpPr>
          <p:spPr>
            <a:xfrm>
              <a:off x="2353647" y="2011577"/>
              <a:ext cx="299" cy="54"/>
            </a:xfrm>
            <a:custGeom>
              <a:avLst/>
              <a:gdLst/>
              <a:ahLst/>
              <a:cxnLst/>
              <a:rect l="l" t="t" r="r" b="b"/>
              <a:pathLst>
                <a:path w="22" h="4" extrusionOk="0">
                  <a:moveTo>
                    <a:pt x="0" y="4"/>
                  </a:moveTo>
                  <a:lnTo>
                    <a:pt x="2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12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12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127"/>
            <p:cNvSpPr/>
            <p:nvPr/>
          </p:nvSpPr>
          <p:spPr>
            <a:xfrm>
              <a:off x="2314381" y="1940268"/>
              <a:ext cx="258" cy="543"/>
            </a:xfrm>
            <a:custGeom>
              <a:avLst/>
              <a:gdLst/>
              <a:ahLst/>
              <a:cxnLst/>
              <a:rect l="l" t="t" r="r" b="b"/>
              <a:pathLst>
                <a:path w="19" h="40" extrusionOk="0">
                  <a:moveTo>
                    <a:pt x="1" y="39"/>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12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12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127"/>
            <p:cNvSpPr/>
            <p:nvPr/>
          </p:nvSpPr>
          <p:spPr>
            <a:xfrm>
              <a:off x="2314055" y="1940933"/>
              <a:ext cx="244" cy="489"/>
            </a:xfrm>
            <a:custGeom>
              <a:avLst/>
              <a:gdLst/>
              <a:ahLst/>
              <a:cxnLst/>
              <a:rect l="l" t="t" r="r" b="b"/>
              <a:pathLst>
                <a:path w="18" h="36" extrusionOk="0">
                  <a:moveTo>
                    <a:pt x="0" y="36"/>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12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12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12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12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127"/>
            <p:cNvSpPr/>
            <p:nvPr/>
          </p:nvSpPr>
          <p:spPr>
            <a:xfrm>
              <a:off x="2309534" y="2006390"/>
              <a:ext cx="54" cy="258"/>
            </a:xfrm>
            <a:custGeom>
              <a:avLst/>
              <a:gdLst/>
              <a:ahLst/>
              <a:cxnLst/>
              <a:rect l="l" t="t" r="r" b="b"/>
              <a:pathLst>
                <a:path w="4" h="19" extrusionOk="0">
                  <a:moveTo>
                    <a:pt x="0" y="1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12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127"/>
            <p:cNvSpPr/>
            <p:nvPr/>
          </p:nvSpPr>
          <p:spPr>
            <a:xfrm>
              <a:off x="2309344" y="200777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12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127"/>
            <p:cNvSpPr/>
            <p:nvPr/>
          </p:nvSpPr>
          <p:spPr>
            <a:xfrm>
              <a:off x="2359064" y="1961326"/>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127"/>
            <p:cNvSpPr/>
            <p:nvPr/>
          </p:nvSpPr>
          <p:spPr>
            <a:xfrm>
              <a:off x="2354407" y="1952868"/>
              <a:ext cx="149" cy="204"/>
            </a:xfrm>
            <a:custGeom>
              <a:avLst/>
              <a:gdLst/>
              <a:ahLst/>
              <a:cxnLst/>
              <a:rect l="l" t="t" r="r" b="b"/>
              <a:pathLst>
                <a:path w="11" h="15" extrusionOk="0">
                  <a:moveTo>
                    <a:pt x="11" y="1"/>
                  </a:moveTo>
                  <a:lnTo>
                    <a:pt x="0"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127"/>
            <p:cNvSpPr/>
            <p:nvPr/>
          </p:nvSpPr>
          <p:spPr>
            <a:xfrm>
              <a:off x="2355779" y="1950967"/>
              <a:ext cx="109" cy="163"/>
            </a:xfrm>
            <a:custGeom>
              <a:avLst/>
              <a:gdLst/>
              <a:ahLst/>
              <a:cxnLst/>
              <a:rect l="l" t="t" r="r" b="b"/>
              <a:pathLst>
                <a:path w="8" h="12" extrusionOk="0">
                  <a:moveTo>
                    <a:pt x="8"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127"/>
            <p:cNvSpPr/>
            <p:nvPr/>
          </p:nvSpPr>
          <p:spPr>
            <a:xfrm>
              <a:off x="2353932" y="1953533"/>
              <a:ext cx="109" cy="163"/>
            </a:xfrm>
            <a:custGeom>
              <a:avLst/>
              <a:gdLst/>
              <a:ahLst/>
              <a:cxnLst/>
              <a:rect l="l" t="t" r="r" b="b"/>
              <a:pathLst>
                <a:path w="8" h="12" extrusionOk="0">
                  <a:moveTo>
                    <a:pt x="7"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127"/>
            <p:cNvSpPr/>
            <p:nvPr/>
          </p:nvSpPr>
          <p:spPr>
            <a:xfrm>
              <a:off x="2358915" y="1961326"/>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127"/>
            <p:cNvSpPr/>
            <p:nvPr/>
          </p:nvSpPr>
          <p:spPr>
            <a:xfrm>
              <a:off x="2354828" y="1952297"/>
              <a:ext cx="163" cy="204"/>
            </a:xfrm>
            <a:custGeom>
              <a:avLst/>
              <a:gdLst/>
              <a:ahLst/>
              <a:cxnLst/>
              <a:rect l="l" t="t" r="r" b="b"/>
              <a:pathLst>
                <a:path w="12" h="15" extrusionOk="0">
                  <a:moveTo>
                    <a:pt x="11"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127"/>
            <p:cNvSpPr/>
            <p:nvPr/>
          </p:nvSpPr>
          <p:spPr>
            <a:xfrm>
              <a:off x="2358779" y="1961381"/>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127"/>
            <p:cNvSpPr/>
            <p:nvPr/>
          </p:nvSpPr>
          <p:spPr>
            <a:xfrm>
              <a:off x="2359445" y="1961381"/>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127"/>
            <p:cNvSpPr/>
            <p:nvPr/>
          </p:nvSpPr>
          <p:spPr>
            <a:xfrm>
              <a:off x="2356118" y="1950451"/>
              <a:ext cx="109" cy="109"/>
            </a:xfrm>
            <a:custGeom>
              <a:avLst/>
              <a:gdLst/>
              <a:ahLst/>
              <a:cxnLst/>
              <a:rect l="l" t="t" r="r" b="b"/>
              <a:pathLst>
                <a:path w="8" h="8" extrusionOk="0">
                  <a:moveTo>
                    <a:pt x="7"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127"/>
            <p:cNvSpPr/>
            <p:nvPr/>
          </p:nvSpPr>
          <p:spPr>
            <a:xfrm>
              <a:off x="2360056" y="1961761"/>
              <a:ext cx="68" cy="14"/>
            </a:xfrm>
            <a:custGeom>
              <a:avLst/>
              <a:gdLst/>
              <a:ahLst/>
              <a:cxnLst/>
              <a:rect l="l" t="t" r="r" b="b"/>
              <a:pathLst>
                <a:path w="5" h="1" extrusionOk="0">
                  <a:moveTo>
                    <a:pt x="1"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127"/>
            <p:cNvSpPr/>
            <p:nvPr/>
          </p:nvSpPr>
          <p:spPr>
            <a:xfrm>
              <a:off x="2359730" y="1961516"/>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127"/>
            <p:cNvSpPr/>
            <p:nvPr/>
          </p:nvSpPr>
          <p:spPr>
            <a:xfrm>
              <a:off x="2355263" y="1951591"/>
              <a:ext cx="204" cy="244"/>
            </a:xfrm>
            <a:custGeom>
              <a:avLst/>
              <a:gdLst/>
              <a:ahLst/>
              <a:cxnLst/>
              <a:rect l="l" t="t" r="r" b="b"/>
              <a:pathLst>
                <a:path w="15" h="18" extrusionOk="0">
                  <a:moveTo>
                    <a:pt x="14" y="0"/>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127"/>
            <p:cNvSpPr/>
            <p:nvPr/>
          </p:nvSpPr>
          <p:spPr>
            <a:xfrm>
              <a:off x="2356539" y="1949921"/>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127"/>
            <p:cNvSpPr/>
            <p:nvPr/>
          </p:nvSpPr>
          <p:spPr>
            <a:xfrm>
              <a:off x="2360490" y="1962087"/>
              <a:ext cx="14" cy="14"/>
            </a:xfrm>
            <a:custGeom>
              <a:avLst/>
              <a:gdLst/>
              <a:ahLst/>
              <a:cxnLst/>
              <a:rect l="l" t="t" r="r" b="b"/>
              <a:pathLst>
                <a:path w="1" h="1" extrusionOk="0">
                  <a:moveTo>
                    <a:pt x="0"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127"/>
            <p:cNvSpPr/>
            <p:nvPr/>
          </p:nvSpPr>
          <p:spPr>
            <a:xfrm>
              <a:off x="2319703" y="1935991"/>
              <a:ext cx="163" cy="14"/>
            </a:xfrm>
            <a:custGeom>
              <a:avLst/>
              <a:gdLst/>
              <a:ahLst/>
              <a:cxnLst/>
              <a:rect l="l" t="t" r="r" b="b"/>
              <a:pathLst>
                <a:path w="12" h="1" extrusionOk="0">
                  <a:moveTo>
                    <a:pt x="1"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127"/>
            <p:cNvSpPr/>
            <p:nvPr/>
          </p:nvSpPr>
          <p:spPr>
            <a:xfrm>
              <a:off x="2355113" y="1947735"/>
              <a:ext cx="1724" cy="1779"/>
            </a:xfrm>
            <a:custGeom>
              <a:avLst/>
              <a:gdLst/>
              <a:ahLst/>
              <a:cxnLst/>
              <a:rect l="l" t="t" r="r" b="b"/>
              <a:pathLst>
                <a:path w="127" h="131" extrusionOk="0">
                  <a:moveTo>
                    <a:pt x="127" y="130"/>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127"/>
            <p:cNvSpPr/>
            <p:nvPr/>
          </p:nvSpPr>
          <p:spPr>
            <a:xfrm>
              <a:off x="2320464" y="1936140"/>
              <a:ext cx="68" cy="14"/>
            </a:xfrm>
            <a:custGeom>
              <a:avLst/>
              <a:gdLst/>
              <a:ahLst/>
              <a:cxnLst/>
              <a:rect l="l" t="t" r="r" b="b"/>
              <a:pathLst>
                <a:path w="5" h="1" extrusionOk="0">
                  <a:moveTo>
                    <a:pt x="1"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127"/>
            <p:cNvSpPr/>
            <p:nvPr/>
          </p:nvSpPr>
          <p:spPr>
            <a:xfrm>
              <a:off x="2320423" y="1936140"/>
              <a:ext cx="54" cy="14"/>
            </a:xfrm>
            <a:custGeom>
              <a:avLst/>
              <a:gdLst/>
              <a:ahLst/>
              <a:cxnLst/>
              <a:rect l="l" t="t" r="r" b="b"/>
              <a:pathLst>
                <a:path w="4" h="1" extrusionOk="0">
                  <a:moveTo>
                    <a:pt x="0"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127"/>
            <p:cNvSpPr/>
            <p:nvPr/>
          </p:nvSpPr>
          <p:spPr>
            <a:xfrm>
              <a:off x="2320233" y="1936086"/>
              <a:ext cx="109" cy="14"/>
            </a:xfrm>
            <a:custGeom>
              <a:avLst/>
              <a:gdLst/>
              <a:ahLst/>
              <a:cxnLst/>
              <a:rect l="l" t="t" r="r" b="b"/>
              <a:pathLst>
                <a:path w="8"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12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127"/>
            <p:cNvSpPr/>
            <p:nvPr/>
          </p:nvSpPr>
          <p:spPr>
            <a:xfrm>
              <a:off x="2319893" y="1936045"/>
              <a:ext cx="163" cy="14"/>
            </a:xfrm>
            <a:custGeom>
              <a:avLst/>
              <a:gdLst/>
              <a:ahLst/>
              <a:cxnLst/>
              <a:rect l="l" t="t" r="r" b="b"/>
              <a:pathLst>
                <a:path w="12" h="1" extrusionOk="0">
                  <a:moveTo>
                    <a:pt x="1"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127"/>
            <p:cNvSpPr/>
            <p:nvPr/>
          </p:nvSpPr>
          <p:spPr>
            <a:xfrm>
              <a:off x="2320369" y="1936086"/>
              <a:ext cx="68" cy="14"/>
            </a:xfrm>
            <a:custGeom>
              <a:avLst/>
              <a:gdLst/>
              <a:ahLst/>
              <a:cxnLst/>
              <a:rect l="l" t="t" r="r" b="b"/>
              <a:pathLst>
                <a:path w="5" h="1" extrusionOk="0">
                  <a:moveTo>
                    <a:pt x="1"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127"/>
            <p:cNvSpPr/>
            <p:nvPr/>
          </p:nvSpPr>
          <p:spPr>
            <a:xfrm>
              <a:off x="2320083" y="1936045"/>
              <a:ext cx="109" cy="14"/>
            </a:xfrm>
            <a:custGeom>
              <a:avLst/>
              <a:gdLst/>
              <a:ahLst/>
              <a:cxnLst/>
              <a:rect l="l" t="t" r="r" b="b"/>
              <a:pathLst>
                <a:path w="8" h="1" extrusionOk="0">
                  <a:moveTo>
                    <a:pt x="1" y="0"/>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12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12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127"/>
            <p:cNvSpPr/>
            <p:nvPr/>
          </p:nvSpPr>
          <p:spPr>
            <a:xfrm>
              <a:off x="2318753" y="1935950"/>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127"/>
            <p:cNvSpPr/>
            <p:nvPr/>
          </p:nvSpPr>
          <p:spPr>
            <a:xfrm>
              <a:off x="2319133" y="1935950"/>
              <a:ext cx="204" cy="14"/>
            </a:xfrm>
            <a:custGeom>
              <a:avLst/>
              <a:gdLst/>
              <a:ahLst/>
              <a:cxnLst/>
              <a:rect l="l" t="t" r="r" b="b"/>
              <a:pathLst>
                <a:path w="15" h="1" extrusionOk="0">
                  <a:moveTo>
                    <a:pt x="1" y="0"/>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127"/>
            <p:cNvSpPr/>
            <p:nvPr/>
          </p:nvSpPr>
          <p:spPr>
            <a:xfrm>
              <a:off x="2318332" y="1935950"/>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127"/>
            <p:cNvSpPr/>
            <p:nvPr/>
          </p:nvSpPr>
          <p:spPr>
            <a:xfrm>
              <a:off x="2317762" y="1935950"/>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12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127"/>
            <p:cNvSpPr/>
            <p:nvPr/>
          </p:nvSpPr>
          <p:spPr>
            <a:xfrm>
              <a:off x="2319418" y="1935991"/>
              <a:ext cx="204" cy="14"/>
            </a:xfrm>
            <a:custGeom>
              <a:avLst/>
              <a:gdLst/>
              <a:ahLst/>
              <a:cxnLst/>
              <a:rect l="l" t="t" r="r" b="b"/>
              <a:pathLst>
                <a:path w="15" h="1" extrusionOk="0">
                  <a:moveTo>
                    <a:pt x="1" y="1"/>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12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12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127"/>
            <p:cNvSpPr/>
            <p:nvPr/>
          </p:nvSpPr>
          <p:spPr>
            <a:xfrm>
              <a:off x="2314625" y="1772192"/>
              <a:ext cx="109" cy="109"/>
            </a:xfrm>
            <a:custGeom>
              <a:avLst/>
              <a:gdLst/>
              <a:ahLst/>
              <a:cxnLst/>
              <a:rect l="l" t="t" r="r" b="b"/>
              <a:pathLst>
                <a:path w="8" h="8" extrusionOk="0">
                  <a:moveTo>
                    <a:pt x="7"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127"/>
            <p:cNvSpPr/>
            <p:nvPr/>
          </p:nvSpPr>
          <p:spPr>
            <a:xfrm>
              <a:off x="2313770" y="1779334"/>
              <a:ext cx="190" cy="204"/>
            </a:xfrm>
            <a:custGeom>
              <a:avLst/>
              <a:gdLst/>
              <a:ahLst/>
              <a:cxnLst/>
              <a:rect l="l" t="t" r="r" b="b"/>
              <a:pathLst>
                <a:path w="14" h="15" extrusionOk="0">
                  <a:moveTo>
                    <a:pt x="0" y="14"/>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127"/>
            <p:cNvSpPr/>
            <p:nvPr/>
          </p:nvSpPr>
          <p:spPr>
            <a:xfrm>
              <a:off x="2315671" y="1773427"/>
              <a:ext cx="14" cy="109"/>
            </a:xfrm>
            <a:custGeom>
              <a:avLst/>
              <a:gdLst/>
              <a:ahLst/>
              <a:cxnLst/>
              <a:rect l="l" t="t" r="r" b="b"/>
              <a:pathLst>
                <a:path w="1" h="8" extrusionOk="0">
                  <a:moveTo>
                    <a:pt x="0"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127"/>
            <p:cNvSpPr/>
            <p:nvPr/>
          </p:nvSpPr>
          <p:spPr>
            <a:xfrm>
              <a:off x="2315521" y="1773237"/>
              <a:ext cx="68" cy="68"/>
            </a:xfrm>
            <a:custGeom>
              <a:avLst/>
              <a:gdLst/>
              <a:ahLst/>
              <a:cxnLst/>
              <a:rect l="l" t="t" r="r" b="b"/>
              <a:pathLst>
                <a:path w="5" h="5" extrusionOk="0">
                  <a:moveTo>
                    <a:pt x="4"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127"/>
            <p:cNvSpPr/>
            <p:nvPr/>
          </p:nvSpPr>
          <p:spPr>
            <a:xfrm>
              <a:off x="2313485" y="1771527"/>
              <a:ext cx="244" cy="163"/>
            </a:xfrm>
            <a:custGeom>
              <a:avLst/>
              <a:gdLst/>
              <a:ahLst/>
              <a:cxnLst/>
              <a:rect l="l" t="t" r="r" b="b"/>
              <a:pathLst>
                <a:path w="18" h="12" extrusionOk="0">
                  <a:moveTo>
                    <a:pt x="18"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127"/>
            <p:cNvSpPr/>
            <p:nvPr/>
          </p:nvSpPr>
          <p:spPr>
            <a:xfrm>
              <a:off x="2314055" y="1779048"/>
              <a:ext cx="149" cy="149"/>
            </a:xfrm>
            <a:custGeom>
              <a:avLst/>
              <a:gdLst/>
              <a:ahLst/>
              <a:cxnLst/>
              <a:rect l="l" t="t" r="r" b="b"/>
              <a:pathLst>
                <a:path w="11" h="11" extrusionOk="0">
                  <a:moveTo>
                    <a:pt x="0" y="11"/>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127"/>
            <p:cNvSpPr/>
            <p:nvPr/>
          </p:nvSpPr>
          <p:spPr>
            <a:xfrm>
              <a:off x="2314530" y="1778519"/>
              <a:ext cx="204" cy="149"/>
            </a:xfrm>
            <a:custGeom>
              <a:avLst/>
              <a:gdLst/>
              <a:ahLst/>
              <a:cxnLst/>
              <a:rect l="l" t="t" r="r" b="b"/>
              <a:pathLst>
                <a:path w="15" h="11" extrusionOk="0">
                  <a:moveTo>
                    <a:pt x="0" y="11"/>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127"/>
            <p:cNvSpPr/>
            <p:nvPr/>
          </p:nvSpPr>
          <p:spPr>
            <a:xfrm>
              <a:off x="2313811" y="1771676"/>
              <a:ext cx="244" cy="149"/>
            </a:xfrm>
            <a:custGeom>
              <a:avLst/>
              <a:gdLst/>
              <a:ahLst/>
              <a:cxnLst/>
              <a:rect l="l" t="t" r="r" b="b"/>
              <a:pathLst>
                <a:path w="18" h="11" extrusionOk="0">
                  <a:moveTo>
                    <a:pt x="18"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12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127"/>
            <p:cNvSpPr/>
            <p:nvPr/>
          </p:nvSpPr>
          <p:spPr>
            <a:xfrm>
              <a:off x="2315386" y="1773006"/>
              <a:ext cx="54" cy="109"/>
            </a:xfrm>
            <a:custGeom>
              <a:avLst/>
              <a:gdLst/>
              <a:ahLst/>
              <a:cxnLst/>
              <a:rect l="l" t="t" r="r" b="b"/>
              <a:pathLst>
                <a:path w="4" h="8" extrusionOk="0">
                  <a:moveTo>
                    <a:pt x="4"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127"/>
            <p:cNvSpPr/>
            <p:nvPr/>
          </p:nvSpPr>
          <p:spPr>
            <a:xfrm>
              <a:off x="2315236" y="1772816"/>
              <a:ext cx="109" cy="109"/>
            </a:xfrm>
            <a:custGeom>
              <a:avLst/>
              <a:gdLst/>
              <a:ahLst/>
              <a:cxnLst/>
              <a:rect l="l" t="t" r="r" b="b"/>
              <a:pathLst>
                <a:path w="8" h="8" extrusionOk="0">
                  <a:moveTo>
                    <a:pt x="8"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127"/>
            <p:cNvSpPr/>
            <p:nvPr/>
          </p:nvSpPr>
          <p:spPr>
            <a:xfrm>
              <a:off x="2315046" y="1772572"/>
              <a:ext cx="109" cy="109"/>
            </a:xfrm>
            <a:custGeom>
              <a:avLst/>
              <a:gdLst/>
              <a:ahLst/>
              <a:cxnLst/>
              <a:rect l="l" t="t" r="r" b="b"/>
              <a:pathLst>
                <a:path w="8" h="8" extrusionOk="0">
                  <a:moveTo>
                    <a:pt x="8"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127"/>
            <p:cNvSpPr/>
            <p:nvPr/>
          </p:nvSpPr>
          <p:spPr>
            <a:xfrm>
              <a:off x="2314286" y="1778709"/>
              <a:ext cx="204" cy="204"/>
            </a:xfrm>
            <a:custGeom>
              <a:avLst/>
              <a:gdLst/>
              <a:ahLst/>
              <a:cxnLst/>
              <a:rect l="l" t="t" r="r" b="b"/>
              <a:pathLst>
                <a:path w="15" h="15" extrusionOk="0">
                  <a:moveTo>
                    <a:pt x="1" y="15"/>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127"/>
            <p:cNvSpPr/>
            <p:nvPr/>
          </p:nvSpPr>
          <p:spPr>
            <a:xfrm>
              <a:off x="2310769" y="1783081"/>
              <a:ext cx="339" cy="543"/>
            </a:xfrm>
            <a:custGeom>
              <a:avLst/>
              <a:gdLst/>
              <a:ahLst/>
              <a:cxnLst/>
              <a:rect l="l" t="t" r="r" b="b"/>
              <a:pathLst>
                <a:path w="25" h="40" extrusionOk="0">
                  <a:moveTo>
                    <a:pt x="0" y="39"/>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127"/>
            <p:cNvSpPr/>
            <p:nvPr/>
          </p:nvSpPr>
          <p:spPr>
            <a:xfrm>
              <a:off x="2310335" y="1783651"/>
              <a:ext cx="394" cy="638"/>
            </a:xfrm>
            <a:custGeom>
              <a:avLst/>
              <a:gdLst/>
              <a:ahLst/>
              <a:cxnLst/>
              <a:rect l="l" t="t" r="r" b="b"/>
              <a:pathLst>
                <a:path w="29" h="47" extrusionOk="0">
                  <a:moveTo>
                    <a:pt x="1" y="46"/>
                  </a:moveTo>
                  <a:lnTo>
                    <a:pt x="2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12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127"/>
            <p:cNvSpPr/>
            <p:nvPr/>
          </p:nvSpPr>
          <p:spPr>
            <a:xfrm>
              <a:off x="2313430" y="1779659"/>
              <a:ext cx="204" cy="258"/>
            </a:xfrm>
            <a:custGeom>
              <a:avLst/>
              <a:gdLst/>
              <a:ahLst/>
              <a:cxnLst/>
              <a:rect l="l" t="t" r="r" b="b"/>
              <a:pathLst>
                <a:path w="15" h="19" extrusionOk="0">
                  <a:moveTo>
                    <a:pt x="1" y="18"/>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127"/>
            <p:cNvSpPr/>
            <p:nvPr/>
          </p:nvSpPr>
          <p:spPr>
            <a:xfrm>
              <a:off x="2311190" y="1782511"/>
              <a:ext cx="299" cy="394"/>
            </a:xfrm>
            <a:custGeom>
              <a:avLst/>
              <a:gdLst/>
              <a:ahLst/>
              <a:cxnLst/>
              <a:rect l="l" t="t" r="r" b="b"/>
              <a:pathLst>
                <a:path w="22" h="29" extrusionOk="0">
                  <a:moveTo>
                    <a:pt x="1" y="29"/>
                  </a:moveTo>
                  <a:lnTo>
                    <a:pt x="2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127"/>
            <p:cNvSpPr/>
            <p:nvPr/>
          </p:nvSpPr>
          <p:spPr>
            <a:xfrm>
              <a:off x="2314856" y="1772382"/>
              <a:ext cx="109" cy="109"/>
            </a:xfrm>
            <a:custGeom>
              <a:avLst/>
              <a:gdLst/>
              <a:ahLst/>
              <a:cxnLst/>
              <a:rect l="l" t="t" r="r" b="b"/>
              <a:pathLst>
                <a:path w="8" h="8" extrusionOk="0">
                  <a:moveTo>
                    <a:pt x="1" y="1"/>
                  </a:moveTo>
                  <a:lnTo>
                    <a:pt x="8"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127"/>
            <p:cNvSpPr/>
            <p:nvPr/>
          </p:nvSpPr>
          <p:spPr>
            <a:xfrm>
              <a:off x="2313091" y="1780094"/>
              <a:ext cx="258" cy="244"/>
            </a:xfrm>
            <a:custGeom>
              <a:avLst/>
              <a:gdLst/>
              <a:ahLst/>
              <a:cxnLst/>
              <a:rect l="l" t="t" r="r" b="b"/>
              <a:pathLst>
                <a:path w="19" h="18" extrusionOk="0">
                  <a:moveTo>
                    <a:pt x="1" y="18"/>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127"/>
            <p:cNvSpPr/>
            <p:nvPr/>
          </p:nvSpPr>
          <p:spPr>
            <a:xfrm>
              <a:off x="2312765" y="1780515"/>
              <a:ext cx="244" cy="299"/>
            </a:xfrm>
            <a:custGeom>
              <a:avLst/>
              <a:gdLst/>
              <a:ahLst/>
              <a:cxnLst/>
              <a:rect l="l" t="t" r="r" b="b"/>
              <a:pathLst>
                <a:path w="18" h="22" extrusionOk="0">
                  <a:moveTo>
                    <a:pt x="0" y="22"/>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127"/>
            <p:cNvSpPr/>
            <p:nvPr/>
          </p:nvSpPr>
          <p:spPr>
            <a:xfrm>
              <a:off x="2312385" y="1780990"/>
              <a:ext cx="244" cy="299"/>
            </a:xfrm>
            <a:custGeom>
              <a:avLst/>
              <a:gdLst/>
              <a:ahLst/>
              <a:cxnLst/>
              <a:rect l="l" t="t" r="r" b="b"/>
              <a:pathLst>
                <a:path w="18" h="22" extrusionOk="0">
                  <a:moveTo>
                    <a:pt x="0" y="22"/>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127"/>
            <p:cNvSpPr/>
            <p:nvPr/>
          </p:nvSpPr>
          <p:spPr>
            <a:xfrm>
              <a:off x="2312005" y="1781465"/>
              <a:ext cx="244" cy="353"/>
            </a:xfrm>
            <a:custGeom>
              <a:avLst/>
              <a:gdLst/>
              <a:ahLst/>
              <a:cxnLst/>
              <a:rect l="l" t="t" r="r" b="b"/>
              <a:pathLst>
                <a:path w="18" h="26" extrusionOk="0">
                  <a:moveTo>
                    <a:pt x="0" y="25"/>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127"/>
            <p:cNvSpPr/>
            <p:nvPr/>
          </p:nvSpPr>
          <p:spPr>
            <a:xfrm>
              <a:off x="2311625" y="1781995"/>
              <a:ext cx="244" cy="339"/>
            </a:xfrm>
            <a:custGeom>
              <a:avLst/>
              <a:gdLst/>
              <a:ahLst/>
              <a:cxnLst/>
              <a:rect l="l" t="t" r="r" b="b"/>
              <a:pathLst>
                <a:path w="18" h="25" extrusionOk="0">
                  <a:moveTo>
                    <a:pt x="0" y="25"/>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127"/>
            <p:cNvSpPr/>
            <p:nvPr/>
          </p:nvSpPr>
          <p:spPr>
            <a:xfrm>
              <a:off x="2309955" y="1784276"/>
              <a:ext cx="394" cy="584"/>
            </a:xfrm>
            <a:custGeom>
              <a:avLst/>
              <a:gdLst/>
              <a:ahLst/>
              <a:cxnLst/>
              <a:rect l="l" t="t" r="r" b="b"/>
              <a:pathLst>
                <a:path w="29" h="43" extrusionOk="0">
                  <a:moveTo>
                    <a:pt x="1" y="42"/>
                  </a:moveTo>
                  <a:lnTo>
                    <a:pt x="2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127"/>
            <p:cNvSpPr/>
            <p:nvPr/>
          </p:nvSpPr>
          <p:spPr>
            <a:xfrm>
              <a:off x="2312141" y="1771241"/>
              <a:ext cx="394" cy="68"/>
            </a:xfrm>
            <a:custGeom>
              <a:avLst/>
              <a:gdLst/>
              <a:ahLst/>
              <a:cxnLst/>
              <a:rect l="l" t="t" r="r" b="b"/>
              <a:pathLst>
                <a:path w="29" h="5" extrusionOk="0">
                  <a:moveTo>
                    <a:pt x="29"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127"/>
            <p:cNvSpPr/>
            <p:nvPr/>
          </p:nvSpPr>
          <p:spPr>
            <a:xfrm>
              <a:off x="2312616" y="1771296"/>
              <a:ext cx="353" cy="109"/>
            </a:xfrm>
            <a:custGeom>
              <a:avLst/>
              <a:gdLst/>
              <a:ahLst/>
              <a:cxnLst/>
              <a:rect l="l" t="t" r="r" b="b"/>
              <a:pathLst>
                <a:path w="26" h="8" extrusionOk="0">
                  <a:moveTo>
                    <a:pt x="25"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127"/>
            <p:cNvSpPr/>
            <p:nvPr/>
          </p:nvSpPr>
          <p:spPr>
            <a:xfrm>
              <a:off x="2311665" y="1771146"/>
              <a:ext cx="394" cy="68"/>
            </a:xfrm>
            <a:custGeom>
              <a:avLst/>
              <a:gdLst/>
              <a:ahLst/>
              <a:cxnLst/>
              <a:rect l="l" t="t" r="r" b="b"/>
              <a:pathLst>
                <a:path w="29" h="5" extrusionOk="0">
                  <a:moveTo>
                    <a:pt x="29"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127"/>
            <p:cNvSpPr/>
            <p:nvPr/>
          </p:nvSpPr>
          <p:spPr>
            <a:xfrm>
              <a:off x="2313050" y="1771431"/>
              <a:ext cx="299" cy="109"/>
            </a:xfrm>
            <a:custGeom>
              <a:avLst/>
              <a:gdLst/>
              <a:ahLst/>
              <a:cxnLst/>
              <a:rect l="l" t="t" r="r" b="b"/>
              <a:pathLst>
                <a:path w="22" h="8" extrusionOk="0">
                  <a:moveTo>
                    <a:pt x="21"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12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12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12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127"/>
            <p:cNvSpPr/>
            <p:nvPr/>
          </p:nvSpPr>
          <p:spPr>
            <a:xfrm>
              <a:off x="2702915" y="1869217"/>
              <a:ext cx="109" cy="394"/>
            </a:xfrm>
            <a:custGeom>
              <a:avLst/>
              <a:gdLst/>
              <a:ahLst/>
              <a:cxnLst/>
              <a:rect l="l" t="t" r="r" b="b"/>
              <a:pathLst>
                <a:path w="8" h="29" extrusionOk="0">
                  <a:moveTo>
                    <a:pt x="0" y="0"/>
                  </a:moveTo>
                  <a:lnTo>
                    <a:pt x="7" y="2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127"/>
            <p:cNvSpPr/>
            <p:nvPr/>
          </p:nvSpPr>
          <p:spPr>
            <a:xfrm>
              <a:off x="2730382" y="1871783"/>
              <a:ext cx="204" cy="1290"/>
            </a:xfrm>
            <a:custGeom>
              <a:avLst/>
              <a:gdLst/>
              <a:ahLst/>
              <a:cxnLst/>
              <a:rect l="l" t="t" r="r" b="b"/>
              <a:pathLst>
                <a:path w="15" h="95" extrusionOk="0">
                  <a:moveTo>
                    <a:pt x="15" y="95"/>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127"/>
            <p:cNvSpPr/>
            <p:nvPr/>
          </p:nvSpPr>
          <p:spPr>
            <a:xfrm>
              <a:off x="2703105" y="1870018"/>
              <a:ext cx="109" cy="448"/>
            </a:xfrm>
            <a:custGeom>
              <a:avLst/>
              <a:gdLst/>
              <a:ahLst/>
              <a:cxnLst/>
              <a:rect l="l" t="t" r="r" b="b"/>
              <a:pathLst>
                <a:path w="8" h="33" extrusionOk="0">
                  <a:moveTo>
                    <a:pt x="0" y="1"/>
                  </a:moveTo>
                  <a:lnTo>
                    <a:pt x="7"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127"/>
            <p:cNvSpPr/>
            <p:nvPr/>
          </p:nvSpPr>
          <p:spPr>
            <a:xfrm>
              <a:off x="2702480" y="1867737"/>
              <a:ext cx="109" cy="394"/>
            </a:xfrm>
            <a:custGeom>
              <a:avLst/>
              <a:gdLst/>
              <a:ahLst/>
              <a:cxnLst/>
              <a:rect l="l" t="t" r="r" b="b"/>
              <a:pathLst>
                <a:path w="8" h="29" extrusionOk="0">
                  <a:moveTo>
                    <a:pt x="1" y="1"/>
                  </a:moveTo>
                  <a:lnTo>
                    <a:pt x="8"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12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127"/>
            <p:cNvSpPr/>
            <p:nvPr/>
          </p:nvSpPr>
          <p:spPr>
            <a:xfrm>
              <a:off x="2730667" y="1873439"/>
              <a:ext cx="163" cy="964"/>
            </a:xfrm>
            <a:custGeom>
              <a:avLst/>
              <a:gdLst/>
              <a:ahLst/>
              <a:cxnLst/>
              <a:rect l="l" t="t" r="r" b="b"/>
              <a:pathLst>
                <a:path w="12" h="71" extrusionOk="0">
                  <a:moveTo>
                    <a:pt x="11" y="7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127"/>
            <p:cNvSpPr/>
            <p:nvPr/>
          </p:nvSpPr>
          <p:spPr>
            <a:xfrm>
              <a:off x="2730911" y="1874919"/>
              <a:ext cx="149" cy="1005"/>
            </a:xfrm>
            <a:custGeom>
              <a:avLst/>
              <a:gdLst/>
              <a:ahLst/>
              <a:cxnLst/>
              <a:rect l="l" t="t" r="r" b="b"/>
              <a:pathLst>
                <a:path w="11" h="74" extrusionOk="0">
                  <a:moveTo>
                    <a:pt x="11" y="7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127"/>
            <p:cNvSpPr/>
            <p:nvPr/>
          </p:nvSpPr>
          <p:spPr>
            <a:xfrm>
              <a:off x="2702290" y="1867071"/>
              <a:ext cx="109" cy="353"/>
            </a:xfrm>
            <a:custGeom>
              <a:avLst/>
              <a:gdLst/>
              <a:ahLst/>
              <a:cxnLst/>
              <a:rect l="l" t="t" r="r" b="b"/>
              <a:pathLst>
                <a:path w="8" h="26" extrusionOk="0">
                  <a:moveTo>
                    <a:pt x="1" y="1"/>
                  </a:moveTo>
                  <a:lnTo>
                    <a:pt x="8"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127"/>
            <p:cNvSpPr/>
            <p:nvPr/>
          </p:nvSpPr>
          <p:spPr>
            <a:xfrm>
              <a:off x="2703675" y="1872638"/>
              <a:ext cx="54" cy="434"/>
            </a:xfrm>
            <a:custGeom>
              <a:avLst/>
              <a:gdLst/>
              <a:ahLst/>
              <a:cxnLst/>
              <a:rect l="l" t="t" r="r" b="b"/>
              <a:pathLst>
                <a:path w="4" h="32" extrusionOk="0">
                  <a:moveTo>
                    <a:pt x="0" y="0"/>
                  </a:moveTo>
                  <a:lnTo>
                    <a:pt x="4"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127"/>
            <p:cNvSpPr/>
            <p:nvPr/>
          </p:nvSpPr>
          <p:spPr>
            <a:xfrm>
              <a:off x="2703485" y="1871728"/>
              <a:ext cx="109" cy="448"/>
            </a:xfrm>
            <a:custGeom>
              <a:avLst/>
              <a:gdLst/>
              <a:ahLst/>
              <a:cxnLst/>
              <a:rect l="l" t="t" r="r" b="b"/>
              <a:pathLst>
                <a:path w="8" h="33" extrusionOk="0">
                  <a:moveTo>
                    <a:pt x="0" y="1"/>
                  </a:moveTo>
                  <a:lnTo>
                    <a:pt x="7"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127"/>
            <p:cNvSpPr/>
            <p:nvPr/>
          </p:nvSpPr>
          <p:spPr>
            <a:xfrm>
              <a:off x="2702670" y="1868497"/>
              <a:ext cx="163" cy="353"/>
            </a:xfrm>
            <a:custGeom>
              <a:avLst/>
              <a:gdLst/>
              <a:ahLst/>
              <a:cxnLst/>
              <a:rect l="l" t="t" r="r" b="b"/>
              <a:pathLst>
                <a:path w="12" h="26" extrusionOk="0">
                  <a:moveTo>
                    <a:pt x="1" y="1"/>
                  </a:moveTo>
                  <a:lnTo>
                    <a:pt x="11"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127"/>
            <p:cNvSpPr/>
            <p:nvPr/>
          </p:nvSpPr>
          <p:spPr>
            <a:xfrm>
              <a:off x="2731142" y="1876345"/>
              <a:ext cx="14" cy="109"/>
            </a:xfrm>
            <a:custGeom>
              <a:avLst/>
              <a:gdLst/>
              <a:ahLst/>
              <a:cxnLst/>
              <a:rect l="l" t="t" r="r" b="b"/>
              <a:pathLst>
                <a:path w="1" h="8" extrusionOk="0">
                  <a:moveTo>
                    <a:pt x="1" y="7"/>
                  </a:moveTo>
                  <a:lnTo>
                    <a:pt x="1" y="7"/>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12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12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12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127"/>
            <p:cNvSpPr/>
            <p:nvPr/>
          </p:nvSpPr>
          <p:spPr>
            <a:xfrm>
              <a:off x="2703295" y="1870873"/>
              <a:ext cx="109" cy="448"/>
            </a:xfrm>
            <a:custGeom>
              <a:avLst/>
              <a:gdLst/>
              <a:ahLst/>
              <a:cxnLst/>
              <a:rect l="l" t="t" r="r" b="b"/>
              <a:pathLst>
                <a:path w="8" h="33" extrusionOk="0">
                  <a:moveTo>
                    <a:pt x="0" y="1"/>
                  </a:moveTo>
                  <a:lnTo>
                    <a:pt x="7"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12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12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12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127"/>
            <p:cNvSpPr/>
            <p:nvPr/>
          </p:nvSpPr>
          <p:spPr>
            <a:xfrm>
              <a:off x="2704286" y="1878151"/>
              <a:ext cx="14" cy="109"/>
            </a:xfrm>
            <a:custGeom>
              <a:avLst/>
              <a:gdLst/>
              <a:ahLst/>
              <a:cxnLst/>
              <a:rect l="l" t="t" r="r" b="b"/>
              <a:pathLst>
                <a:path w="1" h="8" extrusionOk="0">
                  <a:moveTo>
                    <a:pt x="1"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12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127"/>
            <p:cNvSpPr/>
            <p:nvPr/>
          </p:nvSpPr>
          <p:spPr>
            <a:xfrm>
              <a:off x="2702059" y="1866460"/>
              <a:ext cx="149" cy="339"/>
            </a:xfrm>
            <a:custGeom>
              <a:avLst/>
              <a:gdLst/>
              <a:ahLst/>
              <a:cxnLst/>
              <a:rect l="l" t="t" r="r" b="b"/>
              <a:pathLst>
                <a:path w="11" h="25" extrusionOk="0">
                  <a:moveTo>
                    <a:pt x="0" y="0"/>
                  </a:moveTo>
                  <a:lnTo>
                    <a:pt x="11"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12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12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12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12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12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127"/>
            <p:cNvSpPr/>
            <p:nvPr/>
          </p:nvSpPr>
          <p:spPr>
            <a:xfrm>
              <a:off x="2307063" y="1789734"/>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127"/>
            <p:cNvSpPr/>
            <p:nvPr/>
          </p:nvSpPr>
          <p:spPr>
            <a:xfrm>
              <a:off x="2305542" y="1789924"/>
              <a:ext cx="54" cy="14"/>
            </a:xfrm>
            <a:custGeom>
              <a:avLst/>
              <a:gdLst/>
              <a:ahLst/>
              <a:cxnLst/>
              <a:rect l="l" t="t" r="r" b="b"/>
              <a:pathLst>
                <a:path w="4" h="1" extrusionOk="0">
                  <a:moveTo>
                    <a:pt x="0" y="1"/>
                  </a:moveTo>
                  <a:lnTo>
                    <a:pt x="0" y="1"/>
                  </a:ln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127"/>
            <p:cNvSpPr/>
            <p:nvPr/>
          </p:nvSpPr>
          <p:spPr>
            <a:xfrm>
              <a:off x="2305827" y="1789829"/>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12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12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12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12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12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127"/>
            <p:cNvSpPr/>
            <p:nvPr/>
          </p:nvSpPr>
          <p:spPr>
            <a:xfrm>
              <a:off x="2305637" y="1789883"/>
              <a:ext cx="109" cy="14"/>
            </a:xfrm>
            <a:custGeom>
              <a:avLst/>
              <a:gdLst/>
              <a:ahLst/>
              <a:cxnLst/>
              <a:rect l="l" t="t" r="r" b="b"/>
              <a:pathLst>
                <a:path w="8" h="1" extrusionOk="0">
                  <a:moveTo>
                    <a:pt x="0" y="0"/>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127"/>
            <p:cNvSpPr/>
            <p:nvPr/>
          </p:nvSpPr>
          <p:spPr>
            <a:xfrm>
              <a:off x="2306017" y="1789788"/>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12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12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12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12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127"/>
            <p:cNvSpPr/>
            <p:nvPr/>
          </p:nvSpPr>
          <p:spPr>
            <a:xfrm>
              <a:off x="2317422" y="1791784"/>
              <a:ext cx="584" cy="394"/>
            </a:xfrm>
            <a:custGeom>
              <a:avLst/>
              <a:gdLst/>
              <a:ahLst/>
              <a:cxnLst/>
              <a:rect l="l" t="t" r="r" b="b"/>
              <a:pathLst>
                <a:path w="43" h="29" extrusionOk="0">
                  <a:moveTo>
                    <a:pt x="1" y="28"/>
                  </a:moveTo>
                  <a:lnTo>
                    <a:pt x="43"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127"/>
            <p:cNvSpPr/>
            <p:nvPr/>
          </p:nvSpPr>
          <p:spPr>
            <a:xfrm>
              <a:off x="2308773" y="1792069"/>
              <a:ext cx="14" cy="54"/>
            </a:xfrm>
            <a:custGeom>
              <a:avLst/>
              <a:gdLst/>
              <a:ahLst/>
              <a:cxnLst/>
              <a:rect l="l" t="t" r="r" b="b"/>
              <a:pathLst>
                <a:path w="1" h="4" extrusionOk="0">
                  <a:moveTo>
                    <a:pt x="0"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12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127"/>
            <p:cNvSpPr/>
            <p:nvPr/>
          </p:nvSpPr>
          <p:spPr>
            <a:xfrm>
              <a:off x="2309058" y="1789829"/>
              <a:ext cx="54" cy="394"/>
            </a:xfrm>
            <a:custGeom>
              <a:avLst/>
              <a:gdLst/>
              <a:ahLst/>
              <a:cxnLst/>
              <a:rect l="l" t="t" r="r" b="b"/>
              <a:pathLst>
                <a:path w="4" h="29" extrusionOk="0">
                  <a:moveTo>
                    <a:pt x="4" y="1"/>
                  </a:moveTo>
                  <a:lnTo>
                    <a:pt x="4" y="1"/>
                  </a:lnTo>
                  <a:lnTo>
                    <a:pt x="0"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12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12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12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12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127"/>
            <p:cNvSpPr/>
            <p:nvPr/>
          </p:nvSpPr>
          <p:spPr>
            <a:xfrm>
              <a:off x="2306397" y="1805701"/>
              <a:ext cx="54" cy="258"/>
            </a:xfrm>
            <a:custGeom>
              <a:avLst/>
              <a:gdLst/>
              <a:ahLst/>
              <a:cxnLst/>
              <a:rect l="l" t="t" r="r" b="b"/>
              <a:pathLst>
                <a:path w="4" h="19" extrusionOk="0">
                  <a:moveTo>
                    <a:pt x="0" y="1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12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12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12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127"/>
            <p:cNvSpPr/>
            <p:nvPr/>
          </p:nvSpPr>
          <p:spPr>
            <a:xfrm>
              <a:off x="2308868" y="1791404"/>
              <a:ext cx="14" cy="244"/>
            </a:xfrm>
            <a:custGeom>
              <a:avLst/>
              <a:gdLst/>
              <a:ahLst/>
              <a:cxnLst/>
              <a:rect l="l" t="t" r="r" b="b"/>
              <a:pathLst>
                <a:path w="1" h="18" extrusionOk="0">
                  <a:moveTo>
                    <a:pt x="0" y="18"/>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127"/>
            <p:cNvSpPr/>
            <p:nvPr/>
          </p:nvSpPr>
          <p:spPr>
            <a:xfrm>
              <a:off x="2307538" y="1802809"/>
              <a:ext cx="54" cy="299"/>
            </a:xfrm>
            <a:custGeom>
              <a:avLst/>
              <a:gdLst/>
              <a:ahLst/>
              <a:cxnLst/>
              <a:rect l="l" t="t" r="r" b="b"/>
              <a:pathLst>
                <a:path w="4" h="22" extrusionOk="0">
                  <a:moveTo>
                    <a:pt x="0" y="21"/>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12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12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127"/>
            <p:cNvSpPr/>
            <p:nvPr/>
          </p:nvSpPr>
          <p:spPr>
            <a:xfrm>
              <a:off x="2306248" y="1806041"/>
              <a:ext cx="109" cy="299"/>
            </a:xfrm>
            <a:custGeom>
              <a:avLst/>
              <a:gdLst/>
              <a:ahLst/>
              <a:cxnLst/>
              <a:rect l="l" t="t" r="r" b="b"/>
              <a:pathLst>
                <a:path w="8" h="22" extrusionOk="0">
                  <a:moveTo>
                    <a:pt x="1" y="21"/>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127"/>
            <p:cNvSpPr/>
            <p:nvPr/>
          </p:nvSpPr>
          <p:spPr>
            <a:xfrm>
              <a:off x="2306492" y="1805375"/>
              <a:ext cx="109" cy="244"/>
            </a:xfrm>
            <a:custGeom>
              <a:avLst/>
              <a:gdLst/>
              <a:ahLst/>
              <a:cxnLst/>
              <a:rect l="l" t="t" r="r" b="b"/>
              <a:pathLst>
                <a:path w="8" h="18" extrusionOk="0">
                  <a:moveTo>
                    <a:pt x="0" y="18"/>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127"/>
            <p:cNvSpPr/>
            <p:nvPr/>
          </p:nvSpPr>
          <p:spPr>
            <a:xfrm>
              <a:off x="2305393" y="1809652"/>
              <a:ext cx="109" cy="489"/>
            </a:xfrm>
            <a:custGeom>
              <a:avLst/>
              <a:gdLst/>
              <a:ahLst/>
              <a:cxnLst/>
              <a:rect l="l" t="t" r="r" b="b"/>
              <a:pathLst>
                <a:path w="8" h="36" extrusionOk="0">
                  <a:moveTo>
                    <a:pt x="1" y="36"/>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127"/>
            <p:cNvSpPr/>
            <p:nvPr/>
          </p:nvSpPr>
          <p:spPr>
            <a:xfrm>
              <a:off x="2304687" y="1814404"/>
              <a:ext cx="14" cy="299"/>
            </a:xfrm>
            <a:custGeom>
              <a:avLst/>
              <a:gdLst/>
              <a:ahLst/>
              <a:cxnLst/>
              <a:rect l="l" t="t" r="r" b="b"/>
              <a:pathLst>
                <a:path w="1" h="22" extrusionOk="0">
                  <a:moveTo>
                    <a:pt x="0" y="22"/>
                  </a:moveTo>
                  <a:lnTo>
                    <a:pt x="0" y="22"/>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127"/>
            <p:cNvSpPr/>
            <p:nvPr/>
          </p:nvSpPr>
          <p:spPr>
            <a:xfrm>
              <a:off x="2304917" y="1812313"/>
              <a:ext cx="109" cy="584"/>
            </a:xfrm>
            <a:custGeom>
              <a:avLst/>
              <a:gdLst/>
              <a:ahLst/>
              <a:cxnLst/>
              <a:rect l="l" t="t" r="r" b="b"/>
              <a:pathLst>
                <a:path w="8" h="43" extrusionOk="0">
                  <a:moveTo>
                    <a:pt x="1" y="43"/>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127"/>
            <p:cNvSpPr/>
            <p:nvPr/>
          </p:nvSpPr>
          <p:spPr>
            <a:xfrm>
              <a:off x="2305868" y="1807561"/>
              <a:ext cx="109" cy="394"/>
            </a:xfrm>
            <a:custGeom>
              <a:avLst/>
              <a:gdLst/>
              <a:ahLst/>
              <a:cxnLst/>
              <a:rect l="l" t="t" r="r" b="b"/>
              <a:pathLst>
                <a:path w="8" h="29" extrusionOk="0">
                  <a:moveTo>
                    <a:pt x="1" y="29"/>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127"/>
            <p:cNvSpPr/>
            <p:nvPr/>
          </p:nvSpPr>
          <p:spPr>
            <a:xfrm>
              <a:off x="2305732" y="1808186"/>
              <a:ext cx="109" cy="434"/>
            </a:xfrm>
            <a:custGeom>
              <a:avLst/>
              <a:gdLst/>
              <a:ahLst/>
              <a:cxnLst/>
              <a:rect l="l" t="t" r="r" b="b"/>
              <a:pathLst>
                <a:path w="8" h="32" extrusionOk="0">
                  <a:moveTo>
                    <a:pt x="0" y="32"/>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127"/>
            <p:cNvSpPr/>
            <p:nvPr/>
          </p:nvSpPr>
          <p:spPr>
            <a:xfrm>
              <a:off x="2305107" y="1811363"/>
              <a:ext cx="109" cy="584"/>
            </a:xfrm>
            <a:custGeom>
              <a:avLst/>
              <a:gdLst/>
              <a:ahLst/>
              <a:cxnLst/>
              <a:rect l="l" t="t" r="r" b="b"/>
              <a:pathLst>
                <a:path w="8" h="43" extrusionOk="0">
                  <a:moveTo>
                    <a:pt x="1" y="43"/>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127"/>
            <p:cNvSpPr/>
            <p:nvPr/>
          </p:nvSpPr>
          <p:spPr>
            <a:xfrm>
              <a:off x="2304782" y="1813359"/>
              <a:ext cx="109" cy="638"/>
            </a:xfrm>
            <a:custGeom>
              <a:avLst/>
              <a:gdLst/>
              <a:ahLst/>
              <a:cxnLst/>
              <a:rect l="l" t="t" r="r" b="b"/>
              <a:pathLst>
                <a:path w="8" h="47" extrusionOk="0">
                  <a:moveTo>
                    <a:pt x="0" y="46"/>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127"/>
            <p:cNvSpPr/>
            <p:nvPr/>
          </p:nvSpPr>
          <p:spPr>
            <a:xfrm>
              <a:off x="2305257" y="1810467"/>
              <a:ext cx="109" cy="530"/>
            </a:xfrm>
            <a:custGeom>
              <a:avLst/>
              <a:gdLst/>
              <a:ahLst/>
              <a:cxnLst/>
              <a:rect l="l" t="t" r="r" b="b"/>
              <a:pathLst>
                <a:path w="8" h="39" extrusionOk="0">
                  <a:moveTo>
                    <a:pt x="0" y="39"/>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127"/>
            <p:cNvSpPr/>
            <p:nvPr/>
          </p:nvSpPr>
          <p:spPr>
            <a:xfrm>
              <a:off x="2305542" y="1808892"/>
              <a:ext cx="109" cy="489"/>
            </a:xfrm>
            <a:custGeom>
              <a:avLst/>
              <a:gdLst/>
              <a:ahLst/>
              <a:cxnLst/>
              <a:rect l="l" t="t" r="r" b="b"/>
              <a:pathLst>
                <a:path w="8" h="36" extrusionOk="0">
                  <a:moveTo>
                    <a:pt x="0" y="36"/>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127"/>
            <p:cNvSpPr/>
            <p:nvPr/>
          </p:nvSpPr>
          <p:spPr>
            <a:xfrm>
              <a:off x="2306112" y="1806516"/>
              <a:ext cx="109" cy="339"/>
            </a:xfrm>
            <a:custGeom>
              <a:avLst/>
              <a:gdLst/>
              <a:ahLst/>
              <a:cxnLst/>
              <a:rect l="l" t="t" r="r" b="b"/>
              <a:pathLst>
                <a:path w="8" h="25" extrusionOk="0">
                  <a:moveTo>
                    <a:pt x="0" y="25"/>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127"/>
            <p:cNvSpPr/>
            <p:nvPr/>
          </p:nvSpPr>
          <p:spPr>
            <a:xfrm>
              <a:off x="2306017" y="1806991"/>
              <a:ext cx="54" cy="394"/>
            </a:xfrm>
            <a:custGeom>
              <a:avLst/>
              <a:gdLst/>
              <a:ahLst/>
              <a:cxnLst/>
              <a:rect l="l" t="t" r="r" b="b"/>
              <a:pathLst>
                <a:path w="4" h="29" extrusionOk="0">
                  <a:moveTo>
                    <a:pt x="0" y="29"/>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12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127"/>
            <p:cNvSpPr/>
            <p:nvPr/>
          </p:nvSpPr>
          <p:spPr>
            <a:xfrm>
              <a:off x="2307633" y="1802280"/>
              <a:ext cx="54" cy="258"/>
            </a:xfrm>
            <a:custGeom>
              <a:avLst/>
              <a:gdLst/>
              <a:ahLst/>
              <a:cxnLst/>
              <a:rect l="l" t="t" r="r" b="b"/>
              <a:pathLst>
                <a:path w="4" h="19" extrusionOk="0">
                  <a:moveTo>
                    <a:pt x="0" y="1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127"/>
            <p:cNvSpPr/>
            <p:nvPr/>
          </p:nvSpPr>
          <p:spPr>
            <a:xfrm>
              <a:off x="2307769" y="1801614"/>
              <a:ext cx="68" cy="258"/>
            </a:xfrm>
            <a:custGeom>
              <a:avLst/>
              <a:gdLst/>
              <a:ahLst/>
              <a:cxnLst/>
              <a:rect l="l" t="t" r="r" b="b"/>
              <a:pathLst>
                <a:path w="5" h="19" extrusionOk="0">
                  <a:moveTo>
                    <a:pt x="1" y="1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12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12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12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12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12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12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127"/>
            <p:cNvSpPr/>
            <p:nvPr/>
          </p:nvSpPr>
          <p:spPr>
            <a:xfrm>
              <a:off x="2314530" y="1758886"/>
              <a:ext cx="14" cy="204"/>
            </a:xfrm>
            <a:custGeom>
              <a:avLst/>
              <a:gdLst/>
              <a:ahLst/>
              <a:cxnLst/>
              <a:rect l="l" t="t" r="r" b="b"/>
              <a:pathLst>
                <a:path w="1" h="15" extrusionOk="0">
                  <a:moveTo>
                    <a:pt x="0" y="1"/>
                  </a:moveTo>
                  <a:lnTo>
                    <a:pt x="0"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127"/>
            <p:cNvSpPr/>
            <p:nvPr/>
          </p:nvSpPr>
          <p:spPr>
            <a:xfrm>
              <a:off x="2314625" y="1758275"/>
              <a:ext cx="14" cy="244"/>
            </a:xfrm>
            <a:custGeom>
              <a:avLst/>
              <a:gdLst/>
              <a:ahLst/>
              <a:cxnLst/>
              <a:rect l="l" t="t" r="r" b="b"/>
              <a:pathLst>
                <a:path w="1" h="18" extrusionOk="0">
                  <a:moveTo>
                    <a:pt x="0" y="0"/>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127"/>
            <p:cNvSpPr/>
            <p:nvPr/>
          </p:nvSpPr>
          <p:spPr>
            <a:xfrm>
              <a:off x="2314571" y="1758601"/>
              <a:ext cx="14" cy="204"/>
            </a:xfrm>
            <a:custGeom>
              <a:avLst/>
              <a:gdLst/>
              <a:ahLst/>
              <a:cxnLst/>
              <a:rect l="l" t="t" r="r" b="b"/>
              <a:pathLst>
                <a:path w="1" h="15" extrusionOk="0">
                  <a:moveTo>
                    <a:pt x="1"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127"/>
            <p:cNvSpPr/>
            <p:nvPr/>
          </p:nvSpPr>
          <p:spPr>
            <a:xfrm>
              <a:off x="2314435" y="1759171"/>
              <a:ext cx="54" cy="204"/>
            </a:xfrm>
            <a:custGeom>
              <a:avLst/>
              <a:gdLst/>
              <a:ahLst/>
              <a:cxnLst/>
              <a:rect l="l" t="t" r="r" b="b"/>
              <a:pathLst>
                <a:path w="4" h="15" extrusionOk="0">
                  <a:moveTo>
                    <a:pt x="4" y="1"/>
                  </a:moveTo>
                  <a:lnTo>
                    <a:pt x="0"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12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12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127"/>
            <p:cNvSpPr/>
            <p:nvPr/>
          </p:nvSpPr>
          <p:spPr>
            <a:xfrm>
              <a:off x="2313811" y="1760556"/>
              <a:ext cx="149" cy="149"/>
            </a:xfrm>
            <a:custGeom>
              <a:avLst/>
              <a:gdLst/>
              <a:ahLst/>
              <a:cxnLst/>
              <a:rect l="l" t="t" r="r" b="b"/>
              <a:pathLst>
                <a:path w="11" h="11" extrusionOk="0">
                  <a:moveTo>
                    <a:pt x="11"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127"/>
            <p:cNvSpPr/>
            <p:nvPr/>
          </p:nvSpPr>
          <p:spPr>
            <a:xfrm>
              <a:off x="2313580" y="1760787"/>
              <a:ext cx="149" cy="163"/>
            </a:xfrm>
            <a:custGeom>
              <a:avLst/>
              <a:gdLst/>
              <a:ahLst/>
              <a:cxnLst/>
              <a:rect l="l" t="t" r="r" b="b"/>
              <a:pathLst>
                <a:path w="11" h="12" extrusionOk="0">
                  <a:moveTo>
                    <a:pt x="11"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12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127"/>
            <p:cNvSpPr/>
            <p:nvPr/>
          </p:nvSpPr>
          <p:spPr>
            <a:xfrm>
              <a:off x="2312236" y="1761601"/>
              <a:ext cx="258" cy="109"/>
            </a:xfrm>
            <a:custGeom>
              <a:avLst/>
              <a:gdLst/>
              <a:ahLst/>
              <a:cxnLst/>
              <a:rect l="l" t="t" r="r" b="b"/>
              <a:pathLst>
                <a:path w="19" h="8" extrusionOk="0">
                  <a:moveTo>
                    <a:pt x="1" y="7"/>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127"/>
            <p:cNvSpPr/>
            <p:nvPr/>
          </p:nvSpPr>
          <p:spPr>
            <a:xfrm>
              <a:off x="2314001" y="1760312"/>
              <a:ext cx="109" cy="163"/>
            </a:xfrm>
            <a:custGeom>
              <a:avLst/>
              <a:gdLst/>
              <a:ahLst/>
              <a:cxnLst/>
              <a:rect l="l" t="t" r="r" b="b"/>
              <a:pathLst>
                <a:path w="8" h="12" extrusionOk="0">
                  <a:moveTo>
                    <a:pt x="8"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12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12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12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127"/>
            <p:cNvSpPr/>
            <p:nvPr/>
          </p:nvSpPr>
          <p:spPr>
            <a:xfrm>
              <a:off x="2313335" y="1761031"/>
              <a:ext cx="204" cy="109"/>
            </a:xfrm>
            <a:custGeom>
              <a:avLst/>
              <a:gdLst/>
              <a:ahLst/>
              <a:cxnLst/>
              <a:rect l="l" t="t" r="r" b="b"/>
              <a:pathLst>
                <a:path w="15" h="8" extrusionOk="0">
                  <a:moveTo>
                    <a:pt x="15"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127"/>
            <p:cNvSpPr/>
            <p:nvPr/>
          </p:nvSpPr>
          <p:spPr>
            <a:xfrm>
              <a:off x="2360911" y="1713591"/>
              <a:ext cx="163" cy="14"/>
            </a:xfrm>
            <a:custGeom>
              <a:avLst/>
              <a:gdLst/>
              <a:ahLst/>
              <a:cxnLst/>
              <a:rect l="l" t="t" r="r" b="b"/>
              <a:pathLst>
                <a:path w="12" h="1" extrusionOk="0">
                  <a:moveTo>
                    <a:pt x="1"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127"/>
            <p:cNvSpPr/>
            <p:nvPr/>
          </p:nvSpPr>
          <p:spPr>
            <a:xfrm>
              <a:off x="2360531" y="1713686"/>
              <a:ext cx="163" cy="14"/>
            </a:xfrm>
            <a:custGeom>
              <a:avLst/>
              <a:gdLst/>
              <a:ahLst/>
              <a:cxnLst/>
              <a:rect l="l" t="t" r="r" b="b"/>
              <a:pathLst>
                <a:path w="12" h="1" extrusionOk="0">
                  <a:moveTo>
                    <a:pt x="1"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127"/>
            <p:cNvSpPr/>
            <p:nvPr/>
          </p:nvSpPr>
          <p:spPr>
            <a:xfrm>
              <a:off x="2361291" y="1713442"/>
              <a:ext cx="68" cy="14"/>
            </a:xfrm>
            <a:custGeom>
              <a:avLst/>
              <a:gdLst/>
              <a:ahLst/>
              <a:cxnLst/>
              <a:rect l="l" t="t" r="r" b="b"/>
              <a:pathLst>
                <a:path w="5" h="1" extrusionOk="0">
                  <a:moveTo>
                    <a:pt x="4"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12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127"/>
            <p:cNvSpPr/>
            <p:nvPr/>
          </p:nvSpPr>
          <p:spPr>
            <a:xfrm>
              <a:off x="2358725" y="1713917"/>
              <a:ext cx="204" cy="14"/>
            </a:xfrm>
            <a:custGeom>
              <a:avLst/>
              <a:gdLst/>
              <a:ahLst/>
              <a:cxnLst/>
              <a:rect l="l" t="t" r="r" b="b"/>
              <a:pathLst>
                <a:path w="15" h="1" extrusionOk="0">
                  <a:moveTo>
                    <a:pt x="1" y="1"/>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127"/>
            <p:cNvSpPr/>
            <p:nvPr/>
          </p:nvSpPr>
          <p:spPr>
            <a:xfrm>
              <a:off x="2354163" y="1713822"/>
              <a:ext cx="258" cy="14"/>
            </a:xfrm>
            <a:custGeom>
              <a:avLst/>
              <a:gdLst/>
              <a:ahLst/>
              <a:cxnLst/>
              <a:rect l="l" t="t" r="r" b="b"/>
              <a:pathLst>
                <a:path w="19" h="1" extrusionOk="0">
                  <a:moveTo>
                    <a:pt x="1" y="1"/>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127"/>
            <p:cNvSpPr/>
            <p:nvPr/>
          </p:nvSpPr>
          <p:spPr>
            <a:xfrm>
              <a:off x="2353552" y="1713781"/>
              <a:ext cx="394" cy="14"/>
            </a:xfrm>
            <a:custGeom>
              <a:avLst/>
              <a:gdLst/>
              <a:ahLst/>
              <a:cxnLst/>
              <a:rect l="l" t="t" r="r" b="b"/>
              <a:pathLst>
                <a:path w="29" h="1" extrusionOk="0">
                  <a:moveTo>
                    <a:pt x="0" y="0"/>
                  </a:moveTo>
                  <a:lnTo>
                    <a:pt x="2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127"/>
            <p:cNvSpPr/>
            <p:nvPr/>
          </p:nvSpPr>
          <p:spPr>
            <a:xfrm>
              <a:off x="2359200" y="1713876"/>
              <a:ext cx="258" cy="14"/>
            </a:xfrm>
            <a:custGeom>
              <a:avLst/>
              <a:gdLst/>
              <a:ahLst/>
              <a:cxnLst/>
              <a:rect l="l" t="t" r="r" b="b"/>
              <a:pathLst>
                <a:path w="19" h="1" extrusionOk="0">
                  <a:moveTo>
                    <a:pt x="1" y="0"/>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127"/>
            <p:cNvSpPr/>
            <p:nvPr/>
          </p:nvSpPr>
          <p:spPr>
            <a:xfrm>
              <a:off x="2365812" y="1717814"/>
              <a:ext cx="14" cy="14"/>
            </a:xfrm>
            <a:custGeom>
              <a:avLst/>
              <a:gdLst/>
              <a:ahLst/>
              <a:cxnLst/>
              <a:rect l="l" t="t" r="r" b="b"/>
              <a:pathLst>
                <a:path w="1" h="1" extrusionOk="0">
                  <a:moveTo>
                    <a:pt x="0" y="1"/>
                  </a:moveTo>
                  <a:lnTo>
                    <a:pt x="0" y="1"/>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127"/>
            <p:cNvSpPr/>
            <p:nvPr/>
          </p:nvSpPr>
          <p:spPr>
            <a:xfrm>
              <a:off x="2354788" y="1713876"/>
              <a:ext cx="204" cy="14"/>
            </a:xfrm>
            <a:custGeom>
              <a:avLst/>
              <a:gdLst/>
              <a:ahLst/>
              <a:cxnLst/>
              <a:rect l="l" t="t" r="r" b="b"/>
              <a:pathLst>
                <a:path w="15" h="1" extrusionOk="0">
                  <a:moveTo>
                    <a:pt x="0" y="0"/>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127"/>
            <p:cNvSpPr/>
            <p:nvPr/>
          </p:nvSpPr>
          <p:spPr>
            <a:xfrm>
              <a:off x="2355358" y="171391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127"/>
            <p:cNvSpPr/>
            <p:nvPr/>
          </p:nvSpPr>
          <p:spPr>
            <a:xfrm>
              <a:off x="2357680" y="171397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127"/>
            <p:cNvSpPr/>
            <p:nvPr/>
          </p:nvSpPr>
          <p:spPr>
            <a:xfrm>
              <a:off x="2359675" y="1713822"/>
              <a:ext cx="204" cy="14"/>
            </a:xfrm>
            <a:custGeom>
              <a:avLst/>
              <a:gdLst/>
              <a:ahLst/>
              <a:cxnLst/>
              <a:rect l="l" t="t" r="r" b="b"/>
              <a:pathLst>
                <a:path w="15" h="1" extrusionOk="0">
                  <a:moveTo>
                    <a:pt x="1" y="1"/>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127"/>
            <p:cNvSpPr/>
            <p:nvPr/>
          </p:nvSpPr>
          <p:spPr>
            <a:xfrm>
              <a:off x="2358209" y="171391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127"/>
            <p:cNvSpPr/>
            <p:nvPr/>
          </p:nvSpPr>
          <p:spPr>
            <a:xfrm>
              <a:off x="2356539" y="1713917"/>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127"/>
            <p:cNvSpPr/>
            <p:nvPr/>
          </p:nvSpPr>
          <p:spPr>
            <a:xfrm>
              <a:off x="2360110" y="1713781"/>
              <a:ext cx="204" cy="14"/>
            </a:xfrm>
            <a:custGeom>
              <a:avLst/>
              <a:gdLst/>
              <a:ahLst/>
              <a:cxnLst/>
              <a:rect l="l" t="t" r="r" b="b"/>
              <a:pathLst>
                <a:path w="15" h="1" extrusionOk="0">
                  <a:moveTo>
                    <a:pt x="0" y="0"/>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127"/>
            <p:cNvSpPr/>
            <p:nvPr/>
          </p:nvSpPr>
          <p:spPr>
            <a:xfrm>
              <a:off x="2357299" y="171397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127"/>
            <p:cNvSpPr/>
            <p:nvPr/>
          </p:nvSpPr>
          <p:spPr>
            <a:xfrm>
              <a:off x="2355969" y="1713917"/>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12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12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127"/>
            <p:cNvSpPr/>
            <p:nvPr/>
          </p:nvSpPr>
          <p:spPr>
            <a:xfrm>
              <a:off x="2633846" y="1775002"/>
              <a:ext cx="163" cy="109"/>
            </a:xfrm>
            <a:custGeom>
              <a:avLst/>
              <a:gdLst/>
              <a:ahLst/>
              <a:cxnLst/>
              <a:rect l="l" t="t" r="r" b="b"/>
              <a:pathLst>
                <a:path w="12" h="8" extrusionOk="0">
                  <a:moveTo>
                    <a:pt x="11"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12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127"/>
            <p:cNvSpPr/>
            <p:nvPr/>
          </p:nvSpPr>
          <p:spPr>
            <a:xfrm>
              <a:off x="2634891" y="1778858"/>
              <a:ext cx="14" cy="95"/>
            </a:xfrm>
            <a:custGeom>
              <a:avLst/>
              <a:gdLst/>
              <a:ahLst/>
              <a:cxnLst/>
              <a:rect l="l" t="t" r="r" b="b"/>
              <a:pathLst>
                <a:path w="1" h="7" extrusionOk="0">
                  <a:moveTo>
                    <a:pt x="1"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12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12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12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12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12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127"/>
            <p:cNvSpPr/>
            <p:nvPr/>
          </p:nvSpPr>
          <p:spPr>
            <a:xfrm>
              <a:off x="2991817" y="1742539"/>
              <a:ext cx="68" cy="14"/>
            </a:xfrm>
            <a:custGeom>
              <a:avLst/>
              <a:gdLst/>
              <a:ahLst/>
              <a:cxnLst/>
              <a:rect l="l" t="t" r="r" b="b"/>
              <a:pathLst>
                <a:path w="5"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127"/>
            <p:cNvSpPr/>
            <p:nvPr/>
          </p:nvSpPr>
          <p:spPr>
            <a:xfrm>
              <a:off x="2987920" y="1742769"/>
              <a:ext cx="625" cy="68"/>
            </a:xfrm>
            <a:custGeom>
              <a:avLst/>
              <a:gdLst/>
              <a:ahLst/>
              <a:cxnLst/>
              <a:rect l="l" t="t" r="r" b="b"/>
              <a:pathLst>
                <a:path w="46" h="5" extrusionOk="0">
                  <a:moveTo>
                    <a:pt x="46"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127"/>
            <p:cNvSpPr/>
            <p:nvPr/>
          </p:nvSpPr>
          <p:spPr>
            <a:xfrm>
              <a:off x="2992387" y="1742294"/>
              <a:ext cx="163" cy="68"/>
            </a:xfrm>
            <a:custGeom>
              <a:avLst/>
              <a:gdLst/>
              <a:ahLst/>
              <a:cxnLst/>
              <a:rect l="l" t="t" r="r" b="b"/>
              <a:pathLst>
                <a:path w="12" h="5" extrusionOk="0">
                  <a:moveTo>
                    <a:pt x="11"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127"/>
            <p:cNvSpPr/>
            <p:nvPr/>
          </p:nvSpPr>
          <p:spPr>
            <a:xfrm>
              <a:off x="2980547" y="1745770"/>
              <a:ext cx="774" cy="584"/>
            </a:xfrm>
            <a:custGeom>
              <a:avLst/>
              <a:gdLst/>
              <a:ahLst/>
              <a:cxnLst/>
              <a:rect l="l" t="t" r="r" b="b"/>
              <a:pathLst>
                <a:path w="57" h="43" extrusionOk="0">
                  <a:moveTo>
                    <a:pt x="57" y="0"/>
                  </a:moveTo>
                  <a:lnTo>
                    <a:pt x="1" y="4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127"/>
            <p:cNvSpPr/>
            <p:nvPr/>
          </p:nvSpPr>
          <p:spPr>
            <a:xfrm>
              <a:off x="2979556" y="1746476"/>
              <a:ext cx="815" cy="584"/>
            </a:xfrm>
            <a:custGeom>
              <a:avLst/>
              <a:gdLst/>
              <a:ahLst/>
              <a:cxnLst/>
              <a:rect l="l" t="t" r="r" b="b"/>
              <a:pathLst>
                <a:path w="60" h="43" extrusionOk="0">
                  <a:moveTo>
                    <a:pt x="60" y="1"/>
                  </a:moveTo>
                  <a:lnTo>
                    <a:pt x="0" y="43"/>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12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127"/>
            <p:cNvSpPr/>
            <p:nvPr/>
          </p:nvSpPr>
          <p:spPr>
            <a:xfrm>
              <a:off x="2989101" y="1742674"/>
              <a:ext cx="1398" cy="14"/>
            </a:xfrm>
            <a:custGeom>
              <a:avLst/>
              <a:gdLst/>
              <a:ahLst/>
              <a:cxnLst/>
              <a:rect l="l" t="t" r="r" b="b"/>
              <a:pathLst>
                <a:path w="103" h="1" extrusionOk="0">
                  <a:moveTo>
                    <a:pt x="103"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127"/>
            <p:cNvSpPr/>
            <p:nvPr/>
          </p:nvSpPr>
          <p:spPr>
            <a:xfrm>
              <a:off x="2993052" y="1741968"/>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127"/>
            <p:cNvSpPr/>
            <p:nvPr/>
          </p:nvSpPr>
          <p:spPr>
            <a:xfrm>
              <a:off x="2991111" y="1742674"/>
              <a:ext cx="149" cy="14"/>
            </a:xfrm>
            <a:custGeom>
              <a:avLst/>
              <a:gdLst/>
              <a:ahLst/>
              <a:cxnLst/>
              <a:rect l="l" t="t" r="r" b="b"/>
              <a:pathLst>
                <a:path w="11" h="1" extrusionOk="0">
                  <a:moveTo>
                    <a:pt x="11"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12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12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12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12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12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12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12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127"/>
            <p:cNvSpPr/>
            <p:nvPr/>
          </p:nvSpPr>
          <p:spPr>
            <a:xfrm>
              <a:off x="2728671" y="1883663"/>
              <a:ext cx="109" cy="109"/>
            </a:xfrm>
            <a:custGeom>
              <a:avLst/>
              <a:gdLst/>
              <a:ahLst/>
              <a:cxnLst/>
              <a:rect l="l" t="t" r="r" b="b"/>
              <a:pathLst>
                <a:path w="8" h="8" extrusionOk="0">
                  <a:moveTo>
                    <a:pt x="1" y="7"/>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127"/>
            <p:cNvSpPr/>
            <p:nvPr/>
          </p:nvSpPr>
          <p:spPr>
            <a:xfrm>
              <a:off x="2729241" y="1883039"/>
              <a:ext cx="14" cy="68"/>
            </a:xfrm>
            <a:custGeom>
              <a:avLst/>
              <a:gdLst/>
              <a:ahLst/>
              <a:cxnLst/>
              <a:rect l="l" t="t" r="r" b="b"/>
              <a:pathLst>
                <a:path w="1" h="5" extrusionOk="0">
                  <a:moveTo>
                    <a:pt x="1" y="1"/>
                  </a:moveTo>
                  <a:lnTo>
                    <a:pt x="1" y="4"/>
                  </a:ln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127"/>
            <p:cNvSpPr/>
            <p:nvPr/>
          </p:nvSpPr>
          <p:spPr>
            <a:xfrm>
              <a:off x="2728155" y="1883989"/>
              <a:ext cx="149" cy="163"/>
            </a:xfrm>
            <a:custGeom>
              <a:avLst/>
              <a:gdLst/>
              <a:ahLst/>
              <a:cxnLst/>
              <a:rect l="l" t="t" r="r" b="b"/>
              <a:pathLst>
                <a:path w="11" h="12" extrusionOk="0">
                  <a:moveTo>
                    <a:pt x="0" y="1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127"/>
            <p:cNvSpPr/>
            <p:nvPr/>
          </p:nvSpPr>
          <p:spPr>
            <a:xfrm>
              <a:off x="2728820" y="1883568"/>
              <a:ext cx="54" cy="54"/>
            </a:xfrm>
            <a:custGeom>
              <a:avLst/>
              <a:gdLst/>
              <a:ahLst/>
              <a:cxnLst/>
              <a:rect l="l" t="t" r="r" b="b"/>
              <a:pathLst>
                <a:path w="4" h="4" extrusionOk="0">
                  <a:moveTo>
                    <a:pt x="0" y="4"/>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127"/>
            <p:cNvSpPr/>
            <p:nvPr/>
          </p:nvSpPr>
          <p:spPr>
            <a:xfrm>
              <a:off x="2728440" y="1883799"/>
              <a:ext cx="149" cy="109"/>
            </a:xfrm>
            <a:custGeom>
              <a:avLst/>
              <a:gdLst/>
              <a:ahLst/>
              <a:cxnLst/>
              <a:rect l="l" t="t" r="r" b="b"/>
              <a:pathLst>
                <a:path w="11" h="8" extrusionOk="0">
                  <a:moveTo>
                    <a:pt x="0" y="8"/>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127"/>
            <p:cNvSpPr/>
            <p:nvPr/>
          </p:nvSpPr>
          <p:spPr>
            <a:xfrm>
              <a:off x="2727341" y="1884518"/>
              <a:ext cx="299" cy="244"/>
            </a:xfrm>
            <a:custGeom>
              <a:avLst/>
              <a:gdLst/>
              <a:ahLst/>
              <a:cxnLst/>
              <a:rect l="l" t="t" r="r" b="b"/>
              <a:pathLst>
                <a:path w="22" h="18" extrusionOk="0">
                  <a:moveTo>
                    <a:pt x="1" y="18"/>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127"/>
            <p:cNvSpPr/>
            <p:nvPr/>
          </p:nvSpPr>
          <p:spPr>
            <a:xfrm>
              <a:off x="2727775" y="1884233"/>
              <a:ext cx="204" cy="204"/>
            </a:xfrm>
            <a:custGeom>
              <a:avLst/>
              <a:gdLst/>
              <a:ahLst/>
              <a:cxnLst/>
              <a:rect l="l" t="t" r="r" b="b"/>
              <a:pathLst>
                <a:path w="15" h="15" extrusionOk="0">
                  <a:moveTo>
                    <a:pt x="0" y="14"/>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12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12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127"/>
            <p:cNvSpPr/>
            <p:nvPr/>
          </p:nvSpPr>
          <p:spPr>
            <a:xfrm>
              <a:off x="2733668" y="1874675"/>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127"/>
            <p:cNvSpPr/>
            <p:nvPr/>
          </p:nvSpPr>
          <p:spPr>
            <a:xfrm>
              <a:off x="2760334" y="1831037"/>
              <a:ext cx="109" cy="68"/>
            </a:xfrm>
            <a:custGeom>
              <a:avLst/>
              <a:gdLst/>
              <a:ahLst/>
              <a:cxnLst/>
              <a:rect l="l" t="t" r="r" b="b"/>
              <a:pathLst>
                <a:path w="8" h="5" extrusionOk="0">
                  <a:moveTo>
                    <a:pt x="7"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127"/>
            <p:cNvSpPr/>
            <p:nvPr/>
          </p:nvSpPr>
          <p:spPr>
            <a:xfrm>
              <a:off x="2760565" y="1830806"/>
              <a:ext cx="109" cy="109"/>
            </a:xfrm>
            <a:custGeom>
              <a:avLst/>
              <a:gdLst/>
              <a:ahLst/>
              <a:cxnLst/>
              <a:rect l="l" t="t" r="r" b="b"/>
              <a:pathLst>
                <a:path w="8" h="8" extrusionOk="0">
                  <a:moveTo>
                    <a:pt x="8"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127"/>
            <p:cNvSpPr/>
            <p:nvPr/>
          </p:nvSpPr>
          <p:spPr>
            <a:xfrm>
              <a:off x="2760945" y="1830236"/>
              <a:ext cx="109" cy="109"/>
            </a:xfrm>
            <a:custGeom>
              <a:avLst/>
              <a:gdLst/>
              <a:ahLst/>
              <a:cxnLst/>
              <a:rect l="l" t="t" r="r" b="b"/>
              <a:pathLst>
                <a:path w="8" h="8" extrusionOk="0">
                  <a:moveTo>
                    <a:pt x="8"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127"/>
            <p:cNvSpPr/>
            <p:nvPr/>
          </p:nvSpPr>
          <p:spPr>
            <a:xfrm>
              <a:off x="2760089" y="1831227"/>
              <a:ext cx="109" cy="109"/>
            </a:xfrm>
            <a:custGeom>
              <a:avLst/>
              <a:gdLst/>
              <a:ahLst/>
              <a:cxnLst/>
              <a:rect l="l" t="t" r="r" b="b"/>
              <a:pathLst>
                <a:path w="8" h="8" extrusionOk="0">
                  <a:moveTo>
                    <a:pt x="8"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127"/>
            <p:cNvSpPr/>
            <p:nvPr/>
          </p:nvSpPr>
          <p:spPr>
            <a:xfrm>
              <a:off x="2760755" y="1830521"/>
              <a:ext cx="109" cy="109"/>
            </a:xfrm>
            <a:custGeom>
              <a:avLst/>
              <a:gdLst/>
              <a:ahLst/>
              <a:cxnLst/>
              <a:rect l="l" t="t" r="r" b="b"/>
              <a:pathLst>
                <a:path w="8" h="8" extrusionOk="0">
                  <a:moveTo>
                    <a:pt x="8"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127"/>
            <p:cNvSpPr/>
            <p:nvPr/>
          </p:nvSpPr>
          <p:spPr>
            <a:xfrm>
              <a:off x="2761135" y="1829951"/>
              <a:ext cx="68" cy="109"/>
            </a:xfrm>
            <a:custGeom>
              <a:avLst/>
              <a:gdLst/>
              <a:ahLst/>
              <a:cxnLst/>
              <a:rect l="l" t="t" r="r" b="b"/>
              <a:pathLst>
                <a:path w="5" h="8" extrusionOk="0">
                  <a:moveTo>
                    <a:pt x="4"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127"/>
            <p:cNvSpPr/>
            <p:nvPr/>
          </p:nvSpPr>
          <p:spPr>
            <a:xfrm>
              <a:off x="2755297" y="1836278"/>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12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127"/>
            <p:cNvSpPr/>
            <p:nvPr/>
          </p:nvSpPr>
          <p:spPr>
            <a:xfrm>
              <a:off x="2731903" y="1878151"/>
              <a:ext cx="109" cy="14"/>
            </a:xfrm>
            <a:custGeom>
              <a:avLst/>
              <a:gdLst/>
              <a:ahLst/>
              <a:cxnLst/>
              <a:rect l="l" t="t" r="r" b="b"/>
              <a:pathLst>
                <a:path w="8" h="1" extrusionOk="0">
                  <a:moveTo>
                    <a:pt x="8"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12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127"/>
            <p:cNvSpPr/>
            <p:nvPr/>
          </p:nvSpPr>
          <p:spPr>
            <a:xfrm>
              <a:off x="2755527" y="1836128"/>
              <a:ext cx="204" cy="68"/>
            </a:xfrm>
            <a:custGeom>
              <a:avLst/>
              <a:gdLst/>
              <a:ahLst/>
              <a:cxnLst/>
              <a:rect l="l" t="t" r="r" b="b"/>
              <a:pathLst>
                <a:path w="15" h="5" extrusionOk="0">
                  <a:moveTo>
                    <a:pt x="15"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127"/>
            <p:cNvSpPr/>
            <p:nvPr/>
          </p:nvSpPr>
          <p:spPr>
            <a:xfrm>
              <a:off x="2761990" y="1827805"/>
              <a:ext cx="14" cy="109"/>
            </a:xfrm>
            <a:custGeom>
              <a:avLst/>
              <a:gdLst/>
              <a:ahLst/>
              <a:cxnLst/>
              <a:rect l="l" t="t" r="r" b="b"/>
              <a:pathLst>
                <a:path w="1" h="8" extrusionOk="0">
                  <a:moveTo>
                    <a:pt x="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127"/>
            <p:cNvSpPr/>
            <p:nvPr/>
          </p:nvSpPr>
          <p:spPr>
            <a:xfrm>
              <a:off x="2762045" y="1827615"/>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127"/>
            <p:cNvSpPr/>
            <p:nvPr/>
          </p:nvSpPr>
          <p:spPr>
            <a:xfrm>
              <a:off x="2732717" y="1877716"/>
              <a:ext cx="14" cy="68"/>
            </a:xfrm>
            <a:custGeom>
              <a:avLst/>
              <a:gdLst/>
              <a:ahLst/>
              <a:cxnLst/>
              <a:rect l="l" t="t" r="r" b="b"/>
              <a:pathLst>
                <a:path w="1" h="5" extrusionOk="0">
                  <a:moveTo>
                    <a:pt x="0"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127"/>
            <p:cNvSpPr/>
            <p:nvPr/>
          </p:nvSpPr>
          <p:spPr>
            <a:xfrm>
              <a:off x="2761895" y="1828050"/>
              <a:ext cx="14" cy="109"/>
            </a:xfrm>
            <a:custGeom>
              <a:avLst/>
              <a:gdLst/>
              <a:ahLst/>
              <a:cxnLst/>
              <a:rect l="l" t="t" r="r" b="b"/>
              <a:pathLst>
                <a:path w="1" h="8" extrusionOk="0">
                  <a:moveTo>
                    <a:pt x="1"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127"/>
            <p:cNvSpPr/>
            <p:nvPr/>
          </p:nvSpPr>
          <p:spPr>
            <a:xfrm>
              <a:off x="2761325" y="1829665"/>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127"/>
            <p:cNvSpPr/>
            <p:nvPr/>
          </p:nvSpPr>
          <p:spPr>
            <a:xfrm>
              <a:off x="2732188" y="1878056"/>
              <a:ext cx="68" cy="14"/>
            </a:xfrm>
            <a:custGeom>
              <a:avLst/>
              <a:gdLst/>
              <a:ahLst/>
              <a:cxnLst/>
              <a:rect l="l" t="t" r="r" b="b"/>
              <a:pathLst>
                <a:path w="5"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127"/>
            <p:cNvSpPr/>
            <p:nvPr/>
          </p:nvSpPr>
          <p:spPr>
            <a:xfrm>
              <a:off x="2761855" y="1828335"/>
              <a:ext cx="14" cy="109"/>
            </a:xfrm>
            <a:custGeom>
              <a:avLst/>
              <a:gdLst/>
              <a:ahLst/>
              <a:cxnLst/>
              <a:rect l="l" t="t" r="r" b="b"/>
              <a:pathLst>
                <a:path w="1" h="8" extrusionOk="0">
                  <a:moveTo>
                    <a:pt x="0"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127"/>
            <p:cNvSpPr/>
            <p:nvPr/>
          </p:nvSpPr>
          <p:spPr>
            <a:xfrm>
              <a:off x="2761474" y="1829231"/>
              <a:ext cx="54" cy="109"/>
            </a:xfrm>
            <a:custGeom>
              <a:avLst/>
              <a:gdLst/>
              <a:ahLst/>
              <a:cxnLst/>
              <a:rect l="l" t="t" r="r" b="b"/>
              <a:pathLst>
                <a:path w="4" h="8" extrusionOk="0">
                  <a:moveTo>
                    <a:pt x="4"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127"/>
            <p:cNvSpPr/>
            <p:nvPr/>
          </p:nvSpPr>
          <p:spPr>
            <a:xfrm>
              <a:off x="2761610" y="1828905"/>
              <a:ext cx="68" cy="109"/>
            </a:xfrm>
            <a:custGeom>
              <a:avLst/>
              <a:gdLst/>
              <a:ahLst/>
              <a:cxnLst/>
              <a:rect l="l" t="t" r="r" b="b"/>
              <a:pathLst>
                <a:path w="5" h="8" extrusionOk="0">
                  <a:moveTo>
                    <a:pt x="4"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127"/>
            <p:cNvSpPr/>
            <p:nvPr/>
          </p:nvSpPr>
          <p:spPr>
            <a:xfrm>
              <a:off x="2761705" y="1828620"/>
              <a:ext cx="68" cy="109"/>
            </a:xfrm>
            <a:custGeom>
              <a:avLst/>
              <a:gdLst/>
              <a:ahLst/>
              <a:cxnLst/>
              <a:rect l="l" t="t" r="r" b="b"/>
              <a:pathLst>
                <a:path w="5" h="8" extrusionOk="0">
                  <a:moveTo>
                    <a:pt x="4"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127"/>
            <p:cNvSpPr/>
            <p:nvPr/>
          </p:nvSpPr>
          <p:spPr>
            <a:xfrm>
              <a:off x="2732473" y="1877906"/>
              <a:ext cx="68" cy="14"/>
            </a:xfrm>
            <a:custGeom>
              <a:avLst/>
              <a:gdLst/>
              <a:ahLst/>
              <a:cxnLst/>
              <a:rect l="l" t="t" r="r" b="b"/>
              <a:pathLst>
                <a:path w="5" h="1" extrusionOk="0">
                  <a:moveTo>
                    <a:pt x="4"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12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12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12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12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127"/>
            <p:cNvSpPr/>
            <p:nvPr/>
          </p:nvSpPr>
          <p:spPr>
            <a:xfrm>
              <a:off x="2713179" y="1838314"/>
              <a:ext cx="489" cy="163"/>
            </a:xfrm>
            <a:custGeom>
              <a:avLst/>
              <a:gdLst/>
              <a:ahLst/>
              <a:cxnLst/>
              <a:rect l="l" t="t" r="r" b="b"/>
              <a:pathLst>
                <a:path w="36" h="12" extrusionOk="0">
                  <a:moveTo>
                    <a:pt x="36"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12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127"/>
            <p:cNvSpPr/>
            <p:nvPr/>
          </p:nvSpPr>
          <p:spPr>
            <a:xfrm>
              <a:off x="2713804" y="1838504"/>
              <a:ext cx="489" cy="163"/>
            </a:xfrm>
            <a:custGeom>
              <a:avLst/>
              <a:gdLst/>
              <a:ahLst/>
              <a:cxnLst/>
              <a:rect l="l" t="t" r="r" b="b"/>
              <a:pathLst>
                <a:path w="36" h="12" extrusionOk="0">
                  <a:moveTo>
                    <a:pt x="35"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12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12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12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12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12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12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12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127"/>
            <p:cNvSpPr/>
            <p:nvPr/>
          </p:nvSpPr>
          <p:spPr>
            <a:xfrm>
              <a:off x="2816708" y="1965033"/>
              <a:ext cx="204" cy="163"/>
            </a:xfrm>
            <a:custGeom>
              <a:avLst/>
              <a:gdLst/>
              <a:ahLst/>
              <a:cxnLst/>
              <a:rect l="l" t="t" r="r" b="b"/>
              <a:pathLst>
                <a:path w="15" h="12" extrusionOk="0">
                  <a:moveTo>
                    <a:pt x="14"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127"/>
            <p:cNvSpPr/>
            <p:nvPr/>
          </p:nvSpPr>
          <p:spPr>
            <a:xfrm>
              <a:off x="2815798" y="1965563"/>
              <a:ext cx="299" cy="149"/>
            </a:xfrm>
            <a:custGeom>
              <a:avLst/>
              <a:gdLst/>
              <a:ahLst/>
              <a:cxnLst/>
              <a:rect l="l" t="t" r="r" b="b"/>
              <a:pathLst>
                <a:path w="22" h="11" extrusionOk="0">
                  <a:moveTo>
                    <a:pt x="22"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127"/>
            <p:cNvSpPr/>
            <p:nvPr/>
          </p:nvSpPr>
          <p:spPr>
            <a:xfrm>
              <a:off x="2817033" y="1964802"/>
              <a:ext cx="204" cy="149"/>
            </a:xfrm>
            <a:custGeom>
              <a:avLst/>
              <a:gdLst/>
              <a:ahLst/>
              <a:cxnLst/>
              <a:rect l="l" t="t" r="r" b="b"/>
              <a:pathLst>
                <a:path w="15" h="11" extrusionOk="0">
                  <a:moveTo>
                    <a:pt x="15"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127"/>
            <p:cNvSpPr/>
            <p:nvPr/>
          </p:nvSpPr>
          <p:spPr>
            <a:xfrm>
              <a:off x="2815133" y="1965848"/>
              <a:ext cx="448" cy="204"/>
            </a:xfrm>
            <a:custGeom>
              <a:avLst/>
              <a:gdLst/>
              <a:ahLst/>
              <a:cxnLst/>
              <a:rect l="l" t="t" r="r" b="b"/>
              <a:pathLst>
                <a:path w="33" h="15" extrusionOk="0">
                  <a:moveTo>
                    <a:pt x="32" y="0"/>
                  </a:move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127"/>
            <p:cNvSpPr/>
            <p:nvPr/>
          </p:nvSpPr>
          <p:spPr>
            <a:xfrm>
              <a:off x="2816273" y="1965277"/>
              <a:ext cx="258" cy="149"/>
            </a:xfrm>
            <a:custGeom>
              <a:avLst/>
              <a:gdLst/>
              <a:ahLst/>
              <a:cxnLst/>
              <a:rect l="l" t="t" r="r" b="b"/>
              <a:pathLst>
                <a:path w="19" h="11" extrusionOk="0">
                  <a:moveTo>
                    <a:pt x="18"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127"/>
            <p:cNvSpPr/>
            <p:nvPr/>
          </p:nvSpPr>
          <p:spPr>
            <a:xfrm>
              <a:off x="2818364" y="196370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12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127"/>
            <p:cNvSpPr/>
            <p:nvPr/>
          </p:nvSpPr>
          <p:spPr>
            <a:xfrm>
              <a:off x="2818364" y="1963702"/>
              <a:ext cx="14" cy="68"/>
            </a:xfrm>
            <a:custGeom>
              <a:avLst/>
              <a:gdLst/>
              <a:ahLst/>
              <a:cxnLst/>
              <a:rect l="l" t="t" r="r" b="b"/>
              <a:pathLst>
                <a:path w="1" h="5" extrusionOk="0">
                  <a:moveTo>
                    <a:pt x="1"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127"/>
            <p:cNvSpPr/>
            <p:nvPr/>
          </p:nvSpPr>
          <p:spPr>
            <a:xfrm>
              <a:off x="2818364" y="196370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12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127"/>
            <p:cNvSpPr/>
            <p:nvPr/>
          </p:nvSpPr>
          <p:spPr>
            <a:xfrm>
              <a:off x="2817373" y="1964612"/>
              <a:ext cx="149" cy="109"/>
            </a:xfrm>
            <a:custGeom>
              <a:avLst/>
              <a:gdLst/>
              <a:ahLst/>
              <a:cxnLst/>
              <a:rect l="l" t="t" r="r" b="b"/>
              <a:pathLst>
                <a:path w="11" h="8" extrusionOk="0">
                  <a:moveTo>
                    <a:pt x="11"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12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127"/>
            <p:cNvSpPr/>
            <p:nvPr/>
          </p:nvSpPr>
          <p:spPr>
            <a:xfrm>
              <a:off x="2818133" y="1963947"/>
              <a:ext cx="109" cy="109"/>
            </a:xfrm>
            <a:custGeom>
              <a:avLst/>
              <a:gdLst/>
              <a:ahLst/>
              <a:cxnLst/>
              <a:rect l="l" t="t" r="r" b="b"/>
              <a:pathLst>
                <a:path w="8" h="8" extrusionOk="0">
                  <a:moveTo>
                    <a:pt x="7"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127"/>
            <p:cNvSpPr/>
            <p:nvPr/>
          </p:nvSpPr>
          <p:spPr>
            <a:xfrm>
              <a:off x="2817848" y="1964273"/>
              <a:ext cx="109" cy="109"/>
            </a:xfrm>
            <a:custGeom>
              <a:avLst/>
              <a:gdLst/>
              <a:ahLst/>
              <a:cxnLst/>
              <a:rect l="l" t="t" r="r" b="b"/>
              <a:pathLst>
                <a:path w="8" h="8" extrusionOk="0">
                  <a:moveTo>
                    <a:pt x="7"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127"/>
            <p:cNvSpPr/>
            <p:nvPr/>
          </p:nvSpPr>
          <p:spPr>
            <a:xfrm>
              <a:off x="2817604" y="1964422"/>
              <a:ext cx="163" cy="109"/>
            </a:xfrm>
            <a:custGeom>
              <a:avLst/>
              <a:gdLst/>
              <a:ahLst/>
              <a:cxnLst/>
              <a:rect l="l" t="t" r="r" b="b"/>
              <a:pathLst>
                <a:path w="12" h="8" extrusionOk="0">
                  <a:moveTo>
                    <a:pt x="11"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127"/>
            <p:cNvSpPr/>
            <p:nvPr/>
          </p:nvSpPr>
          <p:spPr>
            <a:xfrm>
              <a:off x="2817984" y="1964083"/>
              <a:ext cx="109" cy="109"/>
            </a:xfrm>
            <a:custGeom>
              <a:avLst/>
              <a:gdLst/>
              <a:ahLst/>
              <a:cxnLst/>
              <a:rect l="l" t="t" r="r" b="b"/>
              <a:pathLst>
                <a:path w="8" h="8" extrusionOk="0">
                  <a:moveTo>
                    <a:pt x="8"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127"/>
            <p:cNvSpPr/>
            <p:nvPr/>
          </p:nvSpPr>
          <p:spPr>
            <a:xfrm>
              <a:off x="2818228" y="1963852"/>
              <a:ext cx="54" cy="109"/>
            </a:xfrm>
            <a:custGeom>
              <a:avLst/>
              <a:gdLst/>
              <a:ahLst/>
              <a:cxnLst/>
              <a:rect l="l" t="t" r="r" b="b"/>
              <a:pathLst>
                <a:path w="4" h="8" extrusionOk="0">
                  <a:moveTo>
                    <a:pt x="4"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127"/>
            <p:cNvSpPr/>
            <p:nvPr/>
          </p:nvSpPr>
          <p:spPr>
            <a:xfrm>
              <a:off x="2818323" y="1963757"/>
              <a:ext cx="14" cy="109"/>
            </a:xfrm>
            <a:custGeom>
              <a:avLst/>
              <a:gdLst/>
              <a:ahLst/>
              <a:cxnLst/>
              <a:rect l="l" t="t" r="r" b="b"/>
              <a:pathLst>
                <a:path w="1" h="8" extrusionOk="0">
                  <a:moveTo>
                    <a:pt x="0"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12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127"/>
            <p:cNvSpPr/>
            <p:nvPr/>
          </p:nvSpPr>
          <p:spPr>
            <a:xfrm>
              <a:off x="2786525" y="1885469"/>
              <a:ext cx="54" cy="204"/>
            </a:xfrm>
            <a:custGeom>
              <a:avLst/>
              <a:gdLst/>
              <a:ahLst/>
              <a:cxnLst/>
              <a:rect l="l" t="t" r="r" b="b"/>
              <a:pathLst>
                <a:path w="4" h="15" extrusionOk="0">
                  <a:moveTo>
                    <a:pt x="4" y="0"/>
                  </a:moveTo>
                  <a:lnTo>
                    <a:pt x="0"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127"/>
            <p:cNvSpPr/>
            <p:nvPr/>
          </p:nvSpPr>
          <p:spPr>
            <a:xfrm>
              <a:off x="2788086" y="1882998"/>
              <a:ext cx="163" cy="204"/>
            </a:xfrm>
            <a:custGeom>
              <a:avLst/>
              <a:gdLst/>
              <a:ahLst/>
              <a:cxnLst/>
              <a:rect l="l" t="t" r="r" b="b"/>
              <a:pathLst>
                <a:path w="12" h="15" extrusionOk="0">
                  <a:moveTo>
                    <a:pt x="11" y="0"/>
                  </a:move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127"/>
            <p:cNvSpPr/>
            <p:nvPr/>
          </p:nvSpPr>
          <p:spPr>
            <a:xfrm>
              <a:off x="2785615" y="1887981"/>
              <a:ext cx="109" cy="163"/>
            </a:xfrm>
            <a:custGeom>
              <a:avLst/>
              <a:gdLst/>
              <a:ahLst/>
              <a:cxnLst/>
              <a:rect l="l" t="t" r="r" b="b"/>
              <a:pathLst>
                <a:path w="8" h="12" extrusionOk="0">
                  <a:moveTo>
                    <a:pt x="8"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127"/>
            <p:cNvSpPr/>
            <p:nvPr/>
          </p:nvSpPr>
          <p:spPr>
            <a:xfrm>
              <a:off x="2788996" y="1881857"/>
              <a:ext cx="109" cy="149"/>
            </a:xfrm>
            <a:custGeom>
              <a:avLst/>
              <a:gdLst/>
              <a:ahLst/>
              <a:cxnLst/>
              <a:rect l="l" t="t" r="r" b="b"/>
              <a:pathLst>
                <a:path w="8" h="11" extrusionOk="0">
                  <a:moveTo>
                    <a:pt x="7"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127"/>
            <p:cNvSpPr/>
            <p:nvPr/>
          </p:nvSpPr>
          <p:spPr>
            <a:xfrm>
              <a:off x="2788371" y="1882618"/>
              <a:ext cx="163" cy="149"/>
            </a:xfrm>
            <a:custGeom>
              <a:avLst/>
              <a:gdLst/>
              <a:ahLst/>
              <a:cxnLst/>
              <a:rect l="l" t="t" r="r" b="b"/>
              <a:pathLst>
                <a:path w="12" h="11" extrusionOk="0">
                  <a:moveTo>
                    <a:pt x="11"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12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127"/>
            <p:cNvSpPr/>
            <p:nvPr/>
          </p:nvSpPr>
          <p:spPr>
            <a:xfrm>
              <a:off x="2786376" y="1885795"/>
              <a:ext cx="68" cy="163"/>
            </a:xfrm>
            <a:custGeom>
              <a:avLst/>
              <a:gdLst/>
              <a:ahLst/>
              <a:cxnLst/>
              <a:rect l="l" t="t" r="r" b="b"/>
              <a:pathLst>
                <a:path w="5" h="12" extrusionOk="0">
                  <a:moveTo>
                    <a:pt x="4"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127"/>
            <p:cNvSpPr/>
            <p:nvPr/>
          </p:nvSpPr>
          <p:spPr>
            <a:xfrm>
              <a:off x="2786280" y="1886039"/>
              <a:ext cx="68" cy="149"/>
            </a:xfrm>
            <a:custGeom>
              <a:avLst/>
              <a:gdLst/>
              <a:ahLst/>
              <a:cxnLst/>
              <a:rect l="l" t="t" r="r" b="b"/>
              <a:pathLst>
                <a:path w="5" h="11" extrusionOk="0">
                  <a:moveTo>
                    <a:pt x="4"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127"/>
            <p:cNvSpPr/>
            <p:nvPr/>
          </p:nvSpPr>
          <p:spPr>
            <a:xfrm>
              <a:off x="2787801" y="1883378"/>
              <a:ext cx="163" cy="204"/>
            </a:xfrm>
            <a:custGeom>
              <a:avLst/>
              <a:gdLst/>
              <a:ahLst/>
              <a:cxnLst/>
              <a:rect l="l" t="t" r="r" b="b"/>
              <a:pathLst>
                <a:path w="12" h="15" extrusionOk="0">
                  <a:moveTo>
                    <a:pt x="11" y="0"/>
                  </a:move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127"/>
            <p:cNvSpPr/>
            <p:nvPr/>
          </p:nvSpPr>
          <p:spPr>
            <a:xfrm>
              <a:off x="2788657" y="1882237"/>
              <a:ext cx="163" cy="149"/>
            </a:xfrm>
            <a:custGeom>
              <a:avLst/>
              <a:gdLst/>
              <a:ahLst/>
              <a:cxnLst/>
              <a:rect l="l" t="t" r="r" b="b"/>
              <a:pathLst>
                <a:path w="12" h="11" extrusionOk="0">
                  <a:moveTo>
                    <a:pt x="11"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12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127"/>
            <p:cNvSpPr/>
            <p:nvPr/>
          </p:nvSpPr>
          <p:spPr>
            <a:xfrm>
              <a:off x="2785289" y="1888320"/>
              <a:ext cx="109" cy="109"/>
            </a:xfrm>
            <a:custGeom>
              <a:avLst/>
              <a:gdLst/>
              <a:ahLst/>
              <a:cxnLst/>
              <a:rect l="l" t="t" r="r" b="b"/>
              <a:pathLst>
                <a:path w="8" h="8" extrusionOk="0">
                  <a:moveTo>
                    <a:pt x="7"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12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127"/>
            <p:cNvSpPr/>
            <p:nvPr/>
          </p:nvSpPr>
          <p:spPr>
            <a:xfrm>
              <a:off x="2785860" y="1887601"/>
              <a:ext cx="109" cy="163"/>
            </a:xfrm>
            <a:custGeom>
              <a:avLst/>
              <a:gdLst/>
              <a:ahLst/>
              <a:cxnLst/>
              <a:rect l="l" t="t" r="r" b="b"/>
              <a:pathLst>
                <a:path w="8" h="12" extrusionOk="0">
                  <a:moveTo>
                    <a:pt x="7"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127"/>
            <p:cNvSpPr/>
            <p:nvPr/>
          </p:nvSpPr>
          <p:spPr>
            <a:xfrm>
              <a:off x="2787570" y="1883758"/>
              <a:ext cx="109" cy="204"/>
            </a:xfrm>
            <a:custGeom>
              <a:avLst/>
              <a:gdLst/>
              <a:ahLst/>
              <a:cxnLst/>
              <a:rect l="l" t="t" r="r" b="b"/>
              <a:pathLst>
                <a:path w="8" h="15" extrusionOk="0">
                  <a:moveTo>
                    <a:pt x="7" y="0"/>
                  </a:moveTo>
                  <a:lnTo>
                    <a:pt x="0"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127"/>
            <p:cNvSpPr/>
            <p:nvPr/>
          </p:nvSpPr>
          <p:spPr>
            <a:xfrm>
              <a:off x="2789281" y="1881572"/>
              <a:ext cx="54" cy="109"/>
            </a:xfrm>
            <a:custGeom>
              <a:avLst/>
              <a:gdLst/>
              <a:ahLst/>
              <a:cxnLst/>
              <a:rect l="l" t="t" r="r" b="b"/>
              <a:pathLst>
                <a:path w="4" h="8" extrusionOk="0">
                  <a:moveTo>
                    <a:pt x="0" y="7"/>
                  </a:moveTo>
                  <a:lnTo>
                    <a:pt x="4" y="0"/>
                  </a:ln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127"/>
            <p:cNvSpPr/>
            <p:nvPr/>
          </p:nvSpPr>
          <p:spPr>
            <a:xfrm>
              <a:off x="2787285" y="1884138"/>
              <a:ext cx="149" cy="149"/>
            </a:xfrm>
            <a:custGeom>
              <a:avLst/>
              <a:gdLst/>
              <a:ahLst/>
              <a:cxnLst/>
              <a:rect l="l" t="t" r="r" b="b"/>
              <a:pathLst>
                <a:path w="11" h="11" extrusionOk="0">
                  <a:moveTo>
                    <a:pt x="11"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127"/>
            <p:cNvSpPr/>
            <p:nvPr/>
          </p:nvSpPr>
          <p:spPr>
            <a:xfrm>
              <a:off x="2787041" y="1884464"/>
              <a:ext cx="163" cy="204"/>
            </a:xfrm>
            <a:custGeom>
              <a:avLst/>
              <a:gdLst/>
              <a:ahLst/>
              <a:cxnLst/>
              <a:rect l="l" t="t" r="r" b="b"/>
              <a:pathLst>
                <a:path w="12" h="15" extrusionOk="0">
                  <a:moveTo>
                    <a:pt x="11"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127"/>
            <p:cNvSpPr/>
            <p:nvPr/>
          </p:nvSpPr>
          <p:spPr>
            <a:xfrm>
              <a:off x="2786851" y="1884844"/>
              <a:ext cx="109" cy="163"/>
            </a:xfrm>
            <a:custGeom>
              <a:avLst/>
              <a:gdLst/>
              <a:ahLst/>
              <a:cxnLst/>
              <a:rect l="l" t="t" r="r" b="b"/>
              <a:pathLst>
                <a:path w="8" h="12" extrusionOk="0">
                  <a:moveTo>
                    <a:pt x="8"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127"/>
            <p:cNvSpPr/>
            <p:nvPr/>
          </p:nvSpPr>
          <p:spPr>
            <a:xfrm>
              <a:off x="2786715" y="1885184"/>
              <a:ext cx="109" cy="149"/>
            </a:xfrm>
            <a:custGeom>
              <a:avLst/>
              <a:gdLst/>
              <a:ahLst/>
              <a:cxnLst/>
              <a:rect l="l" t="t" r="r" b="b"/>
              <a:pathLst>
                <a:path w="8" h="11" extrusionOk="0">
                  <a:moveTo>
                    <a:pt x="7"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12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12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127"/>
            <p:cNvSpPr/>
            <p:nvPr/>
          </p:nvSpPr>
          <p:spPr>
            <a:xfrm>
              <a:off x="2797075" y="1875245"/>
              <a:ext cx="14" cy="14"/>
            </a:xfrm>
            <a:custGeom>
              <a:avLst/>
              <a:gdLst/>
              <a:ahLst/>
              <a:cxnLst/>
              <a:rect l="l" t="t" r="r" b="b"/>
              <a:pathLst>
                <a:path w="1" h="1" extrusionOk="0">
                  <a:moveTo>
                    <a:pt x="1" y="1"/>
                  </a:moveTo>
                  <a:lnTo>
                    <a:pt x="1" y="1"/>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12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12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127"/>
            <p:cNvSpPr/>
            <p:nvPr/>
          </p:nvSpPr>
          <p:spPr>
            <a:xfrm>
              <a:off x="2832960" y="1935570"/>
              <a:ext cx="353" cy="14"/>
            </a:xfrm>
            <a:custGeom>
              <a:avLst/>
              <a:gdLst/>
              <a:ahLst/>
              <a:cxnLst/>
              <a:rect l="l" t="t" r="r" b="b"/>
              <a:pathLst>
                <a:path w="26" h="1" extrusionOk="0">
                  <a:moveTo>
                    <a:pt x="25"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12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12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127"/>
            <p:cNvSpPr/>
            <p:nvPr/>
          </p:nvSpPr>
          <p:spPr>
            <a:xfrm>
              <a:off x="2833489" y="1935570"/>
              <a:ext cx="339" cy="14"/>
            </a:xfrm>
            <a:custGeom>
              <a:avLst/>
              <a:gdLst/>
              <a:ahLst/>
              <a:cxnLst/>
              <a:rect l="l" t="t" r="r" b="b"/>
              <a:pathLst>
                <a:path w="25" h="1" extrusionOk="0">
                  <a:moveTo>
                    <a:pt x="25"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12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127"/>
            <p:cNvSpPr/>
            <p:nvPr/>
          </p:nvSpPr>
          <p:spPr>
            <a:xfrm>
              <a:off x="2834671" y="1935230"/>
              <a:ext cx="353" cy="163"/>
            </a:xfrm>
            <a:custGeom>
              <a:avLst/>
              <a:gdLst/>
              <a:ahLst/>
              <a:cxnLst/>
              <a:rect l="l" t="t" r="r" b="b"/>
              <a:pathLst>
                <a:path w="26" h="12" extrusionOk="0">
                  <a:moveTo>
                    <a:pt x="25"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127"/>
            <p:cNvSpPr/>
            <p:nvPr/>
          </p:nvSpPr>
          <p:spPr>
            <a:xfrm>
              <a:off x="2834060" y="1935421"/>
              <a:ext cx="339" cy="109"/>
            </a:xfrm>
            <a:custGeom>
              <a:avLst/>
              <a:gdLst/>
              <a:ahLst/>
              <a:cxnLst/>
              <a:rect l="l" t="t" r="r" b="b"/>
              <a:pathLst>
                <a:path w="25" h="8" extrusionOk="0">
                  <a:moveTo>
                    <a:pt x="25"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127"/>
            <p:cNvSpPr/>
            <p:nvPr/>
          </p:nvSpPr>
          <p:spPr>
            <a:xfrm>
              <a:off x="2835241" y="1934945"/>
              <a:ext cx="353" cy="204"/>
            </a:xfrm>
            <a:custGeom>
              <a:avLst/>
              <a:gdLst/>
              <a:ahLst/>
              <a:cxnLst/>
              <a:rect l="l" t="t" r="r" b="b"/>
              <a:pathLst>
                <a:path w="26" h="15" extrusionOk="0">
                  <a:moveTo>
                    <a:pt x="25"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127"/>
            <p:cNvSpPr/>
            <p:nvPr/>
          </p:nvSpPr>
          <p:spPr>
            <a:xfrm>
              <a:off x="2836056" y="1934714"/>
              <a:ext cx="14" cy="14"/>
            </a:xfrm>
            <a:custGeom>
              <a:avLst/>
              <a:gdLst/>
              <a:ahLst/>
              <a:cxnLst/>
              <a:rect l="l" t="t" r="r" b="b"/>
              <a:pathLst>
                <a:path w="1" h="1" extrusionOk="0">
                  <a:moveTo>
                    <a:pt x="0"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12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127"/>
            <p:cNvSpPr/>
            <p:nvPr/>
          </p:nvSpPr>
          <p:spPr>
            <a:xfrm>
              <a:off x="2774359" y="1962182"/>
              <a:ext cx="149" cy="258"/>
            </a:xfrm>
            <a:custGeom>
              <a:avLst/>
              <a:gdLst/>
              <a:ahLst/>
              <a:cxnLst/>
              <a:rect l="l" t="t" r="r" b="b"/>
              <a:pathLst>
                <a:path w="11" h="19" extrusionOk="0">
                  <a:moveTo>
                    <a:pt x="0" y="18"/>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127"/>
            <p:cNvSpPr/>
            <p:nvPr/>
          </p:nvSpPr>
          <p:spPr>
            <a:xfrm>
              <a:off x="2774115" y="1962657"/>
              <a:ext cx="109" cy="204"/>
            </a:xfrm>
            <a:custGeom>
              <a:avLst/>
              <a:gdLst/>
              <a:ahLst/>
              <a:cxnLst/>
              <a:rect l="l" t="t" r="r" b="b"/>
              <a:pathLst>
                <a:path w="8" h="15" extrusionOk="0">
                  <a:moveTo>
                    <a:pt x="1" y="15"/>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127"/>
            <p:cNvSpPr/>
            <p:nvPr/>
          </p:nvSpPr>
          <p:spPr>
            <a:xfrm>
              <a:off x="2774590" y="1961761"/>
              <a:ext cx="163" cy="204"/>
            </a:xfrm>
            <a:custGeom>
              <a:avLst/>
              <a:gdLst/>
              <a:ahLst/>
              <a:cxnLst/>
              <a:rect l="l" t="t" r="r" b="b"/>
              <a:pathLst>
                <a:path w="12" h="15" extrusionOk="0">
                  <a:moveTo>
                    <a:pt x="1" y="1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127"/>
            <p:cNvSpPr/>
            <p:nvPr/>
          </p:nvSpPr>
          <p:spPr>
            <a:xfrm>
              <a:off x="2775595" y="1959521"/>
              <a:ext cx="109" cy="258"/>
            </a:xfrm>
            <a:custGeom>
              <a:avLst/>
              <a:gdLst/>
              <a:ahLst/>
              <a:cxnLst/>
              <a:rect l="l" t="t" r="r" b="b"/>
              <a:pathLst>
                <a:path w="8" h="19" extrusionOk="0">
                  <a:moveTo>
                    <a:pt x="0" y="18"/>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127"/>
            <p:cNvSpPr/>
            <p:nvPr/>
          </p:nvSpPr>
          <p:spPr>
            <a:xfrm>
              <a:off x="2775310" y="1960145"/>
              <a:ext cx="149" cy="394"/>
            </a:xfrm>
            <a:custGeom>
              <a:avLst/>
              <a:gdLst/>
              <a:ahLst/>
              <a:cxnLst/>
              <a:rect l="l" t="t" r="r" b="b"/>
              <a:pathLst>
                <a:path w="11" h="29" extrusionOk="0">
                  <a:moveTo>
                    <a:pt x="0" y="28"/>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127"/>
            <p:cNvSpPr/>
            <p:nvPr/>
          </p:nvSpPr>
          <p:spPr>
            <a:xfrm>
              <a:off x="2775065" y="1960756"/>
              <a:ext cx="109" cy="258"/>
            </a:xfrm>
            <a:custGeom>
              <a:avLst/>
              <a:gdLst/>
              <a:ahLst/>
              <a:cxnLst/>
              <a:rect l="l" t="t" r="r" b="b"/>
              <a:pathLst>
                <a:path w="8" h="19" extrusionOk="0">
                  <a:moveTo>
                    <a:pt x="1" y="18"/>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127"/>
            <p:cNvSpPr/>
            <p:nvPr/>
          </p:nvSpPr>
          <p:spPr>
            <a:xfrm>
              <a:off x="2774835" y="1961286"/>
              <a:ext cx="149" cy="244"/>
            </a:xfrm>
            <a:custGeom>
              <a:avLst/>
              <a:gdLst/>
              <a:ahLst/>
              <a:cxnLst/>
              <a:rect l="l" t="t" r="r" b="b"/>
              <a:pathLst>
                <a:path w="11" h="18" extrusionOk="0">
                  <a:moveTo>
                    <a:pt x="0" y="18"/>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127"/>
            <p:cNvSpPr/>
            <p:nvPr/>
          </p:nvSpPr>
          <p:spPr>
            <a:xfrm>
              <a:off x="2773884" y="1963091"/>
              <a:ext cx="109" cy="204"/>
            </a:xfrm>
            <a:custGeom>
              <a:avLst/>
              <a:gdLst/>
              <a:ahLst/>
              <a:cxnLst/>
              <a:rect l="l" t="t" r="r" b="b"/>
              <a:pathLst>
                <a:path w="8" h="15" extrusionOk="0">
                  <a:moveTo>
                    <a:pt x="0" y="14"/>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127"/>
            <p:cNvSpPr/>
            <p:nvPr/>
          </p:nvSpPr>
          <p:spPr>
            <a:xfrm>
              <a:off x="2772268" y="1965087"/>
              <a:ext cx="149" cy="109"/>
            </a:xfrm>
            <a:custGeom>
              <a:avLst/>
              <a:gdLst/>
              <a:ahLst/>
              <a:cxnLst/>
              <a:rect l="l" t="t" r="r" b="b"/>
              <a:pathLst>
                <a:path w="11" h="8" extrusionOk="0">
                  <a:moveTo>
                    <a:pt x="0" y="7"/>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127"/>
            <p:cNvSpPr/>
            <p:nvPr/>
          </p:nvSpPr>
          <p:spPr>
            <a:xfrm>
              <a:off x="2772839" y="1964517"/>
              <a:ext cx="109" cy="149"/>
            </a:xfrm>
            <a:custGeom>
              <a:avLst/>
              <a:gdLst/>
              <a:ahLst/>
              <a:cxnLst/>
              <a:rect l="l" t="t" r="r" b="b"/>
              <a:pathLst>
                <a:path w="8" h="11" extrusionOk="0">
                  <a:moveTo>
                    <a:pt x="0" y="11"/>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127"/>
            <p:cNvSpPr/>
            <p:nvPr/>
          </p:nvSpPr>
          <p:spPr>
            <a:xfrm>
              <a:off x="2771983" y="1965318"/>
              <a:ext cx="149" cy="68"/>
            </a:xfrm>
            <a:custGeom>
              <a:avLst/>
              <a:gdLst/>
              <a:ahLst/>
              <a:cxnLst/>
              <a:rect l="l" t="t" r="r" b="b"/>
              <a:pathLst>
                <a:path w="11" h="5" extrusionOk="0">
                  <a:moveTo>
                    <a:pt x="0" y="4"/>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127"/>
            <p:cNvSpPr/>
            <p:nvPr/>
          </p:nvSpPr>
          <p:spPr>
            <a:xfrm>
              <a:off x="2773599" y="1963512"/>
              <a:ext cx="149" cy="204"/>
            </a:xfrm>
            <a:custGeom>
              <a:avLst/>
              <a:gdLst/>
              <a:ahLst/>
              <a:cxnLst/>
              <a:rect l="l" t="t" r="r" b="b"/>
              <a:pathLst>
                <a:path w="11" h="15" extrusionOk="0">
                  <a:moveTo>
                    <a:pt x="0" y="15"/>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127"/>
            <p:cNvSpPr/>
            <p:nvPr/>
          </p:nvSpPr>
          <p:spPr>
            <a:xfrm>
              <a:off x="2773070" y="1964178"/>
              <a:ext cx="163" cy="204"/>
            </a:xfrm>
            <a:custGeom>
              <a:avLst/>
              <a:gdLst/>
              <a:ahLst/>
              <a:cxnLst/>
              <a:rect l="l" t="t" r="r" b="b"/>
              <a:pathLst>
                <a:path w="12" h="15" extrusionOk="0">
                  <a:moveTo>
                    <a:pt x="1" y="15"/>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127"/>
            <p:cNvSpPr/>
            <p:nvPr/>
          </p:nvSpPr>
          <p:spPr>
            <a:xfrm>
              <a:off x="2773355" y="1963852"/>
              <a:ext cx="109" cy="204"/>
            </a:xfrm>
            <a:custGeom>
              <a:avLst/>
              <a:gdLst/>
              <a:ahLst/>
              <a:cxnLst/>
              <a:rect l="l" t="t" r="r" b="b"/>
              <a:pathLst>
                <a:path w="8" h="15" extrusionOk="0">
                  <a:moveTo>
                    <a:pt x="1" y="14"/>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127"/>
            <p:cNvSpPr/>
            <p:nvPr/>
          </p:nvSpPr>
          <p:spPr>
            <a:xfrm>
              <a:off x="2776776" y="1956384"/>
              <a:ext cx="68" cy="299"/>
            </a:xfrm>
            <a:custGeom>
              <a:avLst/>
              <a:gdLst/>
              <a:ahLst/>
              <a:cxnLst/>
              <a:rect l="l" t="t" r="r" b="b"/>
              <a:pathLst>
                <a:path w="5" h="22" extrusionOk="0">
                  <a:moveTo>
                    <a:pt x="1" y="22"/>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127"/>
            <p:cNvSpPr/>
            <p:nvPr/>
          </p:nvSpPr>
          <p:spPr>
            <a:xfrm>
              <a:off x="2777496" y="1954062"/>
              <a:ext cx="109" cy="204"/>
            </a:xfrm>
            <a:custGeom>
              <a:avLst/>
              <a:gdLst/>
              <a:ahLst/>
              <a:cxnLst/>
              <a:rect l="l" t="t" r="r" b="b"/>
              <a:pathLst>
                <a:path w="8" h="15" extrusionOk="0">
                  <a:moveTo>
                    <a:pt x="0" y="14"/>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127"/>
            <p:cNvSpPr/>
            <p:nvPr/>
          </p:nvSpPr>
          <p:spPr>
            <a:xfrm>
              <a:off x="2777632" y="1953628"/>
              <a:ext cx="68" cy="204"/>
            </a:xfrm>
            <a:custGeom>
              <a:avLst/>
              <a:gdLst/>
              <a:ahLst/>
              <a:cxnLst/>
              <a:rect l="l" t="t" r="r" b="b"/>
              <a:pathLst>
                <a:path w="5" h="15" extrusionOk="0">
                  <a:moveTo>
                    <a:pt x="1" y="15"/>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127"/>
            <p:cNvSpPr/>
            <p:nvPr/>
          </p:nvSpPr>
          <p:spPr>
            <a:xfrm>
              <a:off x="2776926" y="1955909"/>
              <a:ext cx="109" cy="258"/>
            </a:xfrm>
            <a:custGeom>
              <a:avLst/>
              <a:gdLst/>
              <a:ahLst/>
              <a:cxnLst/>
              <a:rect l="l" t="t" r="r" b="b"/>
              <a:pathLst>
                <a:path w="8" h="19" extrusionOk="0">
                  <a:moveTo>
                    <a:pt x="0" y="18"/>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127"/>
            <p:cNvSpPr/>
            <p:nvPr/>
          </p:nvSpPr>
          <p:spPr>
            <a:xfrm>
              <a:off x="2777251" y="1954959"/>
              <a:ext cx="68" cy="204"/>
            </a:xfrm>
            <a:custGeom>
              <a:avLst/>
              <a:gdLst/>
              <a:ahLst/>
              <a:cxnLst/>
              <a:rect l="l" t="t" r="r" b="b"/>
              <a:pathLst>
                <a:path w="5" h="15" extrusionOk="0">
                  <a:moveTo>
                    <a:pt x="1" y="15"/>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127"/>
            <p:cNvSpPr/>
            <p:nvPr/>
          </p:nvSpPr>
          <p:spPr>
            <a:xfrm>
              <a:off x="2777781" y="1953248"/>
              <a:ext cx="14" cy="109"/>
            </a:xfrm>
            <a:custGeom>
              <a:avLst/>
              <a:gdLst/>
              <a:ahLst/>
              <a:cxnLst/>
              <a:rect l="l" t="t" r="r" b="b"/>
              <a:pathLst>
                <a:path w="1" h="8" extrusionOk="0">
                  <a:moveTo>
                    <a:pt x="0"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127"/>
            <p:cNvSpPr/>
            <p:nvPr/>
          </p:nvSpPr>
          <p:spPr>
            <a:xfrm>
              <a:off x="2777061" y="1955434"/>
              <a:ext cx="109" cy="258"/>
            </a:xfrm>
            <a:custGeom>
              <a:avLst/>
              <a:gdLst/>
              <a:ahLst/>
              <a:cxnLst/>
              <a:rect l="l" t="t" r="r" b="b"/>
              <a:pathLst>
                <a:path w="8" h="19" extrusionOk="0">
                  <a:moveTo>
                    <a:pt x="1" y="18"/>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127"/>
            <p:cNvSpPr/>
            <p:nvPr/>
          </p:nvSpPr>
          <p:spPr>
            <a:xfrm>
              <a:off x="2776586" y="1956914"/>
              <a:ext cx="109" cy="244"/>
            </a:xfrm>
            <a:custGeom>
              <a:avLst/>
              <a:gdLst/>
              <a:ahLst/>
              <a:cxnLst/>
              <a:rect l="l" t="t" r="r" b="b"/>
              <a:pathLst>
                <a:path w="8" h="18" extrusionOk="0">
                  <a:moveTo>
                    <a:pt x="1" y="18"/>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127"/>
            <p:cNvSpPr/>
            <p:nvPr/>
          </p:nvSpPr>
          <p:spPr>
            <a:xfrm>
              <a:off x="2776206" y="1957959"/>
              <a:ext cx="109" cy="244"/>
            </a:xfrm>
            <a:custGeom>
              <a:avLst/>
              <a:gdLst/>
              <a:ahLst/>
              <a:cxnLst/>
              <a:rect l="l" t="t" r="r" b="b"/>
              <a:pathLst>
                <a:path w="8" h="18" extrusionOk="0">
                  <a:moveTo>
                    <a:pt x="1" y="18"/>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127"/>
            <p:cNvSpPr/>
            <p:nvPr/>
          </p:nvSpPr>
          <p:spPr>
            <a:xfrm>
              <a:off x="2776016" y="1958475"/>
              <a:ext cx="109" cy="258"/>
            </a:xfrm>
            <a:custGeom>
              <a:avLst/>
              <a:gdLst/>
              <a:ahLst/>
              <a:cxnLst/>
              <a:rect l="l" t="t" r="r" b="b"/>
              <a:pathLst>
                <a:path w="8" h="19" extrusionOk="0">
                  <a:moveTo>
                    <a:pt x="1" y="18"/>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127"/>
            <p:cNvSpPr/>
            <p:nvPr/>
          </p:nvSpPr>
          <p:spPr>
            <a:xfrm>
              <a:off x="2776396" y="1957430"/>
              <a:ext cx="109" cy="258"/>
            </a:xfrm>
            <a:custGeom>
              <a:avLst/>
              <a:gdLst/>
              <a:ahLst/>
              <a:cxnLst/>
              <a:rect l="l" t="t" r="r" b="b"/>
              <a:pathLst>
                <a:path w="8" h="19" extrusionOk="0">
                  <a:moveTo>
                    <a:pt x="1" y="18"/>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127"/>
            <p:cNvSpPr/>
            <p:nvPr/>
          </p:nvSpPr>
          <p:spPr>
            <a:xfrm>
              <a:off x="2777401" y="1954483"/>
              <a:ext cx="54" cy="258"/>
            </a:xfrm>
            <a:custGeom>
              <a:avLst/>
              <a:gdLst/>
              <a:ahLst/>
              <a:cxnLst/>
              <a:rect l="l" t="t" r="r" b="b"/>
              <a:pathLst>
                <a:path w="4" h="19" extrusionOk="0">
                  <a:moveTo>
                    <a:pt x="0" y="1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127"/>
            <p:cNvSpPr/>
            <p:nvPr/>
          </p:nvSpPr>
          <p:spPr>
            <a:xfrm>
              <a:off x="2772554" y="1964802"/>
              <a:ext cx="149" cy="149"/>
            </a:xfrm>
            <a:custGeom>
              <a:avLst/>
              <a:gdLst/>
              <a:ahLst/>
              <a:cxnLst/>
              <a:rect l="l" t="t" r="r" b="b"/>
              <a:pathLst>
                <a:path w="11" h="11" extrusionOk="0">
                  <a:moveTo>
                    <a:pt x="11"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127"/>
            <p:cNvSpPr/>
            <p:nvPr/>
          </p:nvSpPr>
          <p:spPr>
            <a:xfrm>
              <a:off x="2775826" y="1959005"/>
              <a:ext cx="109" cy="244"/>
            </a:xfrm>
            <a:custGeom>
              <a:avLst/>
              <a:gdLst/>
              <a:ahLst/>
              <a:cxnLst/>
              <a:rect l="l" t="t" r="r" b="b"/>
              <a:pathLst>
                <a:path w="8" h="18" extrusionOk="0">
                  <a:moveTo>
                    <a:pt x="1" y="18"/>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127"/>
            <p:cNvSpPr/>
            <p:nvPr/>
          </p:nvSpPr>
          <p:spPr>
            <a:xfrm>
              <a:off x="2771698" y="1965508"/>
              <a:ext cx="109" cy="68"/>
            </a:xfrm>
            <a:custGeom>
              <a:avLst/>
              <a:gdLst/>
              <a:ahLst/>
              <a:cxnLst/>
              <a:rect l="l" t="t" r="r" b="b"/>
              <a:pathLst>
                <a:path w="8" h="5" extrusionOk="0">
                  <a:moveTo>
                    <a:pt x="0" y="4"/>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127"/>
            <p:cNvSpPr/>
            <p:nvPr/>
          </p:nvSpPr>
          <p:spPr>
            <a:xfrm>
              <a:off x="2800401" y="1951917"/>
              <a:ext cx="68" cy="68"/>
            </a:xfrm>
            <a:custGeom>
              <a:avLst/>
              <a:gdLst/>
              <a:ahLst/>
              <a:cxnLst/>
              <a:rect l="l" t="t" r="r" b="b"/>
              <a:pathLst>
                <a:path w="5" h="5" extrusionOk="0">
                  <a:moveTo>
                    <a:pt x="1" y="1"/>
                  </a:move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127"/>
            <p:cNvSpPr/>
            <p:nvPr/>
          </p:nvSpPr>
          <p:spPr>
            <a:xfrm>
              <a:off x="2800591" y="1952582"/>
              <a:ext cx="14" cy="109"/>
            </a:xfrm>
            <a:custGeom>
              <a:avLst/>
              <a:gdLst/>
              <a:ahLst/>
              <a:cxnLst/>
              <a:rect l="l" t="t" r="r" b="b"/>
              <a:pathLst>
                <a:path w="1" h="8" extrusionOk="0">
                  <a:moveTo>
                    <a:pt x="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127"/>
            <p:cNvSpPr/>
            <p:nvPr/>
          </p:nvSpPr>
          <p:spPr>
            <a:xfrm>
              <a:off x="2800591" y="1953017"/>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127"/>
            <p:cNvSpPr/>
            <p:nvPr/>
          </p:nvSpPr>
          <p:spPr>
            <a:xfrm>
              <a:off x="2820930" y="1936276"/>
              <a:ext cx="109" cy="109"/>
            </a:xfrm>
            <a:custGeom>
              <a:avLst/>
              <a:gdLst/>
              <a:ahLst/>
              <a:cxnLst/>
              <a:rect l="l" t="t" r="r" b="b"/>
              <a:pathLst>
                <a:path w="8" h="8" extrusionOk="0">
                  <a:moveTo>
                    <a:pt x="1" y="1"/>
                  </a:moveTo>
                  <a:lnTo>
                    <a:pt x="8" y="8"/>
                  </a:lnTo>
                  <a:lnTo>
                    <a:pt x="8"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127"/>
            <p:cNvSpPr/>
            <p:nvPr/>
          </p:nvSpPr>
          <p:spPr>
            <a:xfrm>
              <a:off x="2800550" y="195229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127"/>
            <p:cNvSpPr/>
            <p:nvPr/>
          </p:nvSpPr>
          <p:spPr>
            <a:xfrm>
              <a:off x="2783293" y="1890642"/>
              <a:ext cx="54" cy="68"/>
            </a:xfrm>
            <a:custGeom>
              <a:avLst/>
              <a:gdLst/>
              <a:ahLst/>
              <a:cxnLst/>
              <a:rect l="l" t="t" r="r" b="b"/>
              <a:pathLst>
                <a:path w="4" h="5" extrusionOk="0">
                  <a:moveTo>
                    <a:pt x="4"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127"/>
            <p:cNvSpPr/>
            <p:nvPr/>
          </p:nvSpPr>
          <p:spPr>
            <a:xfrm>
              <a:off x="2821609" y="1933425"/>
              <a:ext cx="0" cy="109"/>
            </a:xfrm>
            <a:custGeom>
              <a:avLst/>
              <a:gdLst/>
              <a:ahLst/>
              <a:cxnLst/>
              <a:rect l="l" t="t" r="r" b="b"/>
              <a:pathLst>
                <a:path h="8" extrusionOk="0">
                  <a:moveTo>
                    <a:pt x="0"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127"/>
            <p:cNvSpPr/>
            <p:nvPr/>
          </p:nvSpPr>
          <p:spPr>
            <a:xfrm>
              <a:off x="2821555" y="1932854"/>
              <a:ext cx="14" cy="163"/>
            </a:xfrm>
            <a:custGeom>
              <a:avLst/>
              <a:gdLst/>
              <a:ahLst/>
              <a:cxnLst/>
              <a:rect l="l" t="t" r="r" b="b"/>
              <a:pathLst>
                <a:path w="1" h="12" extrusionOk="0">
                  <a:moveTo>
                    <a:pt x="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12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127"/>
            <p:cNvSpPr/>
            <p:nvPr/>
          </p:nvSpPr>
          <p:spPr>
            <a:xfrm>
              <a:off x="2782913" y="1890262"/>
              <a:ext cx="204" cy="163"/>
            </a:xfrm>
            <a:custGeom>
              <a:avLst/>
              <a:gdLst/>
              <a:ahLst/>
              <a:cxnLst/>
              <a:rect l="l" t="t" r="r" b="b"/>
              <a:pathLst>
                <a:path w="15" h="12" extrusionOk="0">
                  <a:moveTo>
                    <a:pt x="0" y="1"/>
                  </a:moveTo>
                  <a:lnTo>
                    <a:pt x="1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127"/>
            <p:cNvSpPr/>
            <p:nvPr/>
          </p:nvSpPr>
          <p:spPr>
            <a:xfrm>
              <a:off x="2783198" y="1890547"/>
              <a:ext cx="109" cy="109"/>
            </a:xfrm>
            <a:custGeom>
              <a:avLst/>
              <a:gdLst/>
              <a:ahLst/>
              <a:cxnLst/>
              <a:rect l="l" t="t" r="r" b="b"/>
              <a:pathLst>
                <a:path w="8" h="8" extrusionOk="0">
                  <a:moveTo>
                    <a:pt x="7"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12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127"/>
            <p:cNvSpPr/>
            <p:nvPr/>
          </p:nvSpPr>
          <p:spPr>
            <a:xfrm>
              <a:off x="2821650" y="1933995"/>
              <a:ext cx="14" cy="68"/>
            </a:xfrm>
            <a:custGeom>
              <a:avLst/>
              <a:gdLst/>
              <a:ahLst/>
              <a:cxnLst/>
              <a:rect l="l" t="t" r="r" b="b"/>
              <a:pathLst>
                <a:path w="1" h="5" extrusionOk="0">
                  <a:moveTo>
                    <a:pt x="1"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127"/>
            <p:cNvSpPr/>
            <p:nvPr/>
          </p:nvSpPr>
          <p:spPr>
            <a:xfrm>
              <a:off x="2782574" y="1889936"/>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127"/>
            <p:cNvSpPr/>
            <p:nvPr/>
          </p:nvSpPr>
          <p:spPr>
            <a:xfrm>
              <a:off x="2782723" y="1890072"/>
              <a:ext cx="149" cy="109"/>
            </a:xfrm>
            <a:custGeom>
              <a:avLst/>
              <a:gdLst/>
              <a:ahLst/>
              <a:cxnLst/>
              <a:rect l="l" t="t" r="r" b="b"/>
              <a:pathLst>
                <a:path w="11" h="8" extrusionOk="0">
                  <a:moveTo>
                    <a:pt x="11"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127"/>
            <p:cNvSpPr/>
            <p:nvPr/>
          </p:nvSpPr>
          <p:spPr>
            <a:xfrm>
              <a:off x="2783103" y="1890411"/>
              <a:ext cx="149" cy="149"/>
            </a:xfrm>
            <a:custGeom>
              <a:avLst/>
              <a:gdLst/>
              <a:ahLst/>
              <a:cxnLst/>
              <a:rect l="l" t="t" r="r" b="b"/>
              <a:pathLst>
                <a:path w="11" h="11" extrusionOk="0">
                  <a:moveTo>
                    <a:pt x="11" y="1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127"/>
            <p:cNvSpPr/>
            <p:nvPr/>
          </p:nvSpPr>
          <p:spPr>
            <a:xfrm>
              <a:off x="2783334" y="1890696"/>
              <a:ext cx="68" cy="54"/>
            </a:xfrm>
            <a:custGeom>
              <a:avLst/>
              <a:gdLst/>
              <a:ahLst/>
              <a:cxnLst/>
              <a:rect l="l" t="t" r="r" b="b"/>
              <a:pathLst>
                <a:path w="5" h="4" extrusionOk="0">
                  <a:moveTo>
                    <a:pt x="4"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127"/>
            <p:cNvSpPr/>
            <p:nvPr/>
          </p:nvSpPr>
          <p:spPr>
            <a:xfrm>
              <a:off x="2821324" y="1935950"/>
              <a:ext cx="0" cy="14"/>
            </a:xfrm>
            <a:custGeom>
              <a:avLst/>
              <a:gdLst/>
              <a:ahLst/>
              <a:cxnLst/>
              <a:rect l="l" t="t" r="r" b="b"/>
              <a:pathLst>
                <a:path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127"/>
            <p:cNvSpPr/>
            <p:nvPr/>
          </p:nvSpPr>
          <p:spPr>
            <a:xfrm>
              <a:off x="2821609" y="1934945"/>
              <a:ext cx="0" cy="68"/>
            </a:xfrm>
            <a:custGeom>
              <a:avLst/>
              <a:gdLst/>
              <a:ahLst/>
              <a:cxnLst/>
              <a:rect l="l" t="t" r="r" b="b"/>
              <a:pathLst>
                <a:path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12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127"/>
            <p:cNvSpPr/>
            <p:nvPr/>
          </p:nvSpPr>
          <p:spPr>
            <a:xfrm>
              <a:off x="2821039" y="1936330"/>
              <a:ext cx="0" cy="54"/>
            </a:xfrm>
            <a:custGeom>
              <a:avLst/>
              <a:gdLst/>
              <a:ahLst/>
              <a:cxnLst/>
              <a:rect l="l" t="t" r="r" b="b"/>
              <a:pathLst>
                <a:path h="4" extrusionOk="0">
                  <a:moveTo>
                    <a:pt x="0" y="4"/>
                  </a:moveTo>
                  <a:lnTo>
                    <a:pt x="0" y="4"/>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127"/>
            <p:cNvSpPr/>
            <p:nvPr/>
          </p:nvSpPr>
          <p:spPr>
            <a:xfrm>
              <a:off x="2821460" y="1935421"/>
              <a:ext cx="14" cy="68"/>
            </a:xfrm>
            <a:custGeom>
              <a:avLst/>
              <a:gdLst/>
              <a:ahLst/>
              <a:cxnLst/>
              <a:rect l="l" t="t" r="r" b="b"/>
              <a:pathLst>
                <a:path w="1" h="5" extrusionOk="0">
                  <a:moveTo>
                    <a:pt x="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12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12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12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127"/>
            <p:cNvSpPr/>
            <p:nvPr/>
          </p:nvSpPr>
          <p:spPr>
            <a:xfrm>
              <a:off x="2186141" y="1680883"/>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127"/>
            <p:cNvSpPr/>
            <p:nvPr/>
          </p:nvSpPr>
          <p:spPr>
            <a:xfrm>
              <a:off x="2187187" y="1681358"/>
              <a:ext cx="204" cy="109"/>
            </a:xfrm>
            <a:custGeom>
              <a:avLst/>
              <a:gdLst/>
              <a:ahLst/>
              <a:cxnLst/>
              <a:rect l="l" t="t" r="r" b="b"/>
              <a:pathLst>
                <a:path w="15" h="8" extrusionOk="0">
                  <a:moveTo>
                    <a:pt x="14"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127"/>
            <p:cNvSpPr/>
            <p:nvPr/>
          </p:nvSpPr>
          <p:spPr>
            <a:xfrm>
              <a:off x="2188327" y="1682024"/>
              <a:ext cx="204" cy="109"/>
            </a:xfrm>
            <a:custGeom>
              <a:avLst/>
              <a:gdLst/>
              <a:ahLst/>
              <a:cxnLst/>
              <a:rect l="l" t="t" r="r" b="b"/>
              <a:pathLst>
                <a:path w="15" h="8" extrusionOk="0">
                  <a:moveTo>
                    <a:pt x="14"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127"/>
            <p:cNvSpPr/>
            <p:nvPr/>
          </p:nvSpPr>
          <p:spPr>
            <a:xfrm>
              <a:off x="2185571" y="1680652"/>
              <a:ext cx="149" cy="54"/>
            </a:xfrm>
            <a:custGeom>
              <a:avLst/>
              <a:gdLst/>
              <a:ahLst/>
              <a:cxnLst/>
              <a:rect l="l" t="t" r="r" b="b"/>
              <a:pathLst>
                <a:path w="11" h="4" extrusionOk="0">
                  <a:moveTo>
                    <a:pt x="11"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127"/>
            <p:cNvSpPr/>
            <p:nvPr/>
          </p:nvSpPr>
          <p:spPr>
            <a:xfrm>
              <a:off x="2186657" y="1681128"/>
              <a:ext cx="109" cy="54"/>
            </a:xfrm>
            <a:custGeom>
              <a:avLst/>
              <a:gdLst/>
              <a:ahLst/>
              <a:cxnLst/>
              <a:rect l="l" t="t" r="r" b="b"/>
              <a:pathLst>
                <a:path w="8" h="4" extrusionOk="0">
                  <a:moveTo>
                    <a:pt x="8"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127"/>
            <p:cNvSpPr/>
            <p:nvPr/>
          </p:nvSpPr>
          <p:spPr>
            <a:xfrm>
              <a:off x="2184756" y="1680313"/>
              <a:ext cx="109" cy="14"/>
            </a:xfrm>
            <a:custGeom>
              <a:avLst/>
              <a:gdLst/>
              <a:ahLst/>
              <a:cxnLst/>
              <a:rect l="l" t="t" r="r" b="b"/>
              <a:pathLst>
                <a:path w="8" h="1" extrusionOk="0">
                  <a:moveTo>
                    <a:pt x="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127"/>
            <p:cNvSpPr/>
            <p:nvPr/>
          </p:nvSpPr>
          <p:spPr>
            <a:xfrm>
              <a:off x="2185137" y="1680462"/>
              <a:ext cx="163" cy="54"/>
            </a:xfrm>
            <a:custGeom>
              <a:avLst/>
              <a:gdLst/>
              <a:ahLst/>
              <a:cxnLst/>
              <a:rect l="l" t="t" r="r" b="b"/>
              <a:pathLst>
                <a:path w="12" h="4" extrusionOk="0">
                  <a:moveTo>
                    <a:pt x="1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127"/>
            <p:cNvSpPr/>
            <p:nvPr/>
          </p:nvSpPr>
          <p:spPr>
            <a:xfrm>
              <a:off x="2183616" y="167989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127"/>
            <p:cNvSpPr/>
            <p:nvPr/>
          </p:nvSpPr>
          <p:spPr>
            <a:xfrm>
              <a:off x="2175347" y="1698615"/>
              <a:ext cx="163" cy="163"/>
            </a:xfrm>
            <a:custGeom>
              <a:avLst/>
              <a:gdLst/>
              <a:ahLst/>
              <a:cxnLst/>
              <a:rect l="l" t="t" r="r" b="b"/>
              <a:pathLst>
                <a:path w="12" h="12" extrusionOk="0">
                  <a:moveTo>
                    <a:pt x="1" y="1"/>
                  </a:moveTo>
                  <a:lnTo>
                    <a:pt x="1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127"/>
            <p:cNvSpPr/>
            <p:nvPr/>
          </p:nvSpPr>
          <p:spPr>
            <a:xfrm>
              <a:off x="2176257" y="1699525"/>
              <a:ext cx="54" cy="54"/>
            </a:xfrm>
            <a:custGeom>
              <a:avLst/>
              <a:gdLst/>
              <a:ahLst/>
              <a:cxnLst/>
              <a:rect l="l" t="t" r="r" b="b"/>
              <a:pathLst>
                <a:path w="4" h="4" extrusionOk="0">
                  <a:moveTo>
                    <a:pt x="4" y="4"/>
                  </a:moveTo>
                  <a:lnTo>
                    <a:pt x="0" y="0"/>
                  </a:ln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127"/>
            <p:cNvSpPr/>
            <p:nvPr/>
          </p:nvSpPr>
          <p:spPr>
            <a:xfrm>
              <a:off x="2187703" y="1681698"/>
              <a:ext cx="258" cy="109"/>
            </a:xfrm>
            <a:custGeom>
              <a:avLst/>
              <a:gdLst/>
              <a:ahLst/>
              <a:cxnLst/>
              <a:rect l="l" t="t" r="r" b="b"/>
              <a:pathLst>
                <a:path w="19" h="8" extrusionOk="0">
                  <a:moveTo>
                    <a:pt x="18"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12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127"/>
            <p:cNvSpPr/>
            <p:nvPr/>
          </p:nvSpPr>
          <p:spPr>
            <a:xfrm>
              <a:off x="2183711" y="1679933"/>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127"/>
            <p:cNvSpPr/>
            <p:nvPr/>
          </p:nvSpPr>
          <p:spPr>
            <a:xfrm>
              <a:off x="2184145" y="1680082"/>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127"/>
            <p:cNvSpPr/>
            <p:nvPr/>
          </p:nvSpPr>
          <p:spPr>
            <a:xfrm>
              <a:off x="2183860" y="1679987"/>
              <a:ext cx="54" cy="14"/>
            </a:xfrm>
            <a:custGeom>
              <a:avLst/>
              <a:gdLst/>
              <a:ahLst/>
              <a:cxnLst/>
              <a:rect l="l" t="t" r="r" b="b"/>
              <a:pathLst>
                <a:path w="4" h="1" extrusionOk="0">
                  <a:moveTo>
                    <a:pt x="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12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12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12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127"/>
            <p:cNvSpPr/>
            <p:nvPr/>
          </p:nvSpPr>
          <p:spPr>
            <a:xfrm>
              <a:off x="2170215" y="1666817"/>
              <a:ext cx="54" cy="68"/>
            </a:xfrm>
            <a:custGeom>
              <a:avLst/>
              <a:gdLst/>
              <a:ahLst/>
              <a:cxnLst/>
              <a:rect l="l" t="t" r="r" b="b"/>
              <a:pathLst>
                <a:path w="4" h="5" extrusionOk="0">
                  <a:moveTo>
                    <a:pt x="4"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127"/>
            <p:cNvSpPr/>
            <p:nvPr/>
          </p:nvSpPr>
          <p:spPr>
            <a:xfrm>
              <a:off x="2170636" y="1667061"/>
              <a:ext cx="68" cy="54"/>
            </a:xfrm>
            <a:custGeom>
              <a:avLst/>
              <a:gdLst/>
              <a:ahLst/>
              <a:cxnLst/>
              <a:rect l="l" t="t" r="r" b="b"/>
              <a:pathLst>
                <a:path w="5" h="4" extrusionOk="0">
                  <a:moveTo>
                    <a:pt x="4"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127"/>
            <p:cNvSpPr/>
            <p:nvPr/>
          </p:nvSpPr>
          <p:spPr>
            <a:xfrm>
              <a:off x="2175252" y="1670524"/>
              <a:ext cx="163" cy="109"/>
            </a:xfrm>
            <a:custGeom>
              <a:avLst/>
              <a:gdLst/>
              <a:ahLst/>
              <a:cxnLst/>
              <a:rect l="l" t="t" r="r" b="b"/>
              <a:pathLst>
                <a:path w="12" h="8" extrusionOk="0">
                  <a:moveTo>
                    <a:pt x="1" y="1"/>
                  </a:moveTo>
                  <a:lnTo>
                    <a:pt x="1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12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127"/>
            <p:cNvSpPr/>
            <p:nvPr/>
          </p:nvSpPr>
          <p:spPr>
            <a:xfrm>
              <a:off x="2175592" y="1670809"/>
              <a:ext cx="109" cy="109"/>
            </a:xfrm>
            <a:custGeom>
              <a:avLst/>
              <a:gdLst/>
              <a:ahLst/>
              <a:cxnLst/>
              <a:rect l="l" t="t" r="r" b="b"/>
              <a:pathLst>
                <a:path w="8" h="8" extrusionOk="0">
                  <a:moveTo>
                    <a:pt x="7"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127"/>
            <p:cNvSpPr/>
            <p:nvPr/>
          </p:nvSpPr>
          <p:spPr>
            <a:xfrm>
              <a:off x="2174587" y="1669858"/>
              <a:ext cx="163" cy="163"/>
            </a:xfrm>
            <a:custGeom>
              <a:avLst/>
              <a:gdLst/>
              <a:ahLst/>
              <a:cxnLst/>
              <a:rect l="l" t="t" r="r" b="b"/>
              <a:pathLst>
                <a:path w="12" h="12" extrusionOk="0">
                  <a:moveTo>
                    <a:pt x="1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127"/>
            <p:cNvSpPr/>
            <p:nvPr/>
          </p:nvSpPr>
          <p:spPr>
            <a:xfrm>
              <a:off x="2174207" y="1669573"/>
              <a:ext cx="109" cy="109"/>
            </a:xfrm>
            <a:custGeom>
              <a:avLst/>
              <a:gdLst/>
              <a:ahLst/>
              <a:cxnLst/>
              <a:rect l="l" t="t" r="r" b="b"/>
              <a:pathLst>
                <a:path w="8" h="8" extrusionOk="0">
                  <a:moveTo>
                    <a:pt x="8"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127"/>
            <p:cNvSpPr/>
            <p:nvPr/>
          </p:nvSpPr>
          <p:spPr>
            <a:xfrm>
              <a:off x="2171070" y="1667346"/>
              <a:ext cx="54" cy="54"/>
            </a:xfrm>
            <a:custGeom>
              <a:avLst/>
              <a:gdLst/>
              <a:ahLst/>
              <a:cxnLst/>
              <a:rect l="l" t="t" r="r" b="b"/>
              <a:pathLst>
                <a:path w="4" h="4" extrusionOk="0">
                  <a:moveTo>
                    <a:pt x="4"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127"/>
            <p:cNvSpPr/>
            <p:nvPr/>
          </p:nvSpPr>
          <p:spPr>
            <a:xfrm>
              <a:off x="2173786" y="1669247"/>
              <a:ext cx="149" cy="109"/>
            </a:xfrm>
            <a:custGeom>
              <a:avLst/>
              <a:gdLst/>
              <a:ahLst/>
              <a:cxnLst/>
              <a:rect l="l" t="t" r="r" b="b"/>
              <a:pathLst>
                <a:path w="11" h="8" extrusionOk="0">
                  <a:moveTo>
                    <a:pt x="11"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127"/>
            <p:cNvSpPr/>
            <p:nvPr/>
          </p:nvSpPr>
          <p:spPr>
            <a:xfrm>
              <a:off x="2174926" y="1670198"/>
              <a:ext cx="149" cy="109"/>
            </a:xfrm>
            <a:custGeom>
              <a:avLst/>
              <a:gdLst/>
              <a:ahLst/>
              <a:cxnLst/>
              <a:rect l="l" t="t" r="r" b="b"/>
              <a:pathLst>
                <a:path w="11" h="8" extrusionOk="0">
                  <a:moveTo>
                    <a:pt x="11"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127"/>
            <p:cNvSpPr/>
            <p:nvPr/>
          </p:nvSpPr>
          <p:spPr>
            <a:xfrm>
              <a:off x="2171546" y="166767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127"/>
            <p:cNvSpPr/>
            <p:nvPr/>
          </p:nvSpPr>
          <p:spPr>
            <a:xfrm>
              <a:off x="2172971" y="1668623"/>
              <a:ext cx="54" cy="68"/>
            </a:xfrm>
            <a:custGeom>
              <a:avLst/>
              <a:gdLst/>
              <a:ahLst/>
              <a:cxnLst/>
              <a:rect l="l" t="t" r="r" b="b"/>
              <a:pathLst>
                <a:path w="4" h="5" extrusionOk="0">
                  <a:moveTo>
                    <a:pt x="4"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127"/>
            <p:cNvSpPr/>
            <p:nvPr/>
          </p:nvSpPr>
          <p:spPr>
            <a:xfrm>
              <a:off x="2173351" y="1668908"/>
              <a:ext cx="163" cy="109"/>
            </a:xfrm>
            <a:custGeom>
              <a:avLst/>
              <a:gdLst/>
              <a:ahLst/>
              <a:cxnLst/>
              <a:rect l="l" t="t" r="r" b="b"/>
              <a:pathLst>
                <a:path w="12" h="8" extrusionOk="0">
                  <a:moveTo>
                    <a:pt x="11"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12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127"/>
            <p:cNvSpPr/>
            <p:nvPr/>
          </p:nvSpPr>
          <p:spPr>
            <a:xfrm>
              <a:off x="2168599" y="1663436"/>
              <a:ext cx="54" cy="68"/>
            </a:xfrm>
            <a:custGeom>
              <a:avLst/>
              <a:gdLst/>
              <a:ahLst/>
              <a:cxnLst/>
              <a:rect l="l" t="t" r="r" b="b"/>
              <a:pathLst>
                <a:path w="4" h="5" extrusionOk="0">
                  <a:moveTo>
                    <a:pt x="4"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127"/>
            <p:cNvSpPr/>
            <p:nvPr/>
          </p:nvSpPr>
          <p:spPr>
            <a:xfrm>
              <a:off x="2168409" y="1663871"/>
              <a:ext cx="14" cy="54"/>
            </a:xfrm>
            <a:custGeom>
              <a:avLst/>
              <a:gdLst/>
              <a:ahLst/>
              <a:cxnLst/>
              <a:rect l="l" t="t" r="r" b="b"/>
              <a:pathLst>
                <a:path w="1" h="4" extrusionOk="0">
                  <a:moveTo>
                    <a:pt x="0"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127"/>
            <p:cNvSpPr/>
            <p:nvPr/>
          </p:nvSpPr>
          <p:spPr>
            <a:xfrm>
              <a:off x="2168450" y="1663680"/>
              <a:ext cx="68" cy="149"/>
            </a:xfrm>
            <a:custGeom>
              <a:avLst/>
              <a:gdLst/>
              <a:ahLst/>
              <a:cxnLst/>
              <a:rect l="l" t="t" r="r" b="b"/>
              <a:pathLst>
                <a:path w="5" h="11" extrusionOk="0">
                  <a:moveTo>
                    <a:pt x="4"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127"/>
            <p:cNvSpPr/>
            <p:nvPr/>
          </p:nvSpPr>
          <p:spPr>
            <a:xfrm>
              <a:off x="2168735" y="1663341"/>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127"/>
            <p:cNvSpPr/>
            <p:nvPr/>
          </p:nvSpPr>
          <p:spPr>
            <a:xfrm>
              <a:off x="2168694" y="1663341"/>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127"/>
            <p:cNvSpPr/>
            <p:nvPr/>
          </p:nvSpPr>
          <p:spPr>
            <a:xfrm>
              <a:off x="2168640" y="1663395"/>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127"/>
            <p:cNvSpPr/>
            <p:nvPr/>
          </p:nvSpPr>
          <p:spPr>
            <a:xfrm>
              <a:off x="2168504" y="1663531"/>
              <a:ext cx="54" cy="109"/>
            </a:xfrm>
            <a:custGeom>
              <a:avLst/>
              <a:gdLst/>
              <a:ahLst/>
              <a:cxnLst/>
              <a:rect l="l" t="t" r="r" b="b"/>
              <a:pathLst>
                <a:path w="4" h="8" extrusionOk="0">
                  <a:moveTo>
                    <a:pt x="4"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12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12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12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12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12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127"/>
            <p:cNvSpPr/>
            <p:nvPr/>
          </p:nvSpPr>
          <p:spPr>
            <a:xfrm>
              <a:off x="2183046" y="1635439"/>
              <a:ext cx="68" cy="68"/>
            </a:xfrm>
            <a:custGeom>
              <a:avLst/>
              <a:gdLst/>
              <a:ahLst/>
              <a:cxnLst/>
              <a:rect l="l" t="t" r="r" b="b"/>
              <a:pathLst>
                <a:path w="5" h="5" extrusionOk="0">
                  <a:moveTo>
                    <a:pt x="1" y="1"/>
                  </a:moveTo>
                  <a:lnTo>
                    <a:pt x="1" y="1"/>
                  </a:ln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12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12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12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127"/>
            <p:cNvSpPr/>
            <p:nvPr/>
          </p:nvSpPr>
          <p:spPr>
            <a:xfrm>
              <a:off x="2156855" y="1646478"/>
              <a:ext cx="163" cy="54"/>
            </a:xfrm>
            <a:custGeom>
              <a:avLst/>
              <a:gdLst/>
              <a:ahLst/>
              <a:cxnLst/>
              <a:rect l="l" t="t" r="r" b="b"/>
              <a:pathLst>
                <a:path w="12" h="4" extrusionOk="0">
                  <a:moveTo>
                    <a:pt x="1" y="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127"/>
            <p:cNvSpPr/>
            <p:nvPr/>
          </p:nvSpPr>
          <p:spPr>
            <a:xfrm>
              <a:off x="2157045" y="1646423"/>
              <a:ext cx="163" cy="68"/>
            </a:xfrm>
            <a:custGeom>
              <a:avLst/>
              <a:gdLst/>
              <a:ahLst/>
              <a:cxnLst/>
              <a:rect l="l" t="t" r="r" b="b"/>
              <a:pathLst>
                <a:path w="12" h="5" extrusionOk="0">
                  <a:moveTo>
                    <a:pt x="1" y="4"/>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127"/>
            <p:cNvSpPr/>
            <p:nvPr/>
          </p:nvSpPr>
          <p:spPr>
            <a:xfrm>
              <a:off x="2156570" y="1646518"/>
              <a:ext cx="204" cy="68"/>
            </a:xfrm>
            <a:custGeom>
              <a:avLst/>
              <a:gdLst/>
              <a:ahLst/>
              <a:cxnLst/>
              <a:rect l="l" t="t" r="r" b="b"/>
              <a:pathLst>
                <a:path w="15" h="5" extrusionOk="0">
                  <a:moveTo>
                    <a:pt x="1" y="4"/>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12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12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127"/>
            <p:cNvSpPr/>
            <p:nvPr/>
          </p:nvSpPr>
          <p:spPr>
            <a:xfrm>
              <a:off x="2157235" y="1646383"/>
              <a:ext cx="163" cy="54"/>
            </a:xfrm>
            <a:custGeom>
              <a:avLst/>
              <a:gdLst/>
              <a:ahLst/>
              <a:cxnLst/>
              <a:rect l="l" t="t" r="r" b="b"/>
              <a:pathLst>
                <a:path w="12" h="4" extrusionOk="0">
                  <a:moveTo>
                    <a:pt x="1" y="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12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12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12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127"/>
            <p:cNvSpPr/>
            <p:nvPr/>
          </p:nvSpPr>
          <p:spPr>
            <a:xfrm>
              <a:off x="2156244" y="1646614"/>
              <a:ext cx="244" cy="14"/>
            </a:xfrm>
            <a:custGeom>
              <a:avLst/>
              <a:gdLst/>
              <a:ahLst/>
              <a:cxnLst/>
              <a:rect l="l" t="t" r="r" b="b"/>
              <a:pathLst>
                <a:path w="18" h="1" extrusionOk="0">
                  <a:moveTo>
                    <a:pt x="0" y="1"/>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12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12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127"/>
            <p:cNvSpPr/>
            <p:nvPr/>
          </p:nvSpPr>
          <p:spPr>
            <a:xfrm>
              <a:off x="2154248" y="1646614"/>
              <a:ext cx="394" cy="14"/>
            </a:xfrm>
            <a:custGeom>
              <a:avLst/>
              <a:gdLst/>
              <a:ahLst/>
              <a:cxnLst/>
              <a:rect l="l" t="t" r="r" b="b"/>
              <a:pathLst>
                <a:path w="29" h="1" extrusionOk="0">
                  <a:moveTo>
                    <a:pt x="0" y="1"/>
                  </a:moveTo>
                  <a:lnTo>
                    <a:pt x="2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127"/>
            <p:cNvSpPr/>
            <p:nvPr/>
          </p:nvSpPr>
          <p:spPr>
            <a:xfrm>
              <a:off x="2153813" y="1646573"/>
              <a:ext cx="353" cy="54"/>
            </a:xfrm>
            <a:custGeom>
              <a:avLst/>
              <a:gdLst/>
              <a:ahLst/>
              <a:cxnLst/>
              <a:rect l="l" t="t" r="r" b="b"/>
              <a:pathLst>
                <a:path w="26" h="4" extrusionOk="0">
                  <a:moveTo>
                    <a:pt x="1" y="0"/>
                  </a:moveTo>
                  <a:lnTo>
                    <a:pt x="2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127"/>
            <p:cNvSpPr/>
            <p:nvPr/>
          </p:nvSpPr>
          <p:spPr>
            <a:xfrm>
              <a:off x="2153433" y="1646518"/>
              <a:ext cx="299" cy="68"/>
            </a:xfrm>
            <a:custGeom>
              <a:avLst/>
              <a:gdLst/>
              <a:ahLst/>
              <a:cxnLst/>
              <a:rect l="l" t="t" r="r" b="b"/>
              <a:pathLst>
                <a:path w="22" h="5" extrusionOk="0">
                  <a:moveTo>
                    <a:pt x="1" y="1"/>
                  </a:moveTo>
                  <a:lnTo>
                    <a:pt x="22"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12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127"/>
            <p:cNvSpPr/>
            <p:nvPr/>
          </p:nvSpPr>
          <p:spPr>
            <a:xfrm>
              <a:off x="2152958" y="1646478"/>
              <a:ext cx="353" cy="54"/>
            </a:xfrm>
            <a:custGeom>
              <a:avLst/>
              <a:gdLst/>
              <a:ahLst/>
              <a:cxnLst/>
              <a:rect l="l" t="t" r="r" b="b"/>
              <a:pathLst>
                <a:path w="26" h="4" extrusionOk="0">
                  <a:moveTo>
                    <a:pt x="1" y="0"/>
                  </a:moveTo>
                  <a:lnTo>
                    <a:pt x="2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127"/>
            <p:cNvSpPr/>
            <p:nvPr/>
          </p:nvSpPr>
          <p:spPr>
            <a:xfrm>
              <a:off x="2155864" y="1646614"/>
              <a:ext cx="299" cy="14"/>
            </a:xfrm>
            <a:custGeom>
              <a:avLst/>
              <a:gdLst/>
              <a:ahLst/>
              <a:cxnLst/>
              <a:rect l="l" t="t" r="r" b="b"/>
              <a:pathLst>
                <a:path w="22" h="1" extrusionOk="0">
                  <a:moveTo>
                    <a:pt x="0" y="1"/>
                  </a:moveTo>
                  <a:lnTo>
                    <a:pt x="2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127"/>
            <p:cNvSpPr/>
            <p:nvPr/>
          </p:nvSpPr>
          <p:spPr>
            <a:xfrm>
              <a:off x="2152768" y="1646423"/>
              <a:ext cx="109" cy="14"/>
            </a:xfrm>
            <a:custGeom>
              <a:avLst/>
              <a:gdLst/>
              <a:ahLst/>
              <a:cxnLst/>
              <a:rect l="l" t="t" r="r" b="b"/>
              <a:pathLst>
                <a:path w="8" h="1" extrusionOk="0">
                  <a:moveTo>
                    <a:pt x="1" y="1"/>
                  </a:moveTo>
                  <a:lnTo>
                    <a:pt x="1" y="1"/>
                  </a:ln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12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127"/>
            <p:cNvSpPr/>
            <p:nvPr/>
          </p:nvSpPr>
          <p:spPr>
            <a:xfrm>
              <a:off x="2211667" y="1642866"/>
              <a:ext cx="54" cy="14"/>
            </a:xfrm>
            <a:custGeom>
              <a:avLst/>
              <a:gdLst/>
              <a:ahLst/>
              <a:cxnLst/>
              <a:rect l="l" t="t" r="r" b="b"/>
              <a:pathLst>
                <a:path w="4" h="1" extrusionOk="0">
                  <a:moveTo>
                    <a:pt x="0"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127"/>
            <p:cNvSpPr/>
            <p:nvPr/>
          </p:nvSpPr>
          <p:spPr>
            <a:xfrm>
              <a:off x="2209332" y="1642147"/>
              <a:ext cx="68" cy="14"/>
            </a:xfrm>
            <a:custGeom>
              <a:avLst/>
              <a:gdLst/>
              <a:ahLst/>
              <a:cxnLst/>
              <a:rect l="l" t="t" r="r" b="b"/>
              <a:pathLst>
                <a:path w="5" h="1" extrusionOk="0">
                  <a:moveTo>
                    <a:pt x="1"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12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127"/>
            <p:cNvSpPr/>
            <p:nvPr/>
          </p:nvSpPr>
          <p:spPr>
            <a:xfrm>
              <a:off x="2212088" y="1642961"/>
              <a:ext cx="109" cy="14"/>
            </a:xfrm>
            <a:custGeom>
              <a:avLst/>
              <a:gdLst/>
              <a:ahLst/>
              <a:cxnLst/>
              <a:rect l="l" t="t" r="r" b="b"/>
              <a:pathLst>
                <a:path w="8" h="1" extrusionOk="0">
                  <a:moveTo>
                    <a:pt x="1" y="0"/>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127"/>
            <p:cNvSpPr/>
            <p:nvPr/>
          </p:nvSpPr>
          <p:spPr>
            <a:xfrm>
              <a:off x="2209807" y="1642337"/>
              <a:ext cx="68" cy="14"/>
            </a:xfrm>
            <a:custGeom>
              <a:avLst/>
              <a:gdLst/>
              <a:ahLst/>
              <a:cxnLst/>
              <a:rect l="l" t="t" r="r" b="b"/>
              <a:pathLst>
                <a:path w="5" h="1" extrusionOk="0">
                  <a:moveTo>
                    <a:pt x="1"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127"/>
            <p:cNvSpPr/>
            <p:nvPr/>
          </p:nvSpPr>
          <p:spPr>
            <a:xfrm>
              <a:off x="2209481" y="1642201"/>
              <a:ext cx="54" cy="14"/>
            </a:xfrm>
            <a:custGeom>
              <a:avLst/>
              <a:gdLst/>
              <a:ahLst/>
              <a:cxnLst/>
              <a:rect l="l" t="t" r="r" b="b"/>
              <a:pathLst>
                <a:path w="4" h="1" extrusionOk="0">
                  <a:moveTo>
                    <a:pt x="0"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127"/>
            <p:cNvSpPr/>
            <p:nvPr/>
          </p:nvSpPr>
          <p:spPr>
            <a:xfrm>
              <a:off x="2209576" y="1642242"/>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127"/>
            <p:cNvSpPr/>
            <p:nvPr/>
          </p:nvSpPr>
          <p:spPr>
            <a:xfrm>
              <a:off x="2209291" y="1642051"/>
              <a:ext cx="14" cy="14"/>
            </a:xfrm>
            <a:custGeom>
              <a:avLst/>
              <a:gdLst/>
              <a:ahLst/>
              <a:cxnLst/>
              <a:rect l="l" t="t" r="r" b="b"/>
              <a:pathLst>
                <a:path w="1" h="1" extrusionOk="0">
                  <a:moveTo>
                    <a:pt x="0"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127"/>
            <p:cNvSpPr/>
            <p:nvPr/>
          </p:nvSpPr>
          <p:spPr>
            <a:xfrm>
              <a:off x="2209956" y="1642432"/>
              <a:ext cx="109" cy="68"/>
            </a:xfrm>
            <a:custGeom>
              <a:avLst/>
              <a:gdLst/>
              <a:ahLst/>
              <a:cxnLst/>
              <a:rect l="l" t="t" r="r" b="b"/>
              <a:pathLst>
                <a:path w="8" h="5" extrusionOk="0">
                  <a:moveTo>
                    <a:pt x="0" y="1"/>
                  </a:moveTo>
                  <a:lnTo>
                    <a:pt x="7"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12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127"/>
            <p:cNvSpPr/>
            <p:nvPr/>
          </p:nvSpPr>
          <p:spPr>
            <a:xfrm>
              <a:off x="2209196" y="1642011"/>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127"/>
            <p:cNvSpPr/>
            <p:nvPr/>
          </p:nvSpPr>
          <p:spPr>
            <a:xfrm>
              <a:off x="2210187" y="1642486"/>
              <a:ext cx="109" cy="54"/>
            </a:xfrm>
            <a:custGeom>
              <a:avLst/>
              <a:gdLst/>
              <a:ahLst/>
              <a:cxnLst/>
              <a:rect l="l" t="t" r="r" b="b"/>
              <a:pathLst>
                <a:path w="8" h="4" extrusionOk="0">
                  <a:moveTo>
                    <a:pt x="1" y="0"/>
                  </a:moveTo>
                  <a:lnTo>
                    <a:pt x="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127"/>
            <p:cNvSpPr/>
            <p:nvPr/>
          </p:nvSpPr>
          <p:spPr>
            <a:xfrm>
              <a:off x="2210472" y="1642581"/>
              <a:ext cx="109" cy="54"/>
            </a:xfrm>
            <a:custGeom>
              <a:avLst/>
              <a:gdLst/>
              <a:ahLst/>
              <a:cxnLst/>
              <a:rect l="l" t="t" r="r" b="b"/>
              <a:pathLst>
                <a:path w="8" h="4" extrusionOk="0">
                  <a:moveTo>
                    <a:pt x="1" y="0"/>
                  </a:moveTo>
                  <a:lnTo>
                    <a:pt x="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12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127"/>
            <p:cNvSpPr/>
            <p:nvPr/>
          </p:nvSpPr>
          <p:spPr>
            <a:xfrm>
              <a:off x="2210757" y="1642676"/>
              <a:ext cx="109" cy="14"/>
            </a:xfrm>
            <a:custGeom>
              <a:avLst/>
              <a:gdLst/>
              <a:ahLst/>
              <a:cxnLst/>
              <a:rect l="l" t="t" r="r" b="b"/>
              <a:pathLst>
                <a:path w="8" h="1" extrusionOk="0">
                  <a:moveTo>
                    <a:pt x="1" y="0"/>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12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127"/>
            <p:cNvSpPr/>
            <p:nvPr/>
          </p:nvSpPr>
          <p:spPr>
            <a:xfrm>
              <a:off x="2208286" y="1648379"/>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127"/>
            <p:cNvSpPr/>
            <p:nvPr/>
          </p:nvSpPr>
          <p:spPr>
            <a:xfrm>
              <a:off x="2208191" y="1648324"/>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127"/>
            <p:cNvSpPr/>
            <p:nvPr/>
          </p:nvSpPr>
          <p:spPr>
            <a:xfrm>
              <a:off x="2209956" y="1649085"/>
              <a:ext cx="54" cy="14"/>
            </a:xfrm>
            <a:custGeom>
              <a:avLst/>
              <a:gdLst/>
              <a:ahLst/>
              <a:cxnLst/>
              <a:rect l="l" t="t" r="r" b="b"/>
              <a:pathLst>
                <a:path w="4" h="1" extrusionOk="0">
                  <a:moveTo>
                    <a:pt x="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127"/>
            <p:cNvSpPr/>
            <p:nvPr/>
          </p:nvSpPr>
          <p:spPr>
            <a:xfrm>
              <a:off x="2209427" y="1648895"/>
              <a:ext cx="109" cy="68"/>
            </a:xfrm>
            <a:custGeom>
              <a:avLst/>
              <a:gdLst/>
              <a:ahLst/>
              <a:cxnLst/>
              <a:rect l="l" t="t" r="r" b="b"/>
              <a:pathLst>
                <a:path w="8" h="5" extrusionOk="0">
                  <a:moveTo>
                    <a:pt x="1" y="1"/>
                  </a:moveTo>
                  <a:lnTo>
                    <a:pt x="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127"/>
            <p:cNvSpPr/>
            <p:nvPr/>
          </p:nvSpPr>
          <p:spPr>
            <a:xfrm>
              <a:off x="2208381" y="1648474"/>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12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127"/>
            <p:cNvSpPr/>
            <p:nvPr/>
          </p:nvSpPr>
          <p:spPr>
            <a:xfrm>
              <a:off x="2208531" y="1648514"/>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127"/>
            <p:cNvSpPr/>
            <p:nvPr/>
          </p:nvSpPr>
          <p:spPr>
            <a:xfrm>
              <a:off x="2208816" y="1648664"/>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127"/>
            <p:cNvSpPr/>
            <p:nvPr/>
          </p:nvSpPr>
          <p:spPr>
            <a:xfrm>
              <a:off x="2209047" y="1648800"/>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12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127"/>
            <p:cNvSpPr/>
            <p:nvPr/>
          </p:nvSpPr>
          <p:spPr>
            <a:xfrm>
              <a:off x="2174492" y="1646328"/>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127"/>
            <p:cNvSpPr/>
            <p:nvPr/>
          </p:nvSpPr>
          <p:spPr>
            <a:xfrm>
              <a:off x="2174356" y="1646478"/>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127"/>
            <p:cNvSpPr/>
            <p:nvPr/>
          </p:nvSpPr>
          <p:spPr>
            <a:xfrm>
              <a:off x="2174166" y="1646668"/>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127"/>
            <p:cNvSpPr/>
            <p:nvPr/>
          </p:nvSpPr>
          <p:spPr>
            <a:xfrm>
              <a:off x="2174587" y="1646233"/>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127"/>
            <p:cNvSpPr/>
            <p:nvPr/>
          </p:nvSpPr>
          <p:spPr>
            <a:xfrm>
              <a:off x="2173732" y="1647279"/>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127"/>
            <p:cNvSpPr/>
            <p:nvPr/>
          </p:nvSpPr>
          <p:spPr>
            <a:xfrm>
              <a:off x="2173976" y="1646899"/>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12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127"/>
            <p:cNvSpPr/>
            <p:nvPr/>
          </p:nvSpPr>
          <p:spPr>
            <a:xfrm>
              <a:off x="2174682" y="1646233"/>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12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127"/>
            <p:cNvSpPr/>
            <p:nvPr/>
          </p:nvSpPr>
          <p:spPr>
            <a:xfrm>
              <a:off x="2184906" y="1639635"/>
              <a:ext cx="489" cy="339"/>
            </a:xfrm>
            <a:custGeom>
              <a:avLst/>
              <a:gdLst/>
              <a:ahLst/>
              <a:cxnLst/>
              <a:rect l="l" t="t" r="r" b="b"/>
              <a:pathLst>
                <a:path w="36" h="25" extrusionOk="0">
                  <a:moveTo>
                    <a:pt x="0" y="25"/>
                  </a:moveTo>
                  <a:lnTo>
                    <a:pt x="3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127"/>
            <p:cNvSpPr/>
            <p:nvPr/>
          </p:nvSpPr>
          <p:spPr>
            <a:xfrm>
              <a:off x="2173501" y="1647713"/>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127"/>
            <p:cNvSpPr/>
            <p:nvPr/>
          </p:nvSpPr>
          <p:spPr>
            <a:xfrm>
              <a:off x="2184376" y="1640056"/>
              <a:ext cx="353" cy="299"/>
            </a:xfrm>
            <a:custGeom>
              <a:avLst/>
              <a:gdLst/>
              <a:ahLst/>
              <a:cxnLst/>
              <a:rect l="l" t="t" r="r" b="b"/>
              <a:pathLst>
                <a:path w="26" h="22" extrusionOk="0">
                  <a:moveTo>
                    <a:pt x="1" y="22"/>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12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127"/>
            <p:cNvSpPr/>
            <p:nvPr/>
          </p:nvSpPr>
          <p:spPr>
            <a:xfrm>
              <a:off x="2183860" y="1640490"/>
              <a:ext cx="339" cy="244"/>
            </a:xfrm>
            <a:custGeom>
              <a:avLst/>
              <a:gdLst/>
              <a:ahLst/>
              <a:cxnLst/>
              <a:rect l="l" t="t" r="r" b="b"/>
              <a:pathLst>
                <a:path w="25" h="18" extrusionOk="0">
                  <a:moveTo>
                    <a:pt x="0" y="18"/>
                  </a:moveTo>
                  <a:lnTo>
                    <a:pt x="2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127"/>
            <p:cNvSpPr/>
            <p:nvPr/>
          </p:nvSpPr>
          <p:spPr>
            <a:xfrm>
              <a:off x="2183385" y="1640911"/>
              <a:ext cx="339" cy="258"/>
            </a:xfrm>
            <a:custGeom>
              <a:avLst/>
              <a:gdLst/>
              <a:ahLst/>
              <a:cxnLst/>
              <a:rect l="l" t="t" r="r" b="b"/>
              <a:pathLst>
                <a:path w="25" h="19" extrusionOk="0">
                  <a:moveTo>
                    <a:pt x="0" y="18"/>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127"/>
            <p:cNvSpPr/>
            <p:nvPr/>
          </p:nvSpPr>
          <p:spPr>
            <a:xfrm>
              <a:off x="2173501" y="1647754"/>
              <a:ext cx="14" cy="14"/>
            </a:xfrm>
            <a:custGeom>
              <a:avLst/>
              <a:gdLst/>
              <a:ahLst/>
              <a:cxnLst/>
              <a:rect l="l" t="t" r="r" b="b"/>
              <a:pathLst>
                <a:path w="1" h="1" extrusionOk="0">
                  <a:moveTo>
                    <a:pt x="0"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12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12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12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12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127"/>
            <p:cNvSpPr/>
            <p:nvPr/>
          </p:nvSpPr>
          <p:spPr>
            <a:xfrm>
              <a:off x="2073244" y="1623043"/>
              <a:ext cx="258" cy="54"/>
            </a:xfrm>
            <a:custGeom>
              <a:avLst/>
              <a:gdLst/>
              <a:ahLst/>
              <a:cxnLst/>
              <a:rect l="l" t="t" r="r" b="b"/>
              <a:pathLst>
                <a:path w="19" h="4" extrusionOk="0">
                  <a:moveTo>
                    <a:pt x="1" y="0"/>
                  </a:moveTo>
                  <a:lnTo>
                    <a:pt x="1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12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127"/>
            <p:cNvSpPr/>
            <p:nvPr/>
          </p:nvSpPr>
          <p:spPr>
            <a:xfrm>
              <a:off x="2074480" y="1623369"/>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127"/>
            <p:cNvSpPr/>
            <p:nvPr/>
          </p:nvSpPr>
          <p:spPr>
            <a:xfrm>
              <a:off x="2072769" y="1622853"/>
              <a:ext cx="258" cy="109"/>
            </a:xfrm>
            <a:custGeom>
              <a:avLst/>
              <a:gdLst/>
              <a:ahLst/>
              <a:cxnLst/>
              <a:rect l="l" t="t" r="r" b="b"/>
              <a:pathLst>
                <a:path w="19" h="8" extrusionOk="0">
                  <a:moveTo>
                    <a:pt x="1" y="0"/>
                  </a:moveTo>
                  <a:lnTo>
                    <a:pt x="18"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127"/>
            <p:cNvSpPr/>
            <p:nvPr/>
          </p:nvSpPr>
          <p:spPr>
            <a:xfrm>
              <a:off x="2072253" y="1622609"/>
              <a:ext cx="299" cy="109"/>
            </a:xfrm>
            <a:custGeom>
              <a:avLst/>
              <a:gdLst/>
              <a:ahLst/>
              <a:cxnLst/>
              <a:rect l="l" t="t" r="r" b="b"/>
              <a:pathLst>
                <a:path w="22" h="8" extrusionOk="0">
                  <a:moveTo>
                    <a:pt x="0" y="1"/>
                  </a:moveTo>
                  <a:lnTo>
                    <a:pt x="2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127"/>
            <p:cNvSpPr/>
            <p:nvPr/>
          </p:nvSpPr>
          <p:spPr>
            <a:xfrm>
              <a:off x="2074005" y="1623274"/>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127"/>
            <p:cNvSpPr/>
            <p:nvPr/>
          </p:nvSpPr>
          <p:spPr>
            <a:xfrm>
              <a:off x="2073679" y="1623179"/>
              <a:ext cx="149" cy="68"/>
            </a:xfrm>
            <a:custGeom>
              <a:avLst/>
              <a:gdLst/>
              <a:ahLst/>
              <a:cxnLst/>
              <a:rect l="l" t="t" r="r" b="b"/>
              <a:pathLst>
                <a:path w="11" h="5" extrusionOk="0">
                  <a:moveTo>
                    <a:pt x="0" y="1"/>
                  </a:moveTo>
                  <a:lnTo>
                    <a:pt x="1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127"/>
            <p:cNvSpPr/>
            <p:nvPr/>
          </p:nvSpPr>
          <p:spPr>
            <a:xfrm>
              <a:off x="2074249" y="1623328"/>
              <a:ext cx="109" cy="14"/>
            </a:xfrm>
            <a:custGeom>
              <a:avLst/>
              <a:gdLst/>
              <a:ahLst/>
              <a:cxnLst/>
              <a:rect l="l" t="t" r="r" b="b"/>
              <a:pathLst>
                <a:path w="8" h="1" extrusionOk="0">
                  <a:moveTo>
                    <a:pt x="0" y="0"/>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12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127"/>
            <p:cNvSpPr/>
            <p:nvPr/>
          </p:nvSpPr>
          <p:spPr>
            <a:xfrm>
              <a:off x="2091031" y="1635724"/>
              <a:ext cx="54" cy="204"/>
            </a:xfrm>
            <a:custGeom>
              <a:avLst/>
              <a:gdLst/>
              <a:ahLst/>
              <a:cxnLst/>
              <a:rect l="l" t="t" r="r" b="b"/>
              <a:pathLst>
                <a:path w="4" h="15" extrusionOk="0">
                  <a:moveTo>
                    <a:pt x="4" y="1"/>
                  </a:moveTo>
                  <a:lnTo>
                    <a:pt x="0"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127"/>
            <p:cNvSpPr/>
            <p:nvPr/>
          </p:nvSpPr>
          <p:spPr>
            <a:xfrm>
              <a:off x="2091167" y="1635208"/>
              <a:ext cx="109" cy="204"/>
            </a:xfrm>
            <a:custGeom>
              <a:avLst/>
              <a:gdLst/>
              <a:ahLst/>
              <a:cxnLst/>
              <a:rect l="l" t="t" r="r" b="b"/>
              <a:pathLst>
                <a:path w="8" h="15" extrusionOk="0">
                  <a:moveTo>
                    <a:pt x="8" y="0"/>
                  </a:move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127"/>
            <p:cNvSpPr/>
            <p:nvPr/>
          </p:nvSpPr>
          <p:spPr>
            <a:xfrm>
              <a:off x="2091547" y="1634353"/>
              <a:ext cx="109" cy="149"/>
            </a:xfrm>
            <a:custGeom>
              <a:avLst/>
              <a:gdLst/>
              <a:ahLst/>
              <a:cxnLst/>
              <a:rect l="l" t="t" r="r" b="b"/>
              <a:pathLst>
                <a:path w="8" h="11" extrusionOk="0">
                  <a:moveTo>
                    <a:pt x="8"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127"/>
            <p:cNvSpPr/>
            <p:nvPr/>
          </p:nvSpPr>
          <p:spPr>
            <a:xfrm>
              <a:off x="2092362" y="1633213"/>
              <a:ext cx="109" cy="109"/>
            </a:xfrm>
            <a:custGeom>
              <a:avLst/>
              <a:gdLst/>
              <a:ahLst/>
              <a:cxnLst/>
              <a:rect l="l" t="t" r="r" b="b"/>
              <a:pathLst>
                <a:path w="8" h="8" extrusionOk="0">
                  <a:moveTo>
                    <a:pt x="7"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127"/>
            <p:cNvSpPr/>
            <p:nvPr/>
          </p:nvSpPr>
          <p:spPr>
            <a:xfrm>
              <a:off x="2092117" y="1633593"/>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127"/>
            <p:cNvSpPr/>
            <p:nvPr/>
          </p:nvSpPr>
          <p:spPr>
            <a:xfrm>
              <a:off x="2092647" y="1632927"/>
              <a:ext cx="109" cy="109"/>
            </a:xfrm>
            <a:custGeom>
              <a:avLst/>
              <a:gdLst/>
              <a:ahLst/>
              <a:cxnLst/>
              <a:rect l="l" t="t" r="r" b="b"/>
              <a:pathLst>
                <a:path w="8" h="8" extrusionOk="0">
                  <a:moveTo>
                    <a:pt x="0" y="7"/>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127"/>
            <p:cNvSpPr/>
            <p:nvPr/>
          </p:nvSpPr>
          <p:spPr>
            <a:xfrm>
              <a:off x="2091832" y="1633973"/>
              <a:ext cx="68" cy="109"/>
            </a:xfrm>
            <a:custGeom>
              <a:avLst/>
              <a:gdLst/>
              <a:ahLst/>
              <a:cxnLst/>
              <a:rect l="l" t="t" r="r" b="b"/>
              <a:pathLst>
                <a:path w="5" h="8" extrusionOk="0">
                  <a:moveTo>
                    <a:pt x="4"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127"/>
            <p:cNvSpPr/>
            <p:nvPr/>
          </p:nvSpPr>
          <p:spPr>
            <a:xfrm>
              <a:off x="2090746" y="1637734"/>
              <a:ext cx="14" cy="95"/>
            </a:xfrm>
            <a:custGeom>
              <a:avLst/>
              <a:gdLst/>
              <a:ahLst/>
              <a:cxnLst/>
              <a:rect l="l" t="t" r="r" b="b"/>
              <a:pathLst>
                <a:path w="1" h="7" extrusionOk="0">
                  <a:moveTo>
                    <a:pt x="0"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127"/>
            <p:cNvSpPr/>
            <p:nvPr/>
          </p:nvSpPr>
          <p:spPr>
            <a:xfrm>
              <a:off x="2093448" y="1632262"/>
              <a:ext cx="109" cy="109"/>
            </a:xfrm>
            <a:custGeom>
              <a:avLst/>
              <a:gdLst/>
              <a:ahLst/>
              <a:cxnLst/>
              <a:rect l="l" t="t" r="r" b="b"/>
              <a:pathLst>
                <a:path w="8" h="8" extrusionOk="0">
                  <a:moveTo>
                    <a:pt x="8"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12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12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127"/>
            <p:cNvSpPr/>
            <p:nvPr/>
          </p:nvSpPr>
          <p:spPr>
            <a:xfrm>
              <a:off x="2091357" y="1634774"/>
              <a:ext cx="109" cy="163"/>
            </a:xfrm>
            <a:custGeom>
              <a:avLst/>
              <a:gdLst/>
              <a:ahLst/>
              <a:cxnLst/>
              <a:rect l="l" t="t" r="r" b="b"/>
              <a:pathLst>
                <a:path w="8" h="12" extrusionOk="0">
                  <a:moveTo>
                    <a:pt x="8"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127"/>
            <p:cNvSpPr/>
            <p:nvPr/>
          </p:nvSpPr>
          <p:spPr>
            <a:xfrm>
              <a:off x="2093163" y="1632452"/>
              <a:ext cx="109" cy="109"/>
            </a:xfrm>
            <a:custGeom>
              <a:avLst/>
              <a:gdLst/>
              <a:ahLst/>
              <a:cxnLst/>
              <a:rect l="l" t="t" r="r" b="b"/>
              <a:pathLst>
                <a:path w="8" h="8" extrusionOk="0">
                  <a:moveTo>
                    <a:pt x="8"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127"/>
            <p:cNvSpPr/>
            <p:nvPr/>
          </p:nvSpPr>
          <p:spPr>
            <a:xfrm>
              <a:off x="2092878" y="1632683"/>
              <a:ext cx="163" cy="109"/>
            </a:xfrm>
            <a:custGeom>
              <a:avLst/>
              <a:gdLst/>
              <a:ahLst/>
              <a:cxnLst/>
              <a:rect l="l" t="t" r="r" b="b"/>
              <a:pathLst>
                <a:path w="12" h="8" extrusionOk="0">
                  <a:moveTo>
                    <a:pt x="1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12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12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12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12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127"/>
            <p:cNvSpPr/>
            <p:nvPr/>
          </p:nvSpPr>
          <p:spPr>
            <a:xfrm>
              <a:off x="2215319" y="1654502"/>
              <a:ext cx="109" cy="68"/>
            </a:xfrm>
            <a:custGeom>
              <a:avLst/>
              <a:gdLst/>
              <a:ahLst/>
              <a:cxnLst/>
              <a:rect l="l" t="t" r="r" b="b"/>
              <a:pathLst>
                <a:path w="8" h="5" extrusionOk="0">
                  <a:moveTo>
                    <a:pt x="8"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127"/>
            <p:cNvSpPr/>
            <p:nvPr/>
          </p:nvSpPr>
          <p:spPr>
            <a:xfrm>
              <a:off x="2213948" y="1655127"/>
              <a:ext cx="679" cy="434"/>
            </a:xfrm>
            <a:custGeom>
              <a:avLst/>
              <a:gdLst/>
              <a:ahLst/>
              <a:cxnLst/>
              <a:rect l="l" t="t" r="r" b="b"/>
              <a:pathLst>
                <a:path w="50" h="32" extrusionOk="0">
                  <a:moveTo>
                    <a:pt x="49" y="0"/>
                  </a:moveTo>
                  <a:lnTo>
                    <a:pt x="0"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127"/>
            <p:cNvSpPr/>
            <p:nvPr/>
          </p:nvSpPr>
          <p:spPr>
            <a:xfrm>
              <a:off x="2215659" y="1654122"/>
              <a:ext cx="109" cy="163"/>
            </a:xfrm>
            <a:custGeom>
              <a:avLst/>
              <a:gdLst/>
              <a:ahLst/>
              <a:cxnLst/>
              <a:rect l="l" t="t" r="r" b="b"/>
              <a:pathLst>
                <a:path w="8" h="12" extrusionOk="0">
                  <a:moveTo>
                    <a:pt x="7"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12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127"/>
            <p:cNvSpPr/>
            <p:nvPr/>
          </p:nvSpPr>
          <p:spPr>
            <a:xfrm>
              <a:off x="2249548" y="1656498"/>
              <a:ext cx="149" cy="204"/>
            </a:xfrm>
            <a:custGeom>
              <a:avLst/>
              <a:gdLst/>
              <a:ahLst/>
              <a:cxnLst/>
              <a:rect l="l" t="t" r="r" b="b"/>
              <a:pathLst>
                <a:path w="11" h="15" extrusionOk="0">
                  <a:moveTo>
                    <a:pt x="11" y="1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127"/>
            <p:cNvSpPr/>
            <p:nvPr/>
          </p:nvSpPr>
          <p:spPr>
            <a:xfrm>
              <a:off x="2249304" y="1656172"/>
              <a:ext cx="163" cy="204"/>
            </a:xfrm>
            <a:custGeom>
              <a:avLst/>
              <a:gdLst/>
              <a:ahLst/>
              <a:cxnLst/>
              <a:rect l="l" t="t" r="r" b="b"/>
              <a:pathLst>
                <a:path w="12" h="15" extrusionOk="0">
                  <a:moveTo>
                    <a:pt x="11" y="1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12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12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12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12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127"/>
            <p:cNvSpPr/>
            <p:nvPr/>
          </p:nvSpPr>
          <p:spPr>
            <a:xfrm>
              <a:off x="2250119" y="1657313"/>
              <a:ext cx="149" cy="204"/>
            </a:xfrm>
            <a:custGeom>
              <a:avLst/>
              <a:gdLst/>
              <a:ahLst/>
              <a:cxnLst/>
              <a:rect l="l" t="t" r="r" b="b"/>
              <a:pathLst>
                <a:path w="11" h="15" extrusionOk="0">
                  <a:moveTo>
                    <a:pt x="11"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127"/>
            <p:cNvSpPr/>
            <p:nvPr/>
          </p:nvSpPr>
          <p:spPr>
            <a:xfrm>
              <a:off x="2249928" y="1657068"/>
              <a:ext cx="109" cy="163"/>
            </a:xfrm>
            <a:custGeom>
              <a:avLst/>
              <a:gdLst/>
              <a:ahLst/>
              <a:cxnLst/>
              <a:rect l="l" t="t" r="r" b="b"/>
              <a:pathLst>
                <a:path w="8" h="12" extrusionOk="0">
                  <a:moveTo>
                    <a:pt x="7"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12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127"/>
            <p:cNvSpPr/>
            <p:nvPr/>
          </p:nvSpPr>
          <p:spPr>
            <a:xfrm>
              <a:off x="2249738" y="1656837"/>
              <a:ext cx="149" cy="149"/>
            </a:xfrm>
            <a:custGeom>
              <a:avLst/>
              <a:gdLst/>
              <a:ahLst/>
              <a:cxnLst/>
              <a:rect l="l" t="t" r="r" b="b"/>
              <a:pathLst>
                <a:path w="11" h="11" extrusionOk="0">
                  <a:moveTo>
                    <a:pt x="11" y="1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12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127"/>
            <p:cNvSpPr/>
            <p:nvPr/>
          </p:nvSpPr>
          <p:spPr>
            <a:xfrm>
              <a:off x="2247933" y="1653796"/>
              <a:ext cx="149" cy="299"/>
            </a:xfrm>
            <a:custGeom>
              <a:avLst/>
              <a:gdLst/>
              <a:ahLst/>
              <a:cxnLst/>
              <a:rect l="l" t="t" r="r" b="b"/>
              <a:pathLst>
                <a:path w="11" h="22" extrusionOk="0">
                  <a:moveTo>
                    <a:pt x="11" y="2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127"/>
            <p:cNvSpPr/>
            <p:nvPr/>
          </p:nvSpPr>
          <p:spPr>
            <a:xfrm>
              <a:off x="2255482" y="1675425"/>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127"/>
            <p:cNvSpPr/>
            <p:nvPr/>
          </p:nvSpPr>
          <p:spPr>
            <a:xfrm>
              <a:off x="2248258" y="1654366"/>
              <a:ext cx="163" cy="244"/>
            </a:xfrm>
            <a:custGeom>
              <a:avLst/>
              <a:gdLst/>
              <a:ahLst/>
              <a:cxnLst/>
              <a:rect l="l" t="t" r="r" b="b"/>
              <a:pathLst>
                <a:path w="12" h="18" extrusionOk="0">
                  <a:moveTo>
                    <a:pt x="11" y="18"/>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12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127"/>
            <p:cNvSpPr/>
            <p:nvPr/>
          </p:nvSpPr>
          <p:spPr>
            <a:xfrm>
              <a:off x="2247593" y="1653226"/>
              <a:ext cx="204" cy="339"/>
            </a:xfrm>
            <a:custGeom>
              <a:avLst/>
              <a:gdLst/>
              <a:ahLst/>
              <a:cxnLst/>
              <a:rect l="l" t="t" r="r" b="b"/>
              <a:pathLst>
                <a:path w="15" h="25" extrusionOk="0">
                  <a:moveTo>
                    <a:pt x="15" y="25"/>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127"/>
            <p:cNvSpPr/>
            <p:nvPr/>
          </p:nvSpPr>
          <p:spPr>
            <a:xfrm>
              <a:off x="2247267" y="1652601"/>
              <a:ext cx="149" cy="353"/>
            </a:xfrm>
            <a:custGeom>
              <a:avLst/>
              <a:gdLst/>
              <a:ahLst/>
              <a:cxnLst/>
              <a:rect l="l" t="t" r="r" b="b"/>
              <a:pathLst>
                <a:path w="11" h="26" extrusionOk="0">
                  <a:moveTo>
                    <a:pt x="11" y="2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127"/>
            <p:cNvSpPr/>
            <p:nvPr/>
          </p:nvSpPr>
          <p:spPr>
            <a:xfrm>
              <a:off x="2246697" y="1651610"/>
              <a:ext cx="394" cy="679"/>
            </a:xfrm>
            <a:custGeom>
              <a:avLst/>
              <a:gdLst/>
              <a:ahLst/>
              <a:cxnLst/>
              <a:rect l="l" t="t" r="r" b="b"/>
              <a:pathLst>
                <a:path w="29" h="50" extrusionOk="0">
                  <a:moveTo>
                    <a:pt x="28" y="49"/>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127"/>
            <p:cNvSpPr/>
            <p:nvPr/>
          </p:nvSpPr>
          <p:spPr>
            <a:xfrm>
              <a:off x="2246317" y="1650890"/>
              <a:ext cx="244" cy="448"/>
            </a:xfrm>
            <a:custGeom>
              <a:avLst/>
              <a:gdLst/>
              <a:ahLst/>
              <a:cxnLst/>
              <a:rect l="l" t="t" r="r" b="b"/>
              <a:pathLst>
                <a:path w="18" h="33" extrusionOk="0">
                  <a:moveTo>
                    <a:pt x="18" y="32"/>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127"/>
            <p:cNvSpPr/>
            <p:nvPr/>
          </p:nvSpPr>
          <p:spPr>
            <a:xfrm>
              <a:off x="2249073" y="1655792"/>
              <a:ext cx="149" cy="204"/>
            </a:xfrm>
            <a:custGeom>
              <a:avLst/>
              <a:gdLst/>
              <a:ahLst/>
              <a:cxnLst/>
              <a:rect l="l" t="t" r="r" b="b"/>
              <a:pathLst>
                <a:path w="11" h="15" extrusionOk="0">
                  <a:moveTo>
                    <a:pt x="11"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127"/>
            <p:cNvSpPr/>
            <p:nvPr/>
          </p:nvSpPr>
          <p:spPr>
            <a:xfrm>
              <a:off x="2248829" y="1655357"/>
              <a:ext cx="163" cy="204"/>
            </a:xfrm>
            <a:custGeom>
              <a:avLst/>
              <a:gdLst/>
              <a:ahLst/>
              <a:cxnLst/>
              <a:rect l="l" t="t" r="r" b="b"/>
              <a:pathLst>
                <a:path w="12" h="15" extrusionOk="0">
                  <a:moveTo>
                    <a:pt x="11" y="1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127"/>
            <p:cNvSpPr/>
            <p:nvPr/>
          </p:nvSpPr>
          <p:spPr>
            <a:xfrm>
              <a:off x="2248544" y="1654882"/>
              <a:ext cx="163" cy="258"/>
            </a:xfrm>
            <a:custGeom>
              <a:avLst/>
              <a:gdLst/>
              <a:ahLst/>
              <a:cxnLst/>
              <a:rect l="l" t="t" r="r" b="b"/>
              <a:pathLst>
                <a:path w="12" h="19" extrusionOk="0">
                  <a:moveTo>
                    <a:pt x="11" y="1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12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12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127"/>
            <p:cNvSpPr/>
            <p:nvPr/>
          </p:nvSpPr>
          <p:spPr>
            <a:xfrm>
              <a:off x="2250784" y="1708364"/>
              <a:ext cx="204" cy="54"/>
            </a:xfrm>
            <a:custGeom>
              <a:avLst/>
              <a:gdLst/>
              <a:ahLst/>
              <a:cxnLst/>
              <a:rect l="l" t="t" r="r" b="b"/>
              <a:pathLst>
                <a:path w="15" h="4" extrusionOk="0">
                  <a:moveTo>
                    <a:pt x="14"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127"/>
            <p:cNvSpPr/>
            <p:nvPr/>
          </p:nvSpPr>
          <p:spPr>
            <a:xfrm>
              <a:off x="2240845" y="1709600"/>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127"/>
            <p:cNvSpPr/>
            <p:nvPr/>
          </p:nvSpPr>
          <p:spPr>
            <a:xfrm>
              <a:off x="2251015" y="1708269"/>
              <a:ext cx="258" cy="109"/>
            </a:xfrm>
            <a:custGeom>
              <a:avLst/>
              <a:gdLst/>
              <a:ahLst/>
              <a:cxnLst/>
              <a:rect l="l" t="t" r="r" b="b"/>
              <a:pathLst>
                <a:path w="19" h="8" extrusionOk="0">
                  <a:moveTo>
                    <a:pt x="18"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12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12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12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12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127"/>
            <p:cNvSpPr/>
            <p:nvPr/>
          </p:nvSpPr>
          <p:spPr>
            <a:xfrm>
              <a:off x="2250214" y="1708459"/>
              <a:ext cx="204" cy="14"/>
            </a:xfrm>
            <a:custGeom>
              <a:avLst/>
              <a:gdLst/>
              <a:ahLst/>
              <a:cxnLst/>
              <a:rect l="l" t="t" r="r" b="b"/>
              <a:pathLst>
                <a:path w="15" h="1" extrusionOk="0">
                  <a:moveTo>
                    <a:pt x="1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12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12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12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127"/>
            <p:cNvSpPr/>
            <p:nvPr/>
          </p:nvSpPr>
          <p:spPr>
            <a:xfrm>
              <a:off x="2255631" y="1693578"/>
              <a:ext cx="299" cy="109"/>
            </a:xfrm>
            <a:custGeom>
              <a:avLst/>
              <a:gdLst/>
              <a:ahLst/>
              <a:cxnLst/>
              <a:rect l="l" t="t" r="r" b="b"/>
              <a:pathLst>
                <a:path w="22" h="8" extrusionOk="0">
                  <a:moveTo>
                    <a:pt x="21"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12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127"/>
            <p:cNvSpPr/>
            <p:nvPr/>
          </p:nvSpPr>
          <p:spPr>
            <a:xfrm>
              <a:off x="2247023" y="1689396"/>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127"/>
            <p:cNvSpPr/>
            <p:nvPr/>
          </p:nvSpPr>
          <p:spPr>
            <a:xfrm>
              <a:off x="2213283" y="1690197"/>
              <a:ext cx="54" cy="14"/>
            </a:xfrm>
            <a:custGeom>
              <a:avLst/>
              <a:gdLst/>
              <a:ahLst/>
              <a:cxnLst/>
              <a:rect l="l" t="t" r="r" b="b"/>
              <a:pathLst>
                <a:path w="4" h="1" extrusionOk="0">
                  <a:moveTo>
                    <a:pt x="0" y="1"/>
                  </a:moveTo>
                  <a:lnTo>
                    <a:pt x="4" y="1"/>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127"/>
            <p:cNvSpPr/>
            <p:nvPr/>
          </p:nvSpPr>
          <p:spPr>
            <a:xfrm>
              <a:off x="2253581" y="1692668"/>
              <a:ext cx="163" cy="109"/>
            </a:xfrm>
            <a:custGeom>
              <a:avLst/>
              <a:gdLst/>
              <a:ahLst/>
              <a:cxnLst/>
              <a:rect l="l" t="t" r="r" b="b"/>
              <a:pathLst>
                <a:path w="12" h="8" extrusionOk="0">
                  <a:moveTo>
                    <a:pt x="1" y="1"/>
                  </a:moveTo>
                  <a:lnTo>
                    <a:pt x="1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127"/>
            <p:cNvSpPr/>
            <p:nvPr/>
          </p:nvSpPr>
          <p:spPr>
            <a:xfrm>
              <a:off x="2214233" y="1690822"/>
              <a:ext cx="54" cy="54"/>
            </a:xfrm>
            <a:custGeom>
              <a:avLst/>
              <a:gdLst/>
              <a:ahLst/>
              <a:cxnLst/>
              <a:rect l="l" t="t" r="r" b="b"/>
              <a:pathLst>
                <a:path w="4" h="4" extrusionOk="0">
                  <a:moveTo>
                    <a:pt x="4"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127"/>
            <p:cNvSpPr/>
            <p:nvPr/>
          </p:nvSpPr>
          <p:spPr>
            <a:xfrm>
              <a:off x="2253296" y="1692533"/>
              <a:ext cx="109" cy="54"/>
            </a:xfrm>
            <a:custGeom>
              <a:avLst/>
              <a:gdLst/>
              <a:ahLst/>
              <a:cxnLst/>
              <a:rect l="l" t="t" r="r" b="b"/>
              <a:pathLst>
                <a:path w="8" h="4" extrusionOk="0">
                  <a:moveTo>
                    <a:pt x="1" y="0"/>
                  </a:moveTo>
                  <a:lnTo>
                    <a:pt x="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127"/>
            <p:cNvSpPr/>
            <p:nvPr/>
          </p:nvSpPr>
          <p:spPr>
            <a:xfrm>
              <a:off x="2254056" y="1692913"/>
              <a:ext cx="163" cy="54"/>
            </a:xfrm>
            <a:custGeom>
              <a:avLst/>
              <a:gdLst/>
              <a:ahLst/>
              <a:cxnLst/>
              <a:rect l="l" t="t" r="r" b="b"/>
              <a:pathLst>
                <a:path w="12" h="4" extrusionOk="0">
                  <a:moveTo>
                    <a:pt x="1" y="0"/>
                  </a:moveTo>
                  <a:lnTo>
                    <a:pt x="1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127"/>
            <p:cNvSpPr/>
            <p:nvPr/>
          </p:nvSpPr>
          <p:spPr>
            <a:xfrm>
              <a:off x="2253011" y="1692383"/>
              <a:ext cx="163" cy="68"/>
            </a:xfrm>
            <a:custGeom>
              <a:avLst/>
              <a:gdLst/>
              <a:ahLst/>
              <a:cxnLst/>
              <a:rect l="l" t="t" r="r" b="b"/>
              <a:pathLst>
                <a:path w="12" h="5" extrusionOk="0">
                  <a:moveTo>
                    <a:pt x="1" y="1"/>
                  </a:moveTo>
                  <a:lnTo>
                    <a:pt x="1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127"/>
            <p:cNvSpPr/>
            <p:nvPr/>
          </p:nvSpPr>
          <p:spPr>
            <a:xfrm>
              <a:off x="2213758" y="1690482"/>
              <a:ext cx="109" cy="68"/>
            </a:xfrm>
            <a:custGeom>
              <a:avLst/>
              <a:gdLst/>
              <a:ahLst/>
              <a:cxnLst/>
              <a:rect l="l" t="t" r="r" b="b"/>
              <a:pathLst>
                <a:path w="8" h="5" extrusionOk="0">
                  <a:moveTo>
                    <a:pt x="7"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127"/>
            <p:cNvSpPr/>
            <p:nvPr/>
          </p:nvSpPr>
          <p:spPr>
            <a:xfrm>
              <a:off x="2214708" y="1691243"/>
              <a:ext cx="109" cy="109"/>
            </a:xfrm>
            <a:custGeom>
              <a:avLst/>
              <a:gdLst/>
              <a:ahLst/>
              <a:cxnLst/>
              <a:rect l="l" t="t" r="r" b="b"/>
              <a:pathLst>
                <a:path w="8" h="8" extrusionOk="0">
                  <a:moveTo>
                    <a:pt x="7"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127"/>
            <p:cNvSpPr/>
            <p:nvPr/>
          </p:nvSpPr>
          <p:spPr>
            <a:xfrm>
              <a:off x="2252820" y="1692247"/>
              <a:ext cx="109" cy="54"/>
            </a:xfrm>
            <a:custGeom>
              <a:avLst/>
              <a:gdLst/>
              <a:ahLst/>
              <a:cxnLst/>
              <a:rect l="l" t="t" r="r" b="b"/>
              <a:pathLst>
                <a:path w="8" h="4" extrusionOk="0">
                  <a:moveTo>
                    <a:pt x="1" y="0"/>
                  </a:moveTo>
                  <a:lnTo>
                    <a:pt x="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127"/>
            <p:cNvSpPr/>
            <p:nvPr/>
          </p:nvSpPr>
          <p:spPr>
            <a:xfrm>
              <a:off x="2254531" y="1693144"/>
              <a:ext cx="204" cy="68"/>
            </a:xfrm>
            <a:custGeom>
              <a:avLst/>
              <a:gdLst/>
              <a:ahLst/>
              <a:cxnLst/>
              <a:rect l="l" t="t" r="r" b="b"/>
              <a:pathLst>
                <a:path w="15" h="5" extrusionOk="0">
                  <a:moveTo>
                    <a:pt x="1" y="1"/>
                  </a:moveTo>
                  <a:lnTo>
                    <a:pt x="1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127"/>
            <p:cNvSpPr/>
            <p:nvPr/>
          </p:nvSpPr>
          <p:spPr>
            <a:xfrm>
              <a:off x="2255061" y="1693334"/>
              <a:ext cx="244" cy="109"/>
            </a:xfrm>
            <a:custGeom>
              <a:avLst/>
              <a:gdLst/>
              <a:ahLst/>
              <a:cxnLst/>
              <a:rect l="l" t="t" r="r" b="b"/>
              <a:pathLst>
                <a:path w="18" h="8" extrusionOk="0">
                  <a:moveTo>
                    <a:pt x="0" y="1"/>
                  </a:moveTo>
                  <a:lnTo>
                    <a:pt x="18"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127"/>
            <p:cNvSpPr/>
            <p:nvPr/>
          </p:nvSpPr>
          <p:spPr>
            <a:xfrm>
              <a:off x="2252400" y="1691867"/>
              <a:ext cx="54" cy="54"/>
            </a:xfrm>
            <a:custGeom>
              <a:avLst/>
              <a:gdLst/>
              <a:ahLst/>
              <a:cxnLst/>
              <a:rect l="l" t="t" r="r" b="b"/>
              <a:pathLst>
                <a:path w="4" h="4" extrusionOk="0">
                  <a:moveTo>
                    <a:pt x="4"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127"/>
            <p:cNvSpPr/>
            <p:nvPr/>
          </p:nvSpPr>
          <p:spPr>
            <a:xfrm>
              <a:off x="2252495" y="1692003"/>
              <a:ext cx="109" cy="68"/>
            </a:xfrm>
            <a:custGeom>
              <a:avLst/>
              <a:gdLst/>
              <a:ahLst/>
              <a:cxnLst/>
              <a:rect l="l" t="t" r="r" b="b"/>
              <a:pathLst>
                <a:path w="8" h="5" extrusionOk="0">
                  <a:moveTo>
                    <a:pt x="0" y="1"/>
                  </a:moveTo>
                  <a:lnTo>
                    <a:pt x="7"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127"/>
            <p:cNvSpPr/>
            <p:nvPr/>
          </p:nvSpPr>
          <p:spPr>
            <a:xfrm>
              <a:off x="2252305" y="1691813"/>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127"/>
            <p:cNvSpPr/>
            <p:nvPr/>
          </p:nvSpPr>
          <p:spPr>
            <a:xfrm>
              <a:off x="2252250" y="1691718"/>
              <a:ext cx="14" cy="68"/>
            </a:xfrm>
            <a:custGeom>
              <a:avLst/>
              <a:gdLst/>
              <a:ahLst/>
              <a:cxnLst/>
              <a:rect l="l" t="t" r="r" b="b"/>
              <a:pathLst>
                <a:path w="1" h="5" extrusionOk="0">
                  <a:moveTo>
                    <a:pt x="1"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127"/>
            <p:cNvSpPr/>
            <p:nvPr/>
          </p:nvSpPr>
          <p:spPr>
            <a:xfrm>
              <a:off x="2252209" y="1691677"/>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127"/>
            <p:cNvSpPr/>
            <p:nvPr/>
          </p:nvSpPr>
          <p:spPr>
            <a:xfrm>
              <a:off x="2252630" y="1692098"/>
              <a:ext cx="109" cy="68"/>
            </a:xfrm>
            <a:custGeom>
              <a:avLst/>
              <a:gdLst/>
              <a:ahLst/>
              <a:cxnLst/>
              <a:rect l="l" t="t" r="r" b="b"/>
              <a:pathLst>
                <a:path w="8" h="5" extrusionOk="0">
                  <a:moveTo>
                    <a:pt x="1" y="1"/>
                  </a:moveTo>
                  <a:lnTo>
                    <a:pt x="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12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127"/>
            <p:cNvSpPr/>
            <p:nvPr/>
          </p:nvSpPr>
          <p:spPr>
            <a:xfrm>
              <a:off x="2198823" y="1710971"/>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127"/>
            <p:cNvSpPr/>
            <p:nvPr/>
          </p:nvSpPr>
          <p:spPr>
            <a:xfrm>
              <a:off x="2198728" y="1711786"/>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127"/>
            <p:cNvSpPr/>
            <p:nvPr/>
          </p:nvSpPr>
          <p:spPr>
            <a:xfrm>
              <a:off x="2198728" y="1713917"/>
              <a:ext cx="14" cy="68"/>
            </a:xfrm>
            <a:custGeom>
              <a:avLst/>
              <a:gdLst/>
              <a:ahLst/>
              <a:cxnLst/>
              <a:rect l="l" t="t" r="r" b="b"/>
              <a:pathLst>
                <a:path w="1" h="5" extrusionOk="0">
                  <a:moveTo>
                    <a:pt x="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12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12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12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127"/>
            <p:cNvSpPr/>
            <p:nvPr/>
          </p:nvSpPr>
          <p:spPr>
            <a:xfrm>
              <a:off x="2199828" y="1716103"/>
              <a:ext cx="299" cy="258"/>
            </a:xfrm>
            <a:custGeom>
              <a:avLst/>
              <a:gdLst/>
              <a:ahLst/>
              <a:cxnLst/>
              <a:rect l="l" t="t" r="r" b="b"/>
              <a:pathLst>
                <a:path w="22" h="19" extrusionOk="0">
                  <a:moveTo>
                    <a:pt x="21" y="1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127"/>
            <p:cNvSpPr/>
            <p:nvPr/>
          </p:nvSpPr>
          <p:spPr>
            <a:xfrm>
              <a:off x="2198687" y="171334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127"/>
            <p:cNvSpPr/>
            <p:nvPr/>
          </p:nvSpPr>
          <p:spPr>
            <a:xfrm>
              <a:off x="2201538" y="1717583"/>
              <a:ext cx="394" cy="339"/>
            </a:xfrm>
            <a:custGeom>
              <a:avLst/>
              <a:gdLst/>
              <a:ahLst/>
              <a:cxnLst/>
              <a:rect l="l" t="t" r="r" b="b"/>
              <a:pathLst>
                <a:path w="29" h="25" extrusionOk="0">
                  <a:moveTo>
                    <a:pt x="29" y="25"/>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127"/>
            <p:cNvSpPr/>
            <p:nvPr/>
          </p:nvSpPr>
          <p:spPr>
            <a:xfrm>
              <a:off x="2198918" y="1709980"/>
              <a:ext cx="14" cy="109"/>
            </a:xfrm>
            <a:custGeom>
              <a:avLst/>
              <a:gdLst/>
              <a:ahLst/>
              <a:cxnLst/>
              <a:rect l="l" t="t" r="r" b="b"/>
              <a:pathLst>
                <a:path w="1" h="8" extrusionOk="0">
                  <a:moveTo>
                    <a:pt x="1"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127"/>
            <p:cNvSpPr/>
            <p:nvPr/>
          </p:nvSpPr>
          <p:spPr>
            <a:xfrm>
              <a:off x="2200873" y="1717108"/>
              <a:ext cx="339" cy="244"/>
            </a:xfrm>
            <a:custGeom>
              <a:avLst/>
              <a:gdLst/>
              <a:ahLst/>
              <a:cxnLst/>
              <a:rect l="l" t="t" r="r" b="b"/>
              <a:pathLst>
                <a:path w="25" h="18" extrusionOk="0">
                  <a:moveTo>
                    <a:pt x="25" y="18"/>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12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127"/>
            <p:cNvSpPr/>
            <p:nvPr/>
          </p:nvSpPr>
          <p:spPr>
            <a:xfrm>
              <a:off x="2200343" y="1716578"/>
              <a:ext cx="258" cy="299"/>
            </a:xfrm>
            <a:custGeom>
              <a:avLst/>
              <a:gdLst/>
              <a:ahLst/>
              <a:cxnLst/>
              <a:rect l="l" t="t" r="r" b="b"/>
              <a:pathLst>
                <a:path w="19" h="22" extrusionOk="0">
                  <a:moveTo>
                    <a:pt x="18" y="22"/>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127"/>
            <p:cNvSpPr/>
            <p:nvPr/>
          </p:nvSpPr>
          <p:spPr>
            <a:xfrm>
              <a:off x="2199108" y="1709029"/>
              <a:ext cx="14" cy="149"/>
            </a:xfrm>
            <a:custGeom>
              <a:avLst/>
              <a:gdLst/>
              <a:ahLst/>
              <a:cxnLst/>
              <a:rect l="l" t="t" r="r" b="b"/>
              <a:pathLst>
                <a:path w="1" h="11" extrusionOk="0">
                  <a:moveTo>
                    <a:pt x="1"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12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127"/>
            <p:cNvSpPr/>
            <p:nvPr/>
          </p:nvSpPr>
          <p:spPr>
            <a:xfrm>
              <a:off x="2199352" y="1708215"/>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127"/>
            <p:cNvSpPr/>
            <p:nvPr/>
          </p:nvSpPr>
          <p:spPr>
            <a:xfrm>
              <a:off x="2216609" y="1712967"/>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127"/>
            <p:cNvSpPr/>
            <p:nvPr/>
          </p:nvSpPr>
          <p:spPr>
            <a:xfrm>
              <a:off x="2216745" y="1713116"/>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12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12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127"/>
            <p:cNvSpPr/>
            <p:nvPr/>
          </p:nvSpPr>
          <p:spPr>
            <a:xfrm>
              <a:off x="2221782" y="162004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12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12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127"/>
            <p:cNvSpPr/>
            <p:nvPr/>
          </p:nvSpPr>
          <p:spPr>
            <a:xfrm>
              <a:off x="2213609" y="1650510"/>
              <a:ext cx="258" cy="163"/>
            </a:xfrm>
            <a:custGeom>
              <a:avLst/>
              <a:gdLst/>
              <a:ahLst/>
              <a:cxnLst/>
              <a:rect l="l" t="t" r="r" b="b"/>
              <a:pathLst>
                <a:path w="19" h="12" extrusionOk="0">
                  <a:moveTo>
                    <a:pt x="1" y="1"/>
                  </a:moveTo>
                  <a:lnTo>
                    <a:pt x="1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12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127"/>
            <p:cNvSpPr/>
            <p:nvPr/>
          </p:nvSpPr>
          <p:spPr>
            <a:xfrm>
              <a:off x="2214654" y="1650985"/>
              <a:ext cx="299" cy="163"/>
            </a:xfrm>
            <a:custGeom>
              <a:avLst/>
              <a:gdLst/>
              <a:ahLst/>
              <a:cxnLst/>
              <a:rect l="l" t="t" r="r" b="b"/>
              <a:pathLst>
                <a:path w="22" h="12" extrusionOk="0">
                  <a:moveTo>
                    <a:pt x="1" y="1"/>
                  </a:moveTo>
                  <a:lnTo>
                    <a:pt x="22"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12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12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127"/>
            <p:cNvSpPr/>
            <p:nvPr/>
          </p:nvSpPr>
          <p:spPr>
            <a:xfrm>
              <a:off x="2211762" y="1648664"/>
              <a:ext cx="109" cy="149"/>
            </a:xfrm>
            <a:custGeom>
              <a:avLst/>
              <a:gdLst/>
              <a:ahLst/>
              <a:cxnLst/>
              <a:rect l="l" t="t" r="r" b="b"/>
              <a:pathLst>
                <a:path w="8" h="11" extrusionOk="0">
                  <a:moveTo>
                    <a:pt x="0" y="0"/>
                  </a:moveTo>
                  <a:lnTo>
                    <a:pt x="7"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127"/>
            <p:cNvSpPr/>
            <p:nvPr/>
          </p:nvSpPr>
          <p:spPr>
            <a:xfrm>
              <a:off x="2212332" y="1649465"/>
              <a:ext cx="204" cy="204"/>
            </a:xfrm>
            <a:custGeom>
              <a:avLst/>
              <a:gdLst/>
              <a:ahLst/>
              <a:cxnLst/>
              <a:rect l="l" t="t" r="r" b="b"/>
              <a:pathLst>
                <a:path w="15" h="15" extrusionOk="0">
                  <a:moveTo>
                    <a:pt x="14" y="1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127"/>
            <p:cNvSpPr/>
            <p:nvPr/>
          </p:nvSpPr>
          <p:spPr>
            <a:xfrm>
              <a:off x="2212047" y="1649085"/>
              <a:ext cx="109" cy="163"/>
            </a:xfrm>
            <a:custGeom>
              <a:avLst/>
              <a:gdLst/>
              <a:ahLst/>
              <a:cxnLst/>
              <a:rect l="l" t="t" r="r" b="b"/>
              <a:pathLst>
                <a:path w="8" h="12" extrusionOk="0">
                  <a:moveTo>
                    <a:pt x="0" y="1"/>
                  </a:moveTo>
                  <a:lnTo>
                    <a:pt x="7"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127"/>
            <p:cNvSpPr/>
            <p:nvPr/>
          </p:nvSpPr>
          <p:spPr>
            <a:xfrm>
              <a:off x="2211667" y="1648324"/>
              <a:ext cx="14" cy="68"/>
            </a:xfrm>
            <a:custGeom>
              <a:avLst/>
              <a:gdLst/>
              <a:ahLst/>
              <a:cxnLst/>
              <a:rect l="l" t="t" r="r" b="b"/>
              <a:pathLst>
                <a:path w="1" h="5" extrusionOk="0">
                  <a:moveTo>
                    <a:pt x="0"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12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12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12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127"/>
            <p:cNvSpPr/>
            <p:nvPr/>
          </p:nvSpPr>
          <p:spPr>
            <a:xfrm>
              <a:off x="2216270" y="1651420"/>
              <a:ext cx="638" cy="54"/>
            </a:xfrm>
            <a:custGeom>
              <a:avLst/>
              <a:gdLst/>
              <a:ahLst/>
              <a:cxnLst/>
              <a:rect l="l" t="t" r="r" b="b"/>
              <a:pathLst>
                <a:path w="47" h="4" extrusionOk="0">
                  <a:moveTo>
                    <a:pt x="1" y="4"/>
                  </a:moveTo>
                  <a:lnTo>
                    <a:pt x="46"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127"/>
            <p:cNvSpPr/>
            <p:nvPr/>
          </p:nvSpPr>
          <p:spPr>
            <a:xfrm>
              <a:off x="2217600" y="1651366"/>
              <a:ext cx="448" cy="14"/>
            </a:xfrm>
            <a:custGeom>
              <a:avLst/>
              <a:gdLst/>
              <a:ahLst/>
              <a:cxnLst/>
              <a:rect l="l" t="t" r="r" b="b"/>
              <a:pathLst>
                <a:path w="33" h="1" extrusionOk="0">
                  <a:moveTo>
                    <a:pt x="1" y="1"/>
                  </a:moveTo>
                  <a:lnTo>
                    <a:pt x="3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127"/>
            <p:cNvSpPr/>
            <p:nvPr/>
          </p:nvSpPr>
          <p:spPr>
            <a:xfrm>
              <a:off x="2242895" y="1649370"/>
              <a:ext cx="14" cy="14"/>
            </a:xfrm>
            <a:custGeom>
              <a:avLst/>
              <a:gdLst/>
              <a:ahLst/>
              <a:cxnLst/>
              <a:rect l="l" t="t" r="r" b="b"/>
              <a:pathLst>
                <a:path w="1" h="1" extrusionOk="0">
                  <a:moveTo>
                    <a:pt x="0"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127"/>
            <p:cNvSpPr/>
            <p:nvPr/>
          </p:nvSpPr>
          <p:spPr>
            <a:xfrm>
              <a:off x="2244891" y="1648609"/>
              <a:ext cx="244" cy="68"/>
            </a:xfrm>
            <a:custGeom>
              <a:avLst/>
              <a:gdLst/>
              <a:ahLst/>
              <a:cxnLst/>
              <a:rect l="l" t="t" r="r" b="b"/>
              <a:pathLst>
                <a:path w="18" h="5" extrusionOk="0">
                  <a:moveTo>
                    <a:pt x="18" y="1"/>
                  </a:moveTo>
                  <a:lnTo>
                    <a:pt x="0" y="4"/>
                  </a:ln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127"/>
            <p:cNvSpPr/>
            <p:nvPr/>
          </p:nvSpPr>
          <p:spPr>
            <a:xfrm>
              <a:off x="2216989" y="1651366"/>
              <a:ext cx="530" cy="68"/>
            </a:xfrm>
            <a:custGeom>
              <a:avLst/>
              <a:gdLst/>
              <a:ahLst/>
              <a:cxnLst/>
              <a:rect l="l" t="t" r="r" b="b"/>
              <a:pathLst>
                <a:path w="39" h="5" extrusionOk="0">
                  <a:moveTo>
                    <a:pt x="0" y="4"/>
                  </a:moveTo>
                  <a:lnTo>
                    <a:pt x="3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12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127"/>
            <p:cNvSpPr/>
            <p:nvPr/>
          </p:nvSpPr>
          <p:spPr>
            <a:xfrm>
              <a:off x="2215564" y="1651515"/>
              <a:ext cx="679" cy="54"/>
            </a:xfrm>
            <a:custGeom>
              <a:avLst/>
              <a:gdLst/>
              <a:ahLst/>
              <a:cxnLst/>
              <a:rect l="l" t="t" r="r" b="b"/>
              <a:pathLst>
                <a:path w="50" h="4" extrusionOk="0">
                  <a:moveTo>
                    <a:pt x="0" y="4"/>
                  </a:moveTo>
                  <a:lnTo>
                    <a:pt x="4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12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127"/>
            <p:cNvSpPr/>
            <p:nvPr/>
          </p:nvSpPr>
          <p:spPr>
            <a:xfrm>
              <a:off x="2263764" y="1676796"/>
              <a:ext cx="299" cy="258"/>
            </a:xfrm>
            <a:custGeom>
              <a:avLst/>
              <a:gdLst/>
              <a:ahLst/>
              <a:cxnLst/>
              <a:rect l="l" t="t" r="r" b="b"/>
              <a:pathLst>
                <a:path w="22" h="19" extrusionOk="0">
                  <a:moveTo>
                    <a:pt x="21" y="1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127"/>
            <p:cNvSpPr/>
            <p:nvPr/>
          </p:nvSpPr>
          <p:spPr>
            <a:xfrm>
              <a:off x="2263479" y="1676606"/>
              <a:ext cx="244" cy="204"/>
            </a:xfrm>
            <a:custGeom>
              <a:avLst/>
              <a:gdLst/>
              <a:ahLst/>
              <a:cxnLst/>
              <a:rect l="l" t="t" r="r" b="b"/>
              <a:pathLst>
                <a:path w="18" h="15" extrusionOk="0">
                  <a:moveTo>
                    <a:pt x="18" y="1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127"/>
            <p:cNvSpPr/>
            <p:nvPr/>
          </p:nvSpPr>
          <p:spPr>
            <a:xfrm>
              <a:off x="2262528" y="1676226"/>
              <a:ext cx="109" cy="14"/>
            </a:xfrm>
            <a:custGeom>
              <a:avLst/>
              <a:gdLst/>
              <a:ahLst/>
              <a:cxnLst/>
              <a:rect l="l" t="t" r="r" b="b"/>
              <a:pathLst>
                <a:path w="8" h="1" extrusionOk="0">
                  <a:moveTo>
                    <a:pt x="7"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127"/>
            <p:cNvSpPr/>
            <p:nvPr/>
          </p:nvSpPr>
          <p:spPr>
            <a:xfrm>
              <a:off x="2262623" y="1676226"/>
              <a:ext cx="149" cy="68"/>
            </a:xfrm>
            <a:custGeom>
              <a:avLst/>
              <a:gdLst/>
              <a:ahLst/>
              <a:cxnLst/>
              <a:rect l="l" t="t" r="r" b="b"/>
              <a:pathLst>
                <a:path w="11" h="5" extrusionOk="0">
                  <a:moveTo>
                    <a:pt x="11"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127"/>
            <p:cNvSpPr/>
            <p:nvPr/>
          </p:nvSpPr>
          <p:spPr>
            <a:xfrm>
              <a:off x="2257532" y="1677801"/>
              <a:ext cx="54" cy="14"/>
            </a:xfrm>
            <a:custGeom>
              <a:avLst/>
              <a:gdLst/>
              <a:ahLst/>
              <a:cxnLst/>
              <a:rect l="l" t="t" r="r" b="b"/>
              <a:pathLst>
                <a:path w="4"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127"/>
            <p:cNvSpPr/>
            <p:nvPr/>
          </p:nvSpPr>
          <p:spPr>
            <a:xfrm>
              <a:off x="2262814" y="1676280"/>
              <a:ext cx="149" cy="54"/>
            </a:xfrm>
            <a:custGeom>
              <a:avLst/>
              <a:gdLst/>
              <a:ahLst/>
              <a:cxnLst/>
              <a:rect l="l" t="t" r="r" b="b"/>
              <a:pathLst>
                <a:path w="11" h="4" extrusionOk="0">
                  <a:moveTo>
                    <a:pt x="11"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127"/>
            <p:cNvSpPr/>
            <p:nvPr/>
          </p:nvSpPr>
          <p:spPr>
            <a:xfrm>
              <a:off x="2262949" y="1676321"/>
              <a:ext cx="204" cy="109"/>
            </a:xfrm>
            <a:custGeom>
              <a:avLst/>
              <a:gdLst/>
              <a:ahLst/>
              <a:cxnLst/>
              <a:rect l="l" t="t" r="r" b="b"/>
              <a:pathLst>
                <a:path w="15" h="8" extrusionOk="0">
                  <a:moveTo>
                    <a:pt x="15"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127"/>
            <p:cNvSpPr/>
            <p:nvPr/>
          </p:nvSpPr>
          <p:spPr>
            <a:xfrm>
              <a:off x="2262474" y="1676185"/>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127"/>
            <p:cNvSpPr/>
            <p:nvPr/>
          </p:nvSpPr>
          <p:spPr>
            <a:xfrm>
              <a:off x="2256486" y="1677462"/>
              <a:ext cx="109" cy="68"/>
            </a:xfrm>
            <a:custGeom>
              <a:avLst/>
              <a:gdLst/>
              <a:ahLst/>
              <a:cxnLst/>
              <a:rect l="l" t="t" r="r" b="b"/>
              <a:pathLst>
                <a:path w="8" h="5" extrusionOk="0">
                  <a:moveTo>
                    <a:pt x="7"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127"/>
            <p:cNvSpPr/>
            <p:nvPr/>
          </p:nvSpPr>
          <p:spPr>
            <a:xfrm>
              <a:off x="2263194" y="1676470"/>
              <a:ext cx="244" cy="109"/>
            </a:xfrm>
            <a:custGeom>
              <a:avLst/>
              <a:gdLst/>
              <a:ahLst/>
              <a:cxnLst/>
              <a:rect l="l" t="t" r="r" b="b"/>
              <a:pathLst>
                <a:path w="18" h="8" extrusionOk="0">
                  <a:moveTo>
                    <a:pt x="18"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12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12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12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12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12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127"/>
            <p:cNvSpPr/>
            <p:nvPr/>
          </p:nvSpPr>
          <p:spPr>
            <a:xfrm>
              <a:off x="2256242" y="1677326"/>
              <a:ext cx="68" cy="54"/>
            </a:xfrm>
            <a:custGeom>
              <a:avLst/>
              <a:gdLst/>
              <a:ahLst/>
              <a:cxnLst/>
              <a:rect l="l" t="t" r="r" b="b"/>
              <a:pathLst>
                <a:path w="5" h="4" extrusionOk="0">
                  <a:moveTo>
                    <a:pt x="1" y="4"/>
                  </a:moveTo>
                  <a:lnTo>
                    <a:pt x="1" y="4"/>
                  </a:ln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12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12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12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127"/>
            <p:cNvSpPr/>
            <p:nvPr/>
          </p:nvSpPr>
          <p:spPr>
            <a:xfrm>
              <a:off x="2277355" y="1611733"/>
              <a:ext cx="149" cy="14"/>
            </a:xfrm>
            <a:custGeom>
              <a:avLst/>
              <a:gdLst/>
              <a:ahLst/>
              <a:cxnLst/>
              <a:rect l="l" t="t" r="r" b="b"/>
              <a:pathLst>
                <a:path w="11" h="1" extrusionOk="0">
                  <a:moveTo>
                    <a:pt x="0"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127"/>
            <p:cNvSpPr/>
            <p:nvPr/>
          </p:nvSpPr>
          <p:spPr>
            <a:xfrm>
              <a:off x="2222923" y="1617001"/>
              <a:ext cx="163" cy="68"/>
            </a:xfrm>
            <a:custGeom>
              <a:avLst/>
              <a:gdLst/>
              <a:ahLst/>
              <a:cxnLst/>
              <a:rect l="l" t="t" r="r" b="b"/>
              <a:pathLst>
                <a:path w="12" h="5" extrusionOk="0">
                  <a:moveTo>
                    <a:pt x="1" y="4"/>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12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127"/>
            <p:cNvSpPr/>
            <p:nvPr/>
          </p:nvSpPr>
          <p:spPr>
            <a:xfrm>
              <a:off x="2223208" y="1616811"/>
              <a:ext cx="163" cy="109"/>
            </a:xfrm>
            <a:custGeom>
              <a:avLst/>
              <a:gdLst/>
              <a:ahLst/>
              <a:cxnLst/>
              <a:rect l="l" t="t" r="r" b="b"/>
              <a:pathLst>
                <a:path w="12" h="8" extrusionOk="0">
                  <a:moveTo>
                    <a:pt x="1" y="8"/>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127"/>
            <p:cNvSpPr/>
            <p:nvPr/>
          </p:nvSpPr>
          <p:spPr>
            <a:xfrm>
              <a:off x="2276785" y="1611774"/>
              <a:ext cx="149" cy="14"/>
            </a:xfrm>
            <a:custGeom>
              <a:avLst/>
              <a:gdLst/>
              <a:ahLst/>
              <a:cxnLst/>
              <a:rect l="l" t="t" r="r" b="b"/>
              <a:pathLst>
                <a:path w="11" h="1" extrusionOk="0">
                  <a:moveTo>
                    <a:pt x="0"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127"/>
            <p:cNvSpPr/>
            <p:nvPr/>
          </p:nvSpPr>
          <p:spPr>
            <a:xfrm>
              <a:off x="2277016" y="1611774"/>
              <a:ext cx="204" cy="14"/>
            </a:xfrm>
            <a:custGeom>
              <a:avLst/>
              <a:gdLst/>
              <a:ahLst/>
              <a:cxnLst/>
              <a:rect l="l" t="t" r="r" b="b"/>
              <a:pathLst>
                <a:path w="15" h="1" extrusionOk="0">
                  <a:moveTo>
                    <a:pt x="1" y="1"/>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127"/>
            <p:cNvSpPr/>
            <p:nvPr/>
          </p:nvSpPr>
          <p:spPr>
            <a:xfrm>
              <a:off x="2263425" y="1618576"/>
              <a:ext cx="109" cy="54"/>
            </a:xfrm>
            <a:custGeom>
              <a:avLst/>
              <a:gdLst/>
              <a:ahLst/>
              <a:cxnLst/>
              <a:rect l="l" t="t" r="r" b="b"/>
              <a:pathLst>
                <a:path w="8" h="4" extrusionOk="0">
                  <a:moveTo>
                    <a:pt x="1" y="4"/>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12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127"/>
            <p:cNvSpPr/>
            <p:nvPr/>
          </p:nvSpPr>
          <p:spPr>
            <a:xfrm>
              <a:off x="2256812" y="1617286"/>
              <a:ext cx="163" cy="68"/>
            </a:xfrm>
            <a:custGeom>
              <a:avLst/>
              <a:gdLst/>
              <a:ahLst/>
              <a:cxnLst/>
              <a:rect l="l" t="t" r="r" b="b"/>
              <a:pathLst>
                <a:path w="12" h="5" extrusionOk="0">
                  <a:moveTo>
                    <a:pt x="1" y="1"/>
                  </a:moveTo>
                  <a:lnTo>
                    <a:pt x="1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127"/>
            <p:cNvSpPr/>
            <p:nvPr/>
          </p:nvSpPr>
          <p:spPr>
            <a:xfrm>
              <a:off x="2222638" y="1617096"/>
              <a:ext cx="109" cy="68"/>
            </a:xfrm>
            <a:custGeom>
              <a:avLst/>
              <a:gdLst/>
              <a:ahLst/>
              <a:cxnLst/>
              <a:rect l="l" t="t" r="r" b="b"/>
              <a:pathLst>
                <a:path w="8" h="5" extrusionOk="0">
                  <a:moveTo>
                    <a:pt x="1" y="4"/>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127"/>
            <p:cNvSpPr/>
            <p:nvPr/>
          </p:nvSpPr>
          <p:spPr>
            <a:xfrm>
              <a:off x="2278305" y="1611489"/>
              <a:ext cx="339" cy="109"/>
            </a:xfrm>
            <a:custGeom>
              <a:avLst/>
              <a:gdLst/>
              <a:ahLst/>
              <a:cxnLst/>
              <a:rect l="l" t="t" r="r" b="b"/>
              <a:pathLst>
                <a:path w="25" h="8" extrusionOk="0">
                  <a:moveTo>
                    <a:pt x="0" y="8"/>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127"/>
            <p:cNvSpPr/>
            <p:nvPr/>
          </p:nvSpPr>
          <p:spPr>
            <a:xfrm>
              <a:off x="2277966" y="1611584"/>
              <a:ext cx="353" cy="68"/>
            </a:xfrm>
            <a:custGeom>
              <a:avLst/>
              <a:gdLst/>
              <a:ahLst/>
              <a:cxnLst/>
              <a:rect l="l" t="t" r="r" b="b"/>
              <a:pathLst>
                <a:path w="26" h="5" extrusionOk="0">
                  <a:moveTo>
                    <a:pt x="1" y="4"/>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12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127"/>
            <p:cNvSpPr/>
            <p:nvPr/>
          </p:nvSpPr>
          <p:spPr>
            <a:xfrm>
              <a:off x="2277640" y="1611638"/>
              <a:ext cx="204" cy="54"/>
            </a:xfrm>
            <a:custGeom>
              <a:avLst/>
              <a:gdLst/>
              <a:ahLst/>
              <a:cxnLst/>
              <a:rect l="l" t="t" r="r" b="b"/>
              <a:pathLst>
                <a:path w="15" h="4" extrusionOk="0">
                  <a:moveTo>
                    <a:pt x="0" y="4"/>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127"/>
            <p:cNvSpPr/>
            <p:nvPr/>
          </p:nvSpPr>
          <p:spPr>
            <a:xfrm>
              <a:off x="2222353" y="1617191"/>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127"/>
            <p:cNvSpPr/>
            <p:nvPr/>
          </p:nvSpPr>
          <p:spPr>
            <a:xfrm>
              <a:off x="2221972" y="1617191"/>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127"/>
            <p:cNvSpPr/>
            <p:nvPr/>
          </p:nvSpPr>
          <p:spPr>
            <a:xfrm>
              <a:off x="2268272" y="1618332"/>
              <a:ext cx="299" cy="68"/>
            </a:xfrm>
            <a:custGeom>
              <a:avLst/>
              <a:gdLst/>
              <a:ahLst/>
              <a:cxnLst/>
              <a:rect l="l" t="t" r="r" b="b"/>
              <a:pathLst>
                <a:path w="22" h="5" extrusionOk="0">
                  <a:moveTo>
                    <a:pt x="1" y="1"/>
                  </a:moveTo>
                  <a:lnTo>
                    <a:pt x="22"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127"/>
            <p:cNvSpPr/>
            <p:nvPr/>
          </p:nvSpPr>
          <p:spPr>
            <a:xfrm>
              <a:off x="2267701" y="1618291"/>
              <a:ext cx="299" cy="14"/>
            </a:xfrm>
            <a:custGeom>
              <a:avLst/>
              <a:gdLst/>
              <a:ahLst/>
              <a:cxnLst/>
              <a:rect l="l" t="t" r="r" b="b"/>
              <a:pathLst>
                <a:path w="22" h="1" extrusionOk="0">
                  <a:moveTo>
                    <a:pt x="1" y="0"/>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127"/>
            <p:cNvSpPr/>
            <p:nvPr/>
          </p:nvSpPr>
          <p:spPr>
            <a:xfrm>
              <a:off x="2276024" y="1611869"/>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127"/>
            <p:cNvSpPr/>
            <p:nvPr/>
          </p:nvSpPr>
          <p:spPr>
            <a:xfrm>
              <a:off x="2278726" y="1611448"/>
              <a:ext cx="258" cy="54"/>
            </a:xfrm>
            <a:custGeom>
              <a:avLst/>
              <a:gdLst/>
              <a:ahLst/>
              <a:cxnLst/>
              <a:rect l="l" t="t" r="r" b="b"/>
              <a:pathLst>
                <a:path w="19" h="4" extrusionOk="0">
                  <a:moveTo>
                    <a:pt x="1" y="4"/>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127"/>
            <p:cNvSpPr/>
            <p:nvPr/>
          </p:nvSpPr>
          <p:spPr>
            <a:xfrm>
              <a:off x="2266520" y="1618196"/>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127"/>
            <p:cNvSpPr/>
            <p:nvPr/>
          </p:nvSpPr>
          <p:spPr>
            <a:xfrm>
              <a:off x="2267131" y="1618237"/>
              <a:ext cx="299" cy="14"/>
            </a:xfrm>
            <a:custGeom>
              <a:avLst/>
              <a:gdLst/>
              <a:ahLst/>
              <a:cxnLst/>
              <a:rect l="l" t="t" r="r" b="b"/>
              <a:pathLst>
                <a:path w="22" h="1" extrusionOk="0">
                  <a:moveTo>
                    <a:pt x="1" y="1"/>
                  </a:moveTo>
                  <a:lnTo>
                    <a:pt x="2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127"/>
            <p:cNvSpPr/>
            <p:nvPr/>
          </p:nvSpPr>
          <p:spPr>
            <a:xfrm>
              <a:off x="2269792" y="1618712"/>
              <a:ext cx="299" cy="163"/>
            </a:xfrm>
            <a:custGeom>
              <a:avLst/>
              <a:gdLst/>
              <a:ahLst/>
              <a:cxnLst/>
              <a:rect l="l" t="t" r="r" b="b"/>
              <a:pathLst>
                <a:path w="22" h="12" extrusionOk="0">
                  <a:moveTo>
                    <a:pt x="1" y="1"/>
                  </a:moveTo>
                  <a:lnTo>
                    <a:pt x="22"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127"/>
            <p:cNvSpPr/>
            <p:nvPr/>
          </p:nvSpPr>
          <p:spPr>
            <a:xfrm>
              <a:off x="2269317" y="1618576"/>
              <a:ext cx="299" cy="109"/>
            </a:xfrm>
            <a:custGeom>
              <a:avLst/>
              <a:gdLst/>
              <a:ahLst/>
              <a:cxnLst/>
              <a:rect l="l" t="t" r="r" b="b"/>
              <a:pathLst>
                <a:path w="22" h="8" extrusionOk="0">
                  <a:moveTo>
                    <a:pt x="1" y="0"/>
                  </a:moveTo>
                  <a:lnTo>
                    <a:pt x="22"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127"/>
            <p:cNvSpPr/>
            <p:nvPr/>
          </p:nvSpPr>
          <p:spPr>
            <a:xfrm>
              <a:off x="2263764" y="1618427"/>
              <a:ext cx="149" cy="68"/>
            </a:xfrm>
            <a:custGeom>
              <a:avLst/>
              <a:gdLst/>
              <a:ahLst/>
              <a:cxnLst/>
              <a:rect l="l" t="t" r="r" b="b"/>
              <a:pathLst>
                <a:path w="11" h="5" extrusionOk="0">
                  <a:moveTo>
                    <a:pt x="0" y="4"/>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127"/>
            <p:cNvSpPr/>
            <p:nvPr/>
          </p:nvSpPr>
          <p:spPr>
            <a:xfrm>
              <a:off x="2268801" y="1618427"/>
              <a:ext cx="299" cy="109"/>
            </a:xfrm>
            <a:custGeom>
              <a:avLst/>
              <a:gdLst/>
              <a:ahLst/>
              <a:cxnLst/>
              <a:rect l="l" t="t" r="r" b="b"/>
              <a:pathLst>
                <a:path w="22" h="8" extrusionOk="0">
                  <a:moveTo>
                    <a:pt x="0" y="1"/>
                  </a:moveTo>
                  <a:lnTo>
                    <a:pt x="2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127"/>
            <p:cNvSpPr/>
            <p:nvPr/>
          </p:nvSpPr>
          <p:spPr>
            <a:xfrm>
              <a:off x="2264565" y="1618332"/>
              <a:ext cx="204" cy="14"/>
            </a:xfrm>
            <a:custGeom>
              <a:avLst/>
              <a:gdLst/>
              <a:ahLst/>
              <a:cxnLst/>
              <a:rect l="l" t="t" r="r" b="b"/>
              <a:pathLst>
                <a:path w="15" h="1" extrusionOk="0">
                  <a:moveTo>
                    <a:pt x="1" y="1"/>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127"/>
            <p:cNvSpPr/>
            <p:nvPr/>
          </p:nvSpPr>
          <p:spPr>
            <a:xfrm>
              <a:off x="2276445" y="1611828"/>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127"/>
            <p:cNvSpPr/>
            <p:nvPr/>
          </p:nvSpPr>
          <p:spPr>
            <a:xfrm>
              <a:off x="2264144" y="1618386"/>
              <a:ext cx="204" cy="14"/>
            </a:xfrm>
            <a:custGeom>
              <a:avLst/>
              <a:gdLst/>
              <a:ahLst/>
              <a:cxnLst/>
              <a:rect l="l" t="t" r="r" b="b"/>
              <a:pathLst>
                <a:path w="15" h="1" extrusionOk="0">
                  <a:moveTo>
                    <a:pt x="0" y="0"/>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127"/>
            <p:cNvSpPr/>
            <p:nvPr/>
          </p:nvSpPr>
          <p:spPr>
            <a:xfrm>
              <a:off x="2265570" y="1618237"/>
              <a:ext cx="204" cy="14"/>
            </a:xfrm>
            <a:custGeom>
              <a:avLst/>
              <a:gdLst/>
              <a:ahLst/>
              <a:cxnLst/>
              <a:rect l="l" t="t" r="r" b="b"/>
              <a:pathLst>
                <a:path w="15" h="1" extrusionOk="0">
                  <a:moveTo>
                    <a:pt x="0" y="1"/>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127"/>
            <p:cNvSpPr/>
            <p:nvPr/>
          </p:nvSpPr>
          <p:spPr>
            <a:xfrm>
              <a:off x="2266086" y="1618196"/>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127"/>
            <p:cNvSpPr/>
            <p:nvPr/>
          </p:nvSpPr>
          <p:spPr>
            <a:xfrm>
              <a:off x="2276255" y="1611828"/>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127"/>
            <p:cNvSpPr/>
            <p:nvPr/>
          </p:nvSpPr>
          <p:spPr>
            <a:xfrm>
              <a:off x="2276119" y="1611869"/>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127"/>
            <p:cNvSpPr/>
            <p:nvPr/>
          </p:nvSpPr>
          <p:spPr>
            <a:xfrm>
              <a:off x="2265040" y="1618291"/>
              <a:ext cx="204" cy="14"/>
            </a:xfrm>
            <a:custGeom>
              <a:avLst/>
              <a:gdLst/>
              <a:ahLst/>
              <a:cxnLst/>
              <a:rect l="l" t="t" r="r" b="b"/>
              <a:pathLst>
                <a:path w="15" h="1" extrusionOk="0">
                  <a:moveTo>
                    <a:pt x="1" y="0"/>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127"/>
            <p:cNvSpPr/>
            <p:nvPr/>
          </p:nvSpPr>
          <p:spPr>
            <a:xfrm>
              <a:off x="2221307" y="1617191"/>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12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127"/>
            <p:cNvSpPr/>
            <p:nvPr/>
          </p:nvSpPr>
          <p:spPr>
            <a:xfrm>
              <a:off x="2221687" y="1617191"/>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127"/>
            <p:cNvSpPr/>
            <p:nvPr/>
          </p:nvSpPr>
          <p:spPr>
            <a:xfrm>
              <a:off x="2279446" y="1611298"/>
              <a:ext cx="54" cy="14"/>
            </a:xfrm>
            <a:custGeom>
              <a:avLst/>
              <a:gdLst/>
              <a:ahLst/>
              <a:cxnLst/>
              <a:rect l="l" t="t" r="r" b="b"/>
              <a:pathLst>
                <a:path w="4" h="1" extrusionOk="0">
                  <a:moveTo>
                    <a:pt x="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127"/>
            <p:cNvSpPr/>
            <p:nvPr/>
          </p:nvSpPr>
          <p:spPr>
            <a:xfrm>
              <a:off x="2279107" y="1611353"/>
              <a:ext cx="258" cy="54"/>
            </a:xfrm>
            <a:custGeom>
              <a:avLst/>
              <a:gdLst/>
              <a:ahLst/>
              <a:cxnLst/>
              <a:rect l="l" t="t" r="r" b="b"/>
              <a:pathLst>
                <a:path w="19" h="4" extrusionOk="0">
                  <a:moveTo>
                    <a:pt x="1" y="4"/>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12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12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12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127"/>
            <p:cNvSpPr/>
            <p:nvPr/>
          </p:nvSpPr>
          <p:spPr>
            <a:xfrm>
              <a:off x="2252820" y="1570607"/>
              <a:ext cx="163" cy="109"/>
            </a:xfrm>
            <a:custGeom>
              <a:avLst/>
              <a:gdLst/>
              <a:ahLst/>
              <a:cxnLst/>
              <a:rect l="l" t="t" r="r" b="b"/>
              <a:pathLst>
                <a:path w="12" h="8" extrusionOk="0">
                  <a:moveTo>
                    <a:pt x="1" y="8"/>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127"/>
            <p:cNvSpPr/>
            <p:nvPr/>
          </p:nvSpPr>
          <p:spPr>
            <a:xfrm>
              <a:off x="2253445" y="1570322"/>
              <a:ext cx="109" cy="68"/>
            </a:xfrm>
            <a:custGeom>
              <a:avLst/>
              <a:gdLst/>
              <a:ahLst/>
              <a:cxnLst/>
              <a:rect l="l" t="t" r="r" b="b"/>
              <a:pathLst>
                <a:path w="8" h="5" extrusionOk="0">
                  <a:moveTo>
                    <a:pt x="0" y="4"/>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12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127"/>
            <p:cNvSpPr/>
            <p:nvPr/>
          </p:nvSpPr>
          <p:spPr>
            <a:xfrm>
              <a:off x="2219786" y="1591095"/>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127"/>
            <p:cNvSpPr/>
            <p:nvPr/>
          </p:nvSpPr>
          <p:spPr>
            <a:xfrm>
              <a:off x="2220072" y="1591285"/>
              <a:ext cx="353" cy="258"/>
            </a:xfrm>
            <a:custGeom>
              <a:avLst/>
              <a:gdLst/>
              <a:ahLst/>
              <a:cxnLst/>
              <a:rect l="l" t="t" r="r" b="b"/>
              <a:pathLst>
                <a:path w="26" h="19" extrusionOk="0">
                  <a:moveTo>
                    <a:pt x="25" y="1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12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127"/>
            <p:cNvSpPr/>
            <p:nvPr/>
          </p:nvSpPr>
          <p:spPr>
            <a:xfrm>
              <a:off x="2223547" y="1592901"/>
              <a:ext cx="339" cy="14"/>
            </a:xfrm>
            <a:custGeom>
              <a:avLst/>
              <a:gdLst/>
              <a:ahLst/>
              <a:cxnLst/>
              <a:rect l="l" t="t" r="r" b="b"/>
              <a:pathLst>
                <a:path w="25" h="1" extrusionOk="0">
                  <a:moveTo>
                    <a:pt x="0" y="1"/>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127"/>
            <p:cNvSpPr/>
            <p:nvPr/>
          </p:nvSpPr>
          <p:spPr>
            <a:xfrm>
              <a:off x="2222312" y="1592860"/>
              <a:ext cx="489" cy="14"/>
            </a:xfrm>
            <a:custGeom>
              <a:avLst/>
              <a:gdLst/>
              <a:ahLst/>
              <a:cxnLst/>
              <a:rect l="l" t="t" r="r" b="b"/>
              <a:pathLst>
                <a:path w="36" h="1" extrusionOk="0">
                  <a:moveTo>
                    <a:pt x="0" y="0"/>
                  </a:moveTo>
                  <a:lnTo>
                    <a:pt x="3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127"/>
            <p:cNvSpPr/>
            <p:nvPr/>
          </p:nvSpPr>
          <p:spPr>
            <a:xfrm>
              <a:off x="2224878" y="1592996"/>
              <a:ext cx="204" cy="14"/>
            </a:xfrm>
            <a:custGeom>
              <a:avLst/>
              <a:gdLst/>
              <a:ahLst/>
              <a:cxnLst/>
              <a:rect l="l" t="t" r="r" b="b"/>
              <a:pathLst>
                <a:path w="15" h="1" extrusionOk="0">
                  <a:moveTo>
                    <a:pt x="0" y="1"/>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127"/>
            <p:cNvSpPr/>
            <p:nvPr/>
          </p:nvSpPr>
          <p:spPr>
            <a:xfrm>
              <a:off x="2222923" y="1592860"/>
              <a:ext cx="394" cy="14"/>
            </a:xfrm>
            <a:custGeom>
              <a:avLst/>
              <a:gdLst/>
              <a:ahLst/>
              <a:cxnLst/>
              <a:rect l="l" t="t" r="r" b="b"/>
              <a:pathLst>
                <a:path w="29" h="1" extrusionOk="0">
                  <a:moveTo>
                    <a:pt x="1" y="0"/>
                  </a:moveTo>
                  <a:lnTo>
                    <a:pt x="2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127"/>
            <p:cNvSpPr/>
            <p:nvPr/>
          </p:nvSpPr>
          <p:spPr>
            <a:xfrm>
              <a:off x="2224023" y="1592955"/>
              <a:ext cx="299" cy="14"/>
            </a:xfrm>
            <a:custGeom>
              <a:avLst/>
              <a:gdLst/>
              <a:ahLst/>
              <a:cxnLst/>
              <a:rect l="l" t="t" r="r" b="b"/>
              <a:pathLst>
                <a:path w="22" h="1" extrusionOk="0">
                  <a:moveTo>
                    <a:pt x="0" y="0"/>
                  </a:moveTo>
                  <a:lnTo>
                    <a:pt x="2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127"/>
            <p:cNvSpPr/>
            <p:nvPr/>
          </p:nvSpPr>
          <p:spPr>
            <a:xfrm>
              <a:off x="2221592" y="1592806"/>
              <a:ext cx="584" cy="14"/>
            </a:xfrm>
            <a:custGeom>
              <a:avLst/>
              <a:gdLst/>
              <a:ahLst/>
              <a:cxnLst/>
              <a:rect l="l" t="t" r="r" b="b"/>
              <a:pathLst>
                <a:path w="43" h="1" extrusionOk="0">
                  <a:moveTo>
                    <a:pt x="1" y="1"/>
                  </a:moveTo>
                  <a:lnTo>
                    <a:pt x="43"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127"/>
            <p:cNvSpPr/>
            <p:nvPr/>
          </p:nvSpPr>
          <p:spPr>
            <a:xfrm>
              <a:off x="2224444" y="1592955"/>
              <a:ext cx="299" cy="14"/>
            </a:xfrm>
            <a:custGeom>
              <a:avLst/>
              <a:gdLst/>
              <a:ahLst/>
              <a:cxnLst/>
              <a:rect l="l" t="t" r="r" b="b"/>
              <a:pathLst>
                <a:path w="22" h="1" extrusionOk="0">
                  <a:moveTo>
                    <a:pt x="1" y="0"/>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127"/>
            <p:cNvSpPr/>
            <p:nvPr/>
          </p:nvSpPr>
          <p:spPr>
            <a:xfrm>
              <a:off x="2225204" y="1592996"/>
              <a:ext cx="204" cy="14"/>
            </a:xfrm>
            <a:custGeom>
              <a:avLst/>
              <a:gdLst/>
              <a:ahLst/>
              <a:cxnLst/>
              <a:rect l="l" t="t" r="r" b="b"/>
              <a:pathLst>
                <a:path w="15" h="1" extrusionOk="0">
                  <a:moveTo>
                    <a:pt x="1" y="1"/>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12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127"/>
            <p:cNvSpPr/>
            <p:nvPr/>
          </p:nvSpPr>
          <p:spPr>
            <a:xfrm>
              <a:off x="2225489" y="1593050"/>
              <a:ext cx="163" cy="14"/>
            </a:xfrm>
            <a:custGeom>
              <a:avLst/>
              <a:gdLst/>
              <a:ahLst/>
              <a:cxnLst/>
              <a:rect l="l" t="t" r="r" b="b"/>
              <a:pathLst>
                <a:path w="12" h="1" extrusionOk="0">
                  <a:moveTo>
                    <a:pt x="1"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127"/>
            <p:cNvSpPr/>
            <p:nvPr/>
          </p:nvSpPr>
          <p:spPr>
            <a:xfrm>
              <a:off x="2226494" y="1593186"/>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127"/>
            <p:cNvSpPr/>
            <p:nvPr/>
          </p:nvSpPr>
          <p:spPr>
            <a:xfrm>
              <a:off x="2226439" y="1593186"/>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127"/>
            <p:cNvSpPr/>
            <p:nvPr/>
          </p:nvSpPr>
          <p:spPr>
            <a:xfrm>
              <a:off x="2226154" y="1593145"/>
              <a:ext cx="68" cy="14"/>
            </a:xfrm>
            <a:custGeom>
              <a:avLst/>
              <a:gdLst/>
              <a:ahLst/>
              <a:cxnLst/>
              <a:rect l="l" t="t" r="r" b="b"/>
              <a:pathLst>
                <a:path w="5" h="1" extrusionOk="0">
                  <a:moveTo>
                    <a:pt x="1"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127"/>
            <p:cNvSpPr/>
            <p:nvPr/>
          </p:nvSpPr>
          <p:spPr>
            <a:xfrm>
              <a:off x="2226304" y="159314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127"/>
            <p:cNvSpPr/>
            <p:nvPr/>
          </p:nvSpPr>
          <p:spPr>
            <a:xfrm>
              <a:off x="2225964" y="1593091"/>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127"/>
            <p:cNvSpPr/>
            <p:nvPr/>
          </p:nvSpPr>
          <p:spPr>
            <a:xfrm>
              <a:off x="2225774" y="1593091"/>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127"/>
            <p:cNvSpPr/>
            <p:nvPr/>
          </p:nvSpPr>
          <p:spPr>
            <a:xfrm>
              <a:off x="2240044" y="1575454"/>
              <a:ext cx="299" cy="204"/>
            </a:xfrm>
            <a:custGeom>
              <a:avLst/>
              <a:gdLst/>
              <a:ahLst/>
              <a:cxnLst/>
              <a:rect l="l" t="t" r="r" b="b"/>
              <a:pathLst>
                <a:path w="22" h="15" extrusionOk="0">
                  <a:moveTo>
                    <a:pt x="0" y="1"/>
                  </a:moveTo>
                  <a:lnTo>
                    <a:pt x="2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127"/>
            <p:cNvSpPr/>
            <p:nvPr/>
          </p:nvSpPr>
          <p:spPr>
            <a:xfrm>
              <a:off x="2206195" y="1570566"/>
              <a:ext cx="258" cy="109"/>
            </a:xfrm>
            <a:custGeom>
              <a:avLst/>
              <a:gdLst/>
              <a:ahLst/>
              <a:cxnLst/>
              <a:rect l="l" t="t" r="r" b="b"/>
              <a:pathLst>
                <a:path w="19" h="8" extrusionOk="0">
                  <a:moveTo>
                    <a:pt x="1" y="7"/>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127"/>
            <p:cNvSpPr/>
            <p:nvPr/>
          </p:nvSpPr>
          <p:spPr>
            <a:xfrm>
              <a:off x="2208151" y="1569806"/>
              <a:ext cx="204" cy="109"/>
            </a:xfrm>
            <a:custGeom>
              <a:avLst/>
              <a:gdLst/>
              <a:ahLst/>
              <a:cxnLst/>
              <a:rect l="l" t="t" r="r" b="b"/>
              <a:pathLst>
                <a:path w="15" h="8" extrusionOk="0">
                  <a:moveTo>
                    <a:pt x="0" y="7"/>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12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127"/>
            <p:cNvSpPr/>
            <p:nvPr/>
          </p:nvSpPr>
          <p:spPr>
            <a:xfrm>
              <a:off x="2207526" y="1570091"/>
              <a:ext cx="258" cy="109"/>
            </a:xfrm>
            <a:custGeom>
              <a:avLst/>
              <a:gdLst/>
              <a:ahLst/>
              <a:cxnLst/>
              <a:rect l="l" t="t" r="r" b="b"/>
              <a:pathLst>
                <a:path w="19" h="8" extrusionOk="0">
                  <a:moveTo>
                    <a:pt x="1" y="7"/>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127"/>
            <p:cNvSpPr/>
            <p:nvPr/>
          </p:nvSpPr>
          <p:spPr>
            <a:xfrm>
              <a:off x="2240899" y="1576024"/>
              <a:ext cx="339" cy="204"/>
            </a:xfrm>
            <a:custGeom>
              <a:avLst/>
              <a:gdLst/>
              <a:ahLst/>
              <a:cxnLst/>
              <a:rect l="l" t="t" r="r" b="b"/>
              <a:pathLst>
                <a:path w="25" h="15" extrusionOk="0">
                  <a:moveTo>
                    <a:pt x="0" y="1"/>
                  </a:moveTo>
                  <a:lnTo>
                    <a:pt x="25"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127"/>
            <p:cNvSpPr/>
            <p:nvPr/>
          </p:nvSpPr>
          <p:spPr>
            <a:xfrm>
              <a:off x="2206915" y="1570322"/>
              <a:ext cx="244" cy="109"/>
            </a:xfrm>
            <a:custGeom>
              <a:avLst/>
              <a:gdLst/>
              <a:ahLst/>
              <a:cxnLst/>
              <a:rect l="l" t="t" r="r" b="b"/>
              <a:pathLst>
                <a:path w="18" h="8" extrusionOk="0">
                  <a:moveTo>
                    <a:pt x="0" y="8"/>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127"/>
            <p:cNvSpPr/>
            <p:nvPr/>
          </p:nvSpPr>
          <p:spPr>
            <a:xfrm>
              <a:off x="2241755" y="1576554"/>
              <a:ext cx="530" cy="299"/>
            </a:xfrm>
            <a:custGeom>
              <a:avLst/>
              <a:gdLst/>
              <a:ahLst/>
              <a:cxnLst/>
              <a:rect l="l" t="t" r="r" b="b"/>
              <a:pathLst>
                <a:path w="39" h="22" extrusionOk="0">
                  <a:moveTo>
                    <a:pt x="0" y="0"/>
                  </a:moveTo>
                  <a:lnTo>
                    <a:pt x="39"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127"/>
            <p:cNvSpPr/>
            <p:nvPr/>
          </p:nvSpPr>
          <p:spPr>
            <a:xfrm>
              <a:off x="2204539" y="1570946"/>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12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127"/>
            <p:cNvSpPr/>
            <p:nvPr/>
          </p:nvSpPr>
          <p:spPr>
            <a:xfrm>
              <a:off x="2205394" y="1570756"/>
              <a:ext cx="244" cy="54"/>
            </a:xfrm>
            <a:custGeom>
              <a:avLst/>
              <a:gdLst/>
              <a:ahLst/>
              <a:cxnLst/>
              <a:rect l="l" t="t" r="r" b="b"/>
              <a:pathLst>
                <a:path w="18" h="4" extrusionOk="0">
                  <a:moveTo>
                    <a:pt x="0" y="4"/>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12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127"/>
            <p:cNvSpPr/>
            <p:nvPr/>
          </p:nvSpPr>
          <p:spPr>
            <a:xfrm>
              <a:off x="2124445" y="1664672"/>
              <a:ext cx="149" cy="68"/>
            </a:xfrm>
            <a:custGeom>
              <a:avLst/>
              <a:gdLst/>
              <a:ahLst/>
              <a:cxnLst/>
              <a:rect l="l" t="t" r="r" b="b"/>
              <a:pathLst>
                <a:path w="11" h="5" extrusionOk="0">
                  <a:moveTo>
                    <a:pt x="11"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127"/>
            <p:cNvSpPr/>
            <p:nvPr/>
          </p:nvSpPr>
          <p:spPr>
            <a:xfrm>
              <a:off x="2126292" y="1664631"/>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12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127"/>
            <p:cNvSpPr/>
            <p:nvPr/>
          </p:nvSpPr>
          <p:spPr>
            <a:xfrm>
              <a:off x="2125681" y="1664536"/>
              <a:ext cx="149" cy="14"/>
            </a:xfrm>
            <a:custGeom>
              <a:avLst/>
              <a:gdLst/>
              <a:ahLst/>
              <a:cxnLst/>
              <a:rect l="l" t="t" r="r" b="b"/>
              <a:pathLst>
                <a:path w="11" h="1" extrusionOk="0">
                  <a:moveTo>
                    <a:pt x="0"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127"/>
            <p:cNvSpPr/>
            <p:nvPr/>
          </p:nvSpPr>
          <p:spPr>
            <a:xfrm>
              <a:off x="2125206" y="1664536"/>
              <a:ext cx="204" cy="14"/>
            </a:xfrm>
            <a:custGeom>
              <a:avLst/>
              <a:gdLst/>
              <a:ahLst/>
              <a:cxnLst/>
              <a:rect l="l" t="t" r="r" b="b"/>
              <a:pathLst>
                <a:path w="15" h="1" extrusionOk="0">
                  <a:moveTo>
                    <a:pt x="0" y="0"/>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12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12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12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127"/>
            <p:cNvSpPr/>
            <p:nvPr/>
          </p:nvSpPr>
          <p:spPr>
            <a:xfrm>
              <a:off x="2158620" y="1621427"/>
              <a:ext cx="14" cy="54"/>
            </a:xfrm>
            <a:custGeom>
              <a:avLst/>
              <a:gdLst/>
              <a:ahLst/>
              <a:cxnLst/>
              <a:rect l="l" t="t" r="r" b="b"/>
              <a:pathLst>
                <a:path w="1" h="4" extrusionOk="0">
                  <a:moveTo>
                    <a:pt x="0"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12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127"/>
            <p:cNvSpPr/>
            <p:nvPr/>
          </p:nvSpPr>
          <p:spPr>
            <a:xfrm>
              <a:off x="2153433" y="1595847"/>
              <a:ext cx="14" cy="299"/>
            </a:xfrm>
            <a:custGeom>
              <a:avLst/>
              <a:gdLst/>
              <a:ahLst/>
              <a:cxnLst/>
              <a:rect l="l" t="t" r="r" b="b"/>
              <a:pathLst>
                <a:path w="1" h="22" extrusionOk="0">
                  <a:moveTo>
                    <a:pt x="1" y="22"/>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127"/>
            <p:cNvSpPr/>
            <p:nvPr/>
          </p:nvSpPr>
          <p:spPr>
            <a:xfrm>
              <a:off x="2158756" y="1621753"/>
              <a:ext cx="14" cy="109"/>
            </a:xfrm>
            <a:custGeom>
              <a:avLst/>
              <a:gdLst/>
              <a:ahLst/>
              <a:cxnLst/>
              <a:rect l="l" t="t" r="r" b="b"/>
              <a:pathLst>
                <a:path w="1" h="8" extrusionOk="0">
                  <a:moveTo>
                    <a:pt x="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12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12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127"/>
            <p:cNvSpPr/>
            <p:nvPr/>
          </p:nvSpPr>
          <p:spPr>
            <a:xfrm>
              <a:off x="2121445" y="1657027"/>
              <a:ext cx="204" cy="14"/>
            </a:xfrm>
            <a:custGeom>
              <a:avLst/>
              <a:gdLst/>
              <a:ahLst/>
              <a:cxnLst/>
              <a:rect l="l" t="t" r="r" b="b"/>
              <a:pathLst>
                <a:path w="15" h="1" extrusionOk="0">
                  <a:moveTo>
                    <a:pt x="1" y="0"/>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12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127"/>
            <p:cNvSpPr/>
            <p:nvPr/>
          </p:nvSpPr>
          <p:spPr>
            <a:xfrm>
              <a:off x="2121159" y="1657027"/>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127"/>
            <p:cNvSpPr/>
            <p:nvPr/>
          </p:nvSpPr>
          <p:spPr>
            <a:xfrm>
              <a:off x="2122069" y="1657123"/>
              <a:ext cx="244" cy="109"/>
            </a:xfrm>
            <a:custGeom>
              <a:avLst/>
              <a:gdLst/>
              <a:ahLst/>
              <a:cxnLst/>
              <a:rect l="l" t="t" r="r" b="b"/>
              <a:pathLst>
                <a:path w="18" h="8" extrusionOk="0">
                  <a:moveTo>
                    <a:pt x="0" y="0"/>
                  </a:moveTo>
                  <a:lnTo>
                    <a:pt x="18"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127"/>
            <p:cNvSpPr/>
            <p:nvPr/>
          </p:nvSpPr>
          <p:spPr>
            <a:xfrm>
              <a:off x="2123020" y="1657598"/>
              <a:ext cx="149" cy="109"/>
            </a:xfrm>
            <a:custGeom>
              <a:avLst/>
              <a:gdLst/>
              <a:ahLst/>
              <a:cxnLst/>
              <a:rect l="l" t="t" r="r" b="b"/>
              <a:pathLst>
                <a:path w="11" h="8" extrusionOk="0">
                  <a:moveTo>
                    <a:pt x="0" y="0"/>
                  </a:moveTo>
                  <a:lnTo>
                    <a:pt x="1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127"/>
            <p:cNvSpPr/>
            <p:nvPr/>
          </p:nvSpPr>
          <p:spPr>
            <a:xfrm>
              <a:off x="2122680" y="1657408"/>
              <a:ext cx="204" cy="109"/>
            </a:xfrm>
            <a:custGeom>
              <a:avLst/>
              <a:gdLst/>
              <a:ahLst/>
              <a:cxnLst/>
              <a:rect l="l" t="t" r="r" b="b"/>
              <a:pathLst>
                <a:path w="15" h="8" extrusionOk="0">
                  <a:moveTo>
                    <a:pt x="1" y="0"/>
                  </a:moveTo>
                  <a:lnTo>
                    <a:pt x="15"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127"/>
            <p:cNvSpPr/>
            <p:nvPr/>
          </p:nvSpPr>
          <p:spPr>
            <a:xfrm>
              <a:off x="2122395" y="1657258"/>
              <a:ext cx="204" cy="109"/>
            </a:xfrm>
            <a:custGeom>
              <a:avLst/>
              <a:gdLst/>
              <a:ahLst/>
              <a:cxnLst/>
              <a:rect l="l" t="t" r="r" b="b"/>
              <a:pathLst>
                <a:path w="15" h="8" extrusionOk="0">
                  <a:moveTo>
                    <a:pt x="1" y="1"/>
                  </a:moveTo>
                  <a:lnTo>
                    <a:pt x="15"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127"/>
            <p:cNvSpPr/>
            <p:nvPr/>
          </p:nvSpPr>
          <p:spPr>
            <a:xfrm>
              <a:off x="2121730" y="1657068"/>
              <a:ext cx="258" cy="68"/>
            </a:xfrm>
            <a:custGeom>
              <a:avLst/>
              <a:gdLst/>
              <a:ahLst/>
              <a:cxnLst/>
              <a:rect l="l" t="t" r="r" b="b"/>
              <a:pathLst>
                <a:path w="19" h="5" extrusionOk="0">
                  <a:moveTo>
                    <a:pt x="1" y="1"/>
                  </a:moveTo>
                  <a:lnTo>
                    <a:pt x="1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127"/>
            <p:cNvSpPr/>
            <p:nvPr/>
          </p:nvSpPr>
          <p:spPr>
            <a:xfrm>
              <a:off x="2123305" y="1657788"/>
              <a:ext cx="434" cy="299"/>
            </a:xfrm>
            <a:custGeom>
              <a:avLst/>
              <a:gdLst/>
              <a:ahLst/>
              <a:cxnLst/>
              <a:rect l="l" t="t" r="r" b="b"/>
              <a:pathLst>
                <a:path w="32" h="22" extrusionOk="0">
                  <a:moveTo>
                    <a:pt x="0" y="0"/>
                  </a:moveTo>
                  <a:lnTo>
                    <a:pt x="32"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127"/>
            <p:cNvSpPr/>
            <p:nvPr/>
          </p:nvSpPr>
          <p:spPr>
            <a:xfrm>
              <a:off x="2146454" y="1643436"/>
              <a:ext cx="54" cy="14"/>
            </a:xfrm>
            <a:custGeom>
              <a:avLst/>
              <a:gdLst/>
              <a:ahLst/>
              <a:cxnLst/>
              <a:rect l="l" t="t" r="r" b="b"/>
              <a:pathLst>
                <a:path w="4" h="1" extrusionOk="0">
                  <a:moveTo>
                    <a:pt x="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127"/>
            <p:cNvSpPr/>
            <p:nvPr/>
          </p:nvSpPr>
          <p:spPr>
            <a:xfrm>
              <a:off x="2146780" y="1643667"/>
              <a:ext cx="109" cy="68"/>
            </a:xfrm>
            <a:custGeom>
              <a:avLst/>
              <a:gdLst/>
              <a:ahLst/>
              <a:cxnLst/>
              <a:rect l="l" t="t" r="r" b="b"/>
              <a:pathLst>
                <a:path w="8" h="5" extrusionOk="0">
                  <a:moveTo>
                    <a:pt x="8"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127"/>
            <p:cNvSpPr/>
            <p:nvPr/>
          </p:nvSpPr>
          <p:spPr>
            <a:xfrm>
              <a:off x="2150867" y="1646709"/>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12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127"/>
            <p:cNvSpPr/>
            <p:nvPr/>
          </p:nvSpPr>
          <p:spPr>
            <a:xfrm>
              <a:off x="2150731" y="1646573"/>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127"/>
            <p:cNvSpPr/>
            <p:nvPr/>
          </p:nvSpPr>
          <p:spPr>
            <a:xfrm>
              <a:off x="2157859" y="1623993"/>
              <a:ext cx="54" cy="14"/>
            </a:xfrm>
            <a:custGeom>
              <a:avLst/>
              <a:gdLst/>
              <a:ahLst/>
              <a:cxnLst/>
              <a:rect l="l" t="t" r="r" b="b"/>
              <a:pathLst>
                <a:path w="4" h="1" extrusionOk="0">
                  <a:moveTo>
                    <a:pt x="0"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127"/>
            <p:cNvSpPr/>
            <p:nvPr/>
          </p:nvSpPr>
          <p:spPr>
            <a:xfrm>
              <a:off x="2158090" y="1624034"/>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127"/>
            <p:cNvSpPr/>
            <p:nvPr/>
          </p:nvSpPr>
          <p:spPr>
            <a:xfrm>
              <a:off x="2147310" y="1644047"/>
              <a:ext cx="54" cy="14"/>
            </a:xfrm>
            <a:custGeom>
              <a:avLst/>
              <a:gdLst/>
              <a:ahLst/>
              <a:cxnLst/>
              <a:rect l="l" t="t" r="r" b="b"/>
              <a:pathLst>
                <a:path w="4" h="1" extrusionOk="0">
                  <a:moveTo>
                    <a:pt x="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127"/>
            <p:cNvSpPr/>
            <p:nvPr/>
          </p:nvSpPr>
          <p:spPr>
            <a:xfrm>
              <a:off x="2147785" y="1644333"/>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127"/>
            <p:cNvSpPr/>
            <p:nvPr/>
          </p:nvSpPr>
          <p:spPr>
            <a:xfrm>
              <a:off x="2145409" y="1642717"/>
              <a:ext cx="299" cy="204"/>
            </a:xfrm>
            <a:custGeom>
              <a:avLst/>
              <a:gdLst/>
              <a:ahLst/>
              <a:cxnLst/>
              <a:rect l="l" t="t" r="r" b="b"/>
              <a:pathLst>
                <a:path w="22" h="15" extrusionOk="0">
                  <a:moveTo>
                    <a:pt x="21" y="1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127"/>
            <p:cNvSpPr/>
            <p:nvPr/>
          </p:nvSpPr>
          <p:spPr>
            <a:xfrm>
              <a:off x="2145069" y="1642486"/>
              <a:ext cx="299" cy="204"/>
            </a:xfrm>
            <a:custGeom>
              <a:avLst/>
              <a:gdLst/>
              <a:ahLst/>
              <a:cxnLst/>
              <a:rect l="l" t="t" r="r" b="b"/>
              <a:pathLst>
                <a:path w="22" h="15" extrusionOk="0">
                  <a:moveTo>
                    <a:pt x="22" y="1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12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127"/>
            <p:cNvSpPr/>
            <p:nvPr/>
          </p:nvSpPr>
          <p:spPr>
            <a:xfrm>
              <a:off x="2150921" y="1646763"/>
              <a:ext cx="14" cy="14"/>
            </a:xfrm>
            <a:custGeom>
              <a:avLst/>
              <a:gdLst/>
              <a:ahLst/>
              <a:cxnLst/>
              <a:rect l="l" t="t" r="r" b="b"/>
              <a:pathLst>
                <a:path w="1" h="1" extrusionOk="0">
                  <a:moveTo>
                    <a:pt x="0"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12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12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12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12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12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12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12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12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127"/>
            <p:cNvSpPr/>
            <p:nvPr/>
          </p:nvSpPr>
          <p:spPr>
            <a:xfrm>
              <a:off x="2095593" y="1634068"/>
              <a:ext cx="54" cy="109"/>
            </a:xfrm>
            <a:custGeom>
              <a:avLst/>
              <a:gdLst/>
              <a:ahLst/>
              <a:cxnLst/>
              <a:rect l="l" t="t" r="r" b="b"/>
              <a:pathLst>
                <a:path w="4" h="8" extrusionOk="0">
                  <a:moveTo>
                    <a:pt x="0" y="0"/>
                  </a:moveTo>
                  <a:lnTo>
                    <a:pt x="4"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127"/>
            <p:cNvSpPr/>
            <p:nvPr/>
          </p:nvSpPr>
          <p:spPr>
            <a:xfrm>
              <a:off x="2095308" y="1633688"/>
              <a:ext cx="244" cy="299"/>
            </a:xfrm>
            <a:custGeom>
              <a:avLst/>
              <a:gdLst/>
              <a:ahLst/>
              <a:cxnLst/>
              <a:rect l="l" t="t" r="r" b="b"/>
              <a:pathLst>
                <a:path w="18" h="22" extrusionOk="0">
                  <a:moveTo>
                    <a:pt x="0" y="0"/>
                  </a:moveTo>
                  <a:lnTo>
                    <a:pt x="18"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127"/>
            <p:cNvSpPr/>
            <p:nvPr/>
          </p:nvSpPr>
          <p:spPr>
            <a:xfrm>
              <a:off x="2095159" y="1633443"/>
              <a:ext cx="14" cy="68"/>
            </a:xfrm>
            <a:custGeom>
              <a:avLst/>
              <a:gdLst/>
              <a:ahLst/>
              <a:cxnLst/>
              <a:rect l="l" t="t" r="r" b="b"/>
              <a:pathLst>
                <a:path w="1" h="5" extrusionOk="0">
                  <a:moveTo>
                    <a:pt x="1"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127"/>
            <p:cNvSpPr/>
            <p:nvPr/>
          </p:nvSpPr>
          <p:spPr>
            <a:xfrm>
              <a:off x="2097345" y="1638969"/>
              <a:ext cx="14" cy="109"/>
            </a:xfrm>
            <a:custGeom>
              <a:avLst/>
              <a:gdLst/>
              <a:ahLst/>
              <a:cxnLst/>
              <a:rect l="l" t="t" r="r" b="b"/>
              <a:pathLst>
                <a:path w="1" h="8" extrusionOk="0">
                  <a:moveTo>
                    <a:pt x="1"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127"/>
            <p:cNvSpPr/>
            <p:nvPr/>
          </p:nvSpPr>
          <p:spPr>
            <a:xfrm>
              <a:off x="2096163" y="1635059"/>
              <a:ext cx="109" cy="163"/>
            </a:xfrm>
            <a:custGeom>
              <a:avLst/>
              <a:gdLst/>
              <a:ahLst/>
              <a:cxnLst/>
              <a:rect l="l" t="t" r="r" b="b"/>
              <a:pathLst>
                <a:path w="8" h="12" extrusionOk="0">
                  <a:moveTo>
                    <a:pt x="0" y="1"/>
                  </a:moveTo>
                  <a:lnTo>
                    <a:pt x="7"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127"/>
            <p:cNvSpPr/>
            <p:nvPr/>
          </p:nvSpPr>
          <p:spPr>
            <a:xfrm>
              <a:off x="2096014" y="1634774"/>
              <a:ext cx="109" cy="163"/>
            </a:xfrm>
            <a:custGeom>
              <a:avLst/>
              <a:gdLst/>
              <a:ahLst/>
              <a:cxnLst/>
              <a:rect l="l" t="t" r="r" b="b"/>
              <a:pathLst>
                <a:path w="8" h="12" extrusionOk="0">
                  <a:moveTo>
                    <a:pt x="1" y="1"/>
                  </a:moveTo>
                  <a:lnTo>
                    <a:pt x="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127"/>
            <p:cNvSpPr/>
            <p:nvPr/>
          </p:nvSpPr>
          <p:spPr>
            <a:xfrm>
              <a:off x="2097249" y="1638345"/>
              <a:ext cx="68" cy="163"/>
            </a:xfrm>
            <a:custGeom>
              <a:avLst/>
              <a:gdLst/>
              <a:ahLst/>
              <a:cxnLst/>
              <a:rect l="l" t="t" r="r" b="b"/>
              <a:pathLst>
                <a:path w="5" h="12" extrusionOk="0">
                  <a:moveTo>
                    <a:pt x="1" y="1"/>
                  </a:moveTo>
                  <a:lnTo>
                    <a:pt x="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127"/>
            <p:cNvSpPr/>
            <p:nvPr/>
          </p:nvSpPr>
          <p:spPr>
            <a:xfrm>
              <a:off x="2097059" y="1637299"/>
              <a:ext cx="14" cy="204"/>
            </a:xfrm>
            <a:custGeom>
              <a:avLst/>
              <a:gdLst/>
              <a:ahLst/>
              <a:cxnLst/>
              <a:rect l="l" t="t" r="r" b="b"/>
              <a:pathLst>
                <a:path w="1" h="15" extrusionOk="0">
                  <a:moveTo>
                    <a:pt x="1" y="0"/>
                  </a:move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127"/>
            <p:cNvSpPr/>
            <p:nvPr/>
          </p:nvSpPr>
          <p:spPr>
            <a:xfrm>
              <a:off x="2096774" y="1636444"/>
              <a:ext cx="68" cy="149"/>
            </a:xfrm>
            <a:custGeom>
              <a:avLst/>
              <a:gdLst/>
              <a:ahLst/>
              <a:cxnLst/>
              <a:rect l="l" t="t" r="r" b="b"/>
              <a:pathLst>
                <a:path w="5" h="11" extrusionOk="0">
                  <a:moveTo>
                    <a:pt x="1" y="0"/>
                  </a:moveTo>
                  <a:lnTo>
                    <a:pt x="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127"/>
            <p:cNvSpPr/>
            <p:nvPr/>
          </p:nvSpPr>
          <p:spPr>
            <a:xfrm>
              <a:off x="2096639" y="1636009"/>
              <a:ext cx="54" cy="204"/>
            </a:xfrm>
            <a:custGeom>
              <a:avLst/>
              <a:gdLst/>
              <a:ahLst/>
              <a:cxnLst/>
              <a:rect l="l" t="t" r="r" b="b"/>
              <a:pathLst>
                <a:path w="4" h="15" extrusionOk="0">
                  <a:moveTo>
                    <a:pt x="0" y="1"/>
                  </a:moveTo>
                  <a:lnTo>
                    <a:pt x="4"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127"/>
            <p:cNvSpPr/>
            <p:nvPr/>
          </p:nvSpPr>
          <p:spPr>
            <a:xfrm>
              <a:off x="2097154" y="1637775"/>
              <a:ext cx="68" cy="204"/>
            </a:xfrm>
            <a:custGeom>
              <a:avLst/>
              <a:gdLst/>
              <a:ahLst/>
              <a:cxnLst/>
              <a:rect l="l" t="t" r="r" b="b"/>
              <a:pathLst>
                <a:path w="5" h="15" extrusionOk="0">
                  <a:moveTo>
                    <a:pt x="1" y="1"/>
                  </a:moveTo>
                  <a:lnTo>
                    <a:pt x="4"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127"/>
            <p:cNvSpPr/>
            <p:nvPr/>
          </p:nvSpPr>
          <p:spPr>
            <a:xfrm>
              <a:off x="2096924" y="1636824"/>
              <a:ext cx="54" cy="204"/>
            </a:xfrm>
            <a:custGeom>
              <a:avLst/>
              <a:gdLst/>
              <a:ahLst/>
              <a:cxnLst/>
              <a:rect l="l" t="t" r="r" b="b"/>
              <a:pathLst>
                <a:path w="4" h="15" extrusionOk="0">
                  <a:moveTo>
                    <a:pt x="0" y="0"/>
                  </a:moveTo>
                  <a:lnTo>
                    <a:pt x="4"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127"/>
            <p:cNvSpPr/>
            <p:nvPr/>
          </p:nvSpPr>
          <p:spPr>
            <a:xfrm>
              <a:off x="2096353" y="1635344"/>
              <a:ext cx="54" cy="163"/>
            </a:xfrm>
            <a:custGeom>
              <a:avLst/>
              <a:gdLst/>
              <a:ahLst/>
              <a:cxnLst/>
              <a:rect l="l" t="t" r="r" b="b"/>
              <a:pathLst>
                <a:path w="4" h="12" extrusionOk="0">
                  <a:moveTo>
                    <a:pt x="0" y="1"/>
                  </a:moveTo>
                  <a:lnTo>
                    <a:pt x="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127"/>
            <p:cNvSpPr/>
            <p:nvPr/>
          </p:nvSpPr>
          <p:spPr>
            <a:xfrm>
              <a:off x="2096489" y="1635724"/>
              <a:ext cx="68" cy="163"/>
            </a:xfrm>
            <a:custGeom>
              <a:avLst/>
              <a:gdLst/>
              <a:ahLst/>
              <a:cxnLst/>
              <a:rect l="l" t="t" r="r" b="b"/>
              <a:pathLst>
                <a:path w="5" h="12" extrusionOk="0">
                  <a:moveTo>
                    <a:pt x="1" y="1"/>
                  </a:moveTo>
                  <a:lnTo>
                    <a:pt x="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127"/>
            <p:cNvSpPr/>
            <p:nvPr/>
          </p:nvSpPr>
          <p:spPr>
            <a:xfrm>
              <a:off x="2095878" y="1634543"/>
              <a:ext cx="54" cy="109"/>
            </a:xfrm>
            <a:custGeom>
              <a:avLst/>
              <a:gdLst/>
              <a:ahLst/>
              <a:cxnLst/>
              <a:rect l="l" t="t" r="r" b="b"/>
              <a:pathLst>
                <a:path w="4" h="8" extrusionOk="0">
                  <a:moveTo>
                    <a:pt x="0" y="0"/>
                  </a:moveTo>
                  <a:lnTo>
                    <a:pt x="4"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127"/>
            <p:cNvSpPr/>
            <p:nvPr/>
          </p:nvSpPr>
          <p:spPr>
            <a:xfrm>
              <a:off x="2095729" y="1634299"/>
              <a:ext cx="68" cy="109"/>
            </a:xfrm>
            <a:custGeom>
              <a:avLst/>
              <a:gdLst/>
              <a:ahLst/>
              <a:cxnLst/>
              <a:rect l="l" t="t" r="r" b="b"/>
              <a:pathLst>
                <a:path w="5" h="8" extrusionOk="0">
                  <a:moveTo>
                    <a:pt x="1" y="1"/>
                  </a:moveTo>
                  <a:lnTo>
                    <a:pt x="4"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127"/>
            <p:cNvSpPr/>
            <p:nvPr/>
          </p:nvSpPr>
          <p:spPr>
            <a:xfrm>
              <a:off x="2095254" y="1632968"/>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12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12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127"/>
            <p:cNvSpPr/>
            <p:nvPr/>
          </p:nvSpPr>
          <p:spPr>
            <a:xfrm>
              <a:off x="2095064" y="1633308"/>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127"/>
            <p:cNvSpPr/>
            <p:nvPr/>
          </p:nvSpPr>
          <p:spPr>
            <a:xfrm>
              <a:off x="2109944" y="1656498"/>
              <a:ext cx="149" cy="14"/>
            </a:xfrm>
            <a:custGeom>
              <a:avLst/>
              <a:gdLst/>
              <a:ahLst/>
              <a:cxnLst/>
              <a:rect l="l" t="t" r="r" b="b"/>
              <a:pathLst>
                <a:path w="11" h="1" extrusionOk="0">
                  <a:moveTo>
                    <a:pt x="0"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127"/>
            <p:cNvSpPr/>
            <p:nvPr/>
          </p:nvSpPr>
          <p:spPr>
            <a:xfrm>
              <a:off x="2110555" y="1656362"/>
              <a:ext cx="68" cy="14"/>
            </a:xfrm>
            <a:custGeom>
              <a:avLst/>
              <a:gdLst/>
              <a:ahLst/>
              <a:cxnLst/>
              <a:rect l="l" t="t" r="r" b="b"/>
              <a:pathLst>
                <a:path w="5" h="1" extrusionOk="0">
                  <a:moveTo>
                    <a:pt x="1"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127"/>
            <p:cNvSpPr/>
            <p:nvPr/>
          </p:nvSpPr>
          <p:spPr>
            <a:xfrm>
              <a:off x="2118118" y="1656647"/>
              <a:ext cx="869" cy="394"/>
            </a:xfrm>
            <a:custGeom>
              <a:avLst/>
              <a:gdLst/>
              <a:ahLst/>
              <a:cxnLst/>
              <a:rect l="l" t="t" r="r" b="b"/>
              <a:pathLst>
                <a:path w="64" h="29" extrusionOk="0">
                  <a:moveTo>
                    <a:pt x="1" y="0"/>
                  </a:moveTo>
                  <a:lnTo>
                    <a:pt x="64" y="2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127"/>
            <p:cNvSpPr/>
            <p:nvPr/>
          </p:nvSpPr>
          <p:spPr>
            <a:xfrm>
              <a:off x="2109374" y="1656552"/>
              <a:ext cx="244" cy="14"/>
            </a:xfrm>
            <a:custGeom>
              <a:avLst/>
              <a:gdLst/>
              <a:ahLst/>
              <a:cxnLst/>
              <a:rect l="l" t="t" r="r" b="b"/>
              <a:pathLst>
                <a:path w="18" h="1" extrusionOk="0">
                  <a:moveTo>
                    <a:pt x="0" y="0"/>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127"/>
            <p:cNvSpPr/>
            <p:nvPr/>
          </p:nvSpPr>
          <p:spPr>
            <a:xfrm>
              <a:off x="2110325" y="1656403"/>
              <a:ext cx="109" cy="14"/>
            </a:xfrm>
            <a:custGeom>
              <a:avLst/>
              <a:gdLst/>
              <a:ahLst/>
              <a:cxnLst/>
              <a:rect l="l" t="t" r="r" b="b"/>
              <a:pathLst>
                <a:path w="8"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127"/>
            <p:cNvSpPr/>
            <p:nvPr/>
          </p:nvSpPr>
          <p:spPr>
            <a:xfrm>
              <a:off x="2117222" y="1656308"/>
              <a:ext cx="774" cy="299"/>
            </a:xfrm>
            <a:custGeom>
              <a:avLst/>
              <a:gdLst/>
              <a:ahLst/>
              <a:cxnLst/>
              <a:rect l="l" t="t" r="r" b="b"/>
              <a:pathLst>
                <a:path w="57" h="22" extrusionOk="0">
                  <a:moveTo>
                    <a:pt x="0" y="1"/>
                  </a:moveTo>
                  <a:lnTo>
                    <a:pt x="56"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127"/>
            <p:cNvSpPr/>
            <p:nvPr/>
          </p:nvSpPr>
          <p:spPr>
            <a:xfrm>
              <a:off x="2110650" y="1656308"/>
              <a:ext cx="68" cy="14"/>
            </a:xfrm>
            <a:custGeom>
              <a:avLst/>
              <a:gdLst/>
              <a:ahLst/>
              <a:cxnLst/>
              <a:rect l="l" t="t" r="r" b="b"/>
              <a:pathLst>
                <a:path w="5" h="1" extrusionOk="0">
                  <a:moveTo>
                    <a:pt x="1"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127"/>
            <p:cNvSpPr/>
            <p:nvPr/>
          </p:nvSpPr>
          <p:spPr>
            <a:xfrm>
              <a:off x="2110135" y="1656457"/>
              <a:ext cx="149" cy="14"/>
            </a:xfrm>
            <a:custGeom>
              <a:avLst/>
              <a:gdLst/>
              <a:ahLst/>
              <a:cxnLst/>
              <a:rect l="l" t="t" r="r" b="b"/>
              <a:pathLst>
                <a:path w="11" h="1" extrusionOk="0">
                  <a:moveTo>
                    <a:pt x="0"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127"/>
            <p:cNvSpPr/>
            <p:nvPr/>
          </p:nvSpPr>
          <p:spPr>
            <a:xfrm>
              <a:off x="2119069" y="1657123"/>
              <a:ext cx="964" cy="434"/>
            </a:xfrm>
            <a:custGeom>
              <a:avLst/>
              <a:gdLst/>
              <a:ahLst/>
              <a:cxnLst/>
              <a:rect l="l" t="t" r="r" b="b"/>
              <a:pathLst>
                <a:path w="71" h="32" extrusionOk="0">
                  <a:moveTo>
                    <a:pt x="1" y="0"/>
                  </a:moveTo>
                  <a:lnTo>
                    <a:pt x="71"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127"/>
            <p:cNvSpPr/>
            <p:nvPr/>
          </p:nvSpPr>
          <p:spPr>
            <a:xfrm>
              <a:off x="2108994" y="1656593"/>
              <a:ext cx="339" cy="14"/>
            </a:xfrm>
            <a:custGeom>
              <a:avLst/>
              <a:gdLst/>
              <a:ahLst/>
              <a:cxnLst/>
              <a:rect l="l" t="t" r="r" b="b"/>
              <a:pathLst>
                <a:path w="25" h="1" extrusionOk="0">
                  <a:moveTo>
                    <a:pt x="0" y="1"/>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127"/>
            <p:cNvSpPr/>
            <p:nvPr/>
          </p:nvSpPr>
          <p:spPr>
            <a:xfrm>
              <a:off x="2109659" y="1656498"/>
              <a:ext cx="204" cy="14"/>
            </a:xfrm>
            <a:custGeom>
              <a:avLst/>
              <a:gdLst/>
              <a:ahLst/>
              <a:cxnLst/>
              <a:rect l="l" t="t" r="r" b="b"/>
              <a:pathLst>
                <a:path w="15" h="1" extrusionOk="0">
                  <a:moveTo>
                    <a:pt x="0" y="1"/>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12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127"/>
            <p:cNvSpPr/>
            <p:nvPr/>
          </p:nvSpPr>
          <p:spPr>
            <a:xfrm>
              <a:off x="2106428" y="1656552"/>
              <a:ext cx="584" cy="14"/>
            </a:xfrm>
            <a:custGeom>
              <a:avLst/>
              <a:gdLst/>
              <a:ahLst/>
              <a:cxnLst/>
              <a:rect l="l" t="t" r="r" b="b"/>
              <a:pathLst>
                <a:path w="43" h="1" extrusionOk="0">
                  <a:moveTo>
                    <a:pt x="0" y="0"/>
                  </a:moveTo>
                  <a:lnTo>
                    <a:pt x="4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127"/>
            <p:cNvSpPr/>
            <p:nvPr/>
          </p:nvSpPr>
          <p:spPr>
            <a:xfrm>
              <a:off x="2105898" y="1656498"/>
              <a:ext cx="299" cy="14"/>
            </a:xfrm>
            <a:custGeom>
              <a:avLst/>
              <a:gdLst/>
              <a:ahLst/>
              <a:cxnLst/>
              <a:rect l="l" t="t" r="r" b="b"/>
              <a:pathLst>
                <a:path w="22" h="1" extrusionOk="0">
                  <a:moveTo>
                    <a:pt x="22" y="1"/>
                  </a:moveTo>
                  <a:lnTo>
                    <a:pt x="1" y="1"/>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127"/>
            <p:cNvSpPr/>
            <p:nvPr/>
          </p:nvSpPr>
          <p:spPr>
            <a:xfrm>
              <a:off x="2110460" y="1656403"/>
              <a:ext cx="68" cy="14"/>
            </a:xfrm>
            <a:custGeom>
              <a:avLst/>
              <a:gdLst/>
              <a:ahLst/>
              <a:cxnLst/>
              <a:rect l="l" t="t" r="r" b="b"/>
              <a:pathLst>
                <a:path w="5" h="1" extrusionOk="0">
                  <a:moveTo>
                    <a:pt x="1"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12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12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12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127"/>
            <p:cNvSpPr/>
            <p:nvPr/>
          </p:nvSpPr>
          <p:spPr>
            <a:xfrm>
              <a:off x="2303017" y="1816074"/>
              <a:ext cx="394" cy="1059"/>
            </a:xfrm>
            <a:custGeom>
              <a:avLst/>
              <a:gdLst/>
              <a:ahLst/>
              <a:cxnLst/>
              <a:rect l="l" t="t" r="r" b="b"/>
              <a:pathLst>
                <a:path w="29" h="78" extrusionOk="0">
                  <a:moveTo>
                    <a:pt x="29" y="0"/>
                  </a:moveTo>
                  <a:lnTo>
                    <a:pt x="1" y="7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12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127"/>
            <p:cNvSpPr/>
            <p:nvPr/>
          </p:nvSpPr>
          <p:spPr>
            <a:xfrm>
              <a:off x="2312765" y="1818355"/>
              <a:ext cx="434" cy="204"/>
            </a:xfrm>
            <a:custGeom>
              <a:avLst/>
              <a:gdLst/>
              <a:ahLst/>
              <a:cxnLst/>
              <a:rect l="l" t="t" r="r" b="b"/>
              <a:pathLst>
                <a:path w="32" h="15" extrusionOk="0">
                  <a:moveTo>
                    <a:pt x="32" y="0"/>
                  </a:moveTo>
                  <a:lnTo>
                    <a:pt x="0"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127"/>
            <p:cNvSpPr/>
            <p:nvPr/>
          </p:nvSpPr>
          <p:spPr>
            <a:xfrm>
              <a:off x="2311530" y="1818776"/>
              <a:ext cx="434" cy="109"/>
            </a:xfrm>
            <a:custGeom>
              <a:avLst/>
              <a:gdLst/>
              <a:ahLst/>
              <a:cxnLst/>
              <a:rect l="l" t="t" r="r" b="b"/>
              <a:pathLst>
                <a:path w="32" h="8" extrusionOk="0">
                  <a:moveTo>
                    <a:pt x="32"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12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12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12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12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12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127"/>
            <p:cNvSpPr/>
            <p:nvPr/>
          </p:nvSpPr>
          <p:spPr>
            <a:xfrm>
              <a:off x="2312141" y="1818586"/>
              <a:ext cx="448" cy="163"/>
            </a:xfrm>
            <a:custGeom>
              <a:avLst/>
              <a:gdLst/>
              <a:ahLst/>
              <a:cxnLst/>
              <a:rect l="l" t="t" r="r" b="b"/>
              <a:pathLst>
                <a:path w="33" h="12" extrusionOk="0">
                  <a:moveTo>
                    <a:pt x="32"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127"/>
            <p:cNvSpPr/>
            <p:nvPr/>
          </p:nvSpPr>
          <p:spPr>
            <a:xfrm>
              <a:off x="2305447" y="1817120"/>
              <a:ext cx="204" cy="109"/>
            </a:xfrm>
            <a:custGeom>
              <a:avLst/>
              <a:gdLst/>
              <a:ahLst/>
              <a:cxnLst/>
              <a:rect l="l" t="t" r="r" b="b"/>
              <a:pathLst>
                <a:path w="15" h="8" extrusionOk="0">
                  <a:moveTo>
                    <a:pt x="14"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12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12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12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127"/>
            <p:cNvSpPr/>
            <p:nvPr/>
          </p:nvSpPr>
          <p:spPr>
            <a:xfrm>
              <a:off x="2453550" y="1892787"/>
              <a:ext cx="109" cy="68"/>
            </a:xfrm>
            <a:custGeom>
              <a:avLst/>
              <a:gdLst/>
              <a:ahLst/>
              <a:cxnLst/>
              <a:rect l="l" t="t" r="r" b="b"/>
              <a:pathLst>
                <a:path w="8" h="5" extrusionOk="0">
                  <a:moveTo>
                    <a:pt x="8"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127"/>
            <p:cNvSpPr/>
            <p:nvPr/>
          </p:nvSpPr>
          <p:spPr>
            <a:xfrm>
              <a:off x="2455791" y="1870737"/>
              <a:ext cx="68" cy="14"/>
            </a:xfrm>
            <a:custGeom>
              <a:avLst/>
              <a:gdLst/>
              <a:ahLst/>
              <a:cxnLst/>
              <a:rect l="l" t="t" r="r" b="b"/>
              <a:pathLst>
                <a:path w="5" h="1" extrusionOk="0">
                  <a:moveTo>
                    <a:pt x="1"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127"/>
            <p:cNvSpPr/>
            <p:nvPr/>
          </p:nvSpPr>
          <p:spPr>
            <a:xfrm>
              <a:off x="2453414" y="1892882"/>
              <a:ext cx="54" cy="14"/>
            </a:xfrm>
            <a:custGeom>
              <a:avLst/>
              <a:gdLst/>
              <a:ahLst/>
              <a:cxnLst/>
              <a:rect l="l" t="t" r="r" b="b"/>
              <a:pathLst>
                <a:path w="4" h="1" extrusionOk="0">
                  <a:moveTo>
                    <a:pt x="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12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12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127"/>
            <p:cNvSpPr/>
            <p:nvPr/>
          </p:nvSpPr>
          <p:spPr>
            <a:xfrm>
              <a:off x="2425553" y="1855571"/>
              <a:ext cx="353" cy="14"/>
            </a:xfrm>
            <a:custGeom>
              <a:avLst/>
              <a:gdLst/>
              <a:ahLst/>
              <a:cxnLst/>
              <a:rect l="l" t="t" r="r" b="b"/>
              <a:pathLst>
                <a:path w="26" h="1" extrusionOk="0">
                  <a:moveTo>
                    <a:pt x="25"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12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127"/>
            <p:cNvSpPr/>
            <p:nvPr/>
          </p:nvSpPr>
          <p:spPr>
            <a:xfrm>
              <a:off x="2422037" y="1852761"/>
              <a:ext cx="109" cy="204"/>
            </a:xfrm>
            <a:custGeom>
              <a:avLst/>
              <a:gdLst/>
              <a:ahLst/>
              <a:cxnLst/>
              <a:rect l="l" t="t" r="r" b="b"/>
              <a:pathLst>
                <a:path w="8" h="15" extrusionOk="0">
                  <a:moveTo>
                    <a:pt x="1" y="1"/>
                  </a:moveTo>
                  <a:lnTo>
                    <a:pt x="8" y="15"/>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12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127"/>
            <p:cNvSpPr/>
            <p:nvPr/>
          </p:nvSpPr>
          <p:spPr>
            <a:xfrm>
              <a:off x="2425988" y="185561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127"/>
            <p:cNvSpPr/>
            <p:nvPr/>
          </p:nvSpPr>
          <p:spPr>
            <a:xfrm>
              <a:off x="2424508" y="1855286"/>
              <a:ext cx="353" cy="109"/>
            </a:xfrm>
            <a:custGeom>
              <a:avLst/>
              <a:gdLst/>
              <a:ahLst/>
              <a:cxnLst/>
              <a:rect l="l" t="t" r="r" b="b"/>
              <a:pathLst>
                <a:path w="26" h="8" extrusionOk="0">
                  <a:moveTo>
                    <a:pt x="25"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12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12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12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12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12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12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127"/>
            <p:cNvSpPr/>
            <p:nvPr/>
          </p:nvSpPr>
          <p:spPr>
            <a:xfrm>
              <a:off x="2435682" y="1868117"/>
              <a:ext cx="258" cy="163"/>
            </a:xfrm>
            <a:custGeom>
              <a:avLst/>
              <a:gdLst/>
              <a:ahLst/>
              <a:cxnLst/>
              <a:rect l="l" t="t" r="r" b="b"/>
              <a:pathLst>
                <a:path w="19" h="12" extrusionOk="0">
                  <a:moveTo>
                    <a:pt x="18"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127"/>
            <p:cNvSpPr/>
            <p:nvPr/>
          </p:nvSpPr>
          <p:spPr>
            <a:xfrm>
              <a:off x="2432695" y="1865035"/>
              <a:ext cx="204" cy="299"/>
            </a:xfrm>
            <a:custGeom>
              <a:avLst/>
              <a:gdLst/>
              <a:ahLst/>
              <a:cxnLst/>
              <a:rect l="l" t="t" r="r" b="b"/>
              <a:pathLst>
                <a:path w="15" h="22" extrusionOk="0">
                  <a:moveTo>
                    <a:pt x="14" y="2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127"/>
            <p:cNvSpPr/>
            <p:nvPr/>
          </p:nvSpPr>
          <p:spPr>
            <a:xfrm>
              <a:off x="2435397" y="1867886"/>
              <a:ext cx="204" cy="149"/>
            </a:xfrm>
            <a:custGeom>
              <a:avLst/>
              <a:gdLst/>
              <a:ahLst/>
              <a:cxnLst/>
              <a:rect l="l" t="t" r="r" b="b"/>
              <a:pathLst>
                <a:path w="15" h="11" extrusionOk="0">
                  <a:moveTo>
                    <a:pt x="15"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12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12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127"/>
            <p:cNvSpPr/>
            <p:nvPr/>
          </p:nvSpPr>
          <p:spPr>
            <a:xfrm>
              <a:off x="2432315" y="1864505"/>
              <a:ext cx="244" cy="353"/>
            </a:xfrm>
            <a:custGeom>
              <a:avLst/>
              <a:gdLst/>
              <a:ahLst/>
              <a:cxnLst/>
              <a:rect l="l" t="t" r="r" b="b"/>
              <a:pathLst>
                <a:path w="18" h="26" extrusionOk="0">
                  <a:moveTo>
                    <a:pt x="18" y="2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12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127"/>
            <p:cNvSpPr/>
            <p:nvPr/>
          </p:nvSpPr>
          <p:spPr>
            <a:xfrm>
              <a:off x="2435071" y="1867601"/>
              <a:ext cx="204" cy="204"/>
            </a:xfrm>
            <a:custGeom>
              <a:avLst/>
              <a:gdLst/>
              <a:ahLst/>
              <a:cxnLst/>
              <a:rect l="l" t="t" r="r" b="b"/>
              <a:pathLst>
                <a:path w="15" h="15" extrusionOk="0">
                  <a:moveTo>
                    <a:pt x="14"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127"/>
            <p:cNvSpPr/>
            <p:nvPr/>
          </p:nvSpPr>
          <p:spPr>
            <a:xfrm>
              <a:off x="2433021" y="1865551"/>
              <a:ext cx="258" cy="299"/>
            </a:xfrm>
            <a:custGeom>
              <a:avLst/>
              <a:gdLst/>
              <a:ahLst/>
              <a:cxnLst/>
              <a:rect l="l" t="t" r="r" b="b"/>
              <a:pathLst>
                <a:path w="19" h="22" extrusionOk="0">
                  <a:moveTo>
                    <a:pt x="18" y="22"/>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127"/>
            <p:cNvSpPr/>
            <p:nvPr/>
          </p:nvSpPr>
          <p:spPr>
            <a:xfrm>
              <a:off x="2434732" y="1867316"/>
              <a:ext cx="204" cy="204"/>
            </a:xfrm>
            <a:custGeom>
              <a:avLst/>
              <a:gdLst/>
              <a:ahLst/>
              <a:cxnLst/>
              <a:rect l="l" t="t" r="r" b="b"/>
              <a:pathLst>
                <a:path w="15" h="15" extrusionOk="0">
                  <a:moveTo>
                    <a:pt x="15" y="1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127"/>
            <p:cNvSpPr/>
            <p:nvPr/>
          </p:nvSpPr>
          <p:spPr>
            <a:xfrm>
              <a:off x="2433456" y="1865985"/>
              <a:ext cx="299" cy="339"/>
            </a:xfrm>
            <a:custGeom>
              <a:avLst/>
              <a:gdLst/>
              <a:ahLst/>
              <a:cxnLst/>
              <a:rect l="l" t="t" r="r" b="b"/>
              <a:pathLst>
                <a:path w="22" h="25" extrusionOk="0">
                  <a:moveTo>
                    <a:pt x="21" y="25"/>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127"/>
            <p:cNvSpPr/>
            <p:nvPr/>
          </p:nvSpPr>
          <p:spPr>
            <a:xfrm>
              <a:off x="2434352" y="1866936"/>
              <a:ext cx="258" cy="244"/>
            </a:xfrm>
            <a:custGeom>
              <a:avLst/>
              <a:gdLst/>
              <a:ahLst/>
              <a:cxnLst/>
              <a:rect l="l" t="t" r="r" b="b"/>
              <a:pathLst>
                <a:path w="19" h="18" extrusionOk="0">
                  <a:moveTo>
                    <a:pt x="18" y="18"/>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12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127"/>
            <p:cNvSpPr/>
            <p:nvPr/>
          </p:nvSpPr>
          <p:spPr>
            <a:xfrm>
              <a:off x="2433836" y="1866460"/>
              <a:ext cx="394" cy="394"/>
            </a:xfrm>
            <a:custGeom>
              <a:avLst/>
              <a:gdLst/>
              <a:ahLst/>
              <a:cxnLst/>
              <a:rect l="l" t="t" r="r" b="b"/>
              <a:pathLst>
                <a:path w="29" h="29" extrusionOk="0">
                  <a:moveTo>
                    <a:pt x="28" y="28"/>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12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127"/>
            <p:cNvSpPr/>
            <p:nvPr/>
          </p:nvSpPr>
          <p:spPr>
            <a:xfrm>
              <a:off x="2452274" y="1864560"/>
              <a:ext cx="2295" cy="5811"/>
            </a:xfrm>
            <a:custGeom>
              <a:avLst/>
              <a:gdLst/>
              <a:ahLst/>
              <a:cxnLst/>
              <a:rect l="l" t="t" r="r" b="b"/>
              <a:pathLst>
                <a:path w="169" h="428" extrusionOk="0">
                  <a:moveTo>
                    <a:pt x="0" y="427"/>
                  </a:moveTo>
                  <a:lnTo>
                    <a:pt x="16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12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12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127"/>
            <p:cNvSpPr/>
            <p:nvPr/>
          </p:nvSpPr>
          <p:spPr>
            <a:xfrm>
              <a:off x="2791942" y="2002154"/>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127"/>
            <p:cNvSpPr/>
            <p:nvPr/>
          </p:nvSpPr>
          <p:spPr>
            <a:xfrm>
              <a:off x="2790367" y="2002059"/>
              <a:ext cx="299" cy="68"/>
            </a:xfrm>
            <a:custGeom>
              <a:avLst/>
              <a:gdLst/>
              <a:ahLst/>
              <a:cxnLst/>
              <a:rect l="l" t="t" r="r" b="b"/>
              <a:pathLst>
                <a:path w="22" h="5" extrusionOk="0">
                  <a:moveTo>
                    <a:pt x="1" y="1"/>
                  </a:moveTo>
                  <a:lnTo>
                    <a:pt x="22"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127"/>
            <p:cNvSpPr/>
            <p:nvPr/>
          </p:nvSpPr>
          <p:spPr>
            <a:xfrm>
              <a:off x="2792458" y="2002154"/>
              <a:ext cx="394" cy="14"/>
            </a:xfrm>
            <a:custGeom>
              <a:avLst/>
              <a:gdLst/>
              <a:ahLst/>
              <a:cxnLst/>
              <a:rect l="l" t="t" r="r" b="b"/>
              <a:pathLst>
                <a:path w="29" h="1" extrusionOk="0">
                  <a:moveTo>
                    <a:pt x="1" y="1"/>
                  </a:moveTo>
                  <a:lnTo>
                    <a:pt x="2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127"/>
            <p:cNvSpPr/>
            <p:nvPr/>
          </p:nvSpPr>
          <p:spPr>
            <a:xfrm>
              <a:off x="2790843" y="2002113"/>
              <a:ext cx="394" cy="14"/>
            </a:xfrm>
            <a:custGeom>
              <a:avLst/>
              <a:gdLst/>
              <a:ahLst/>
              <a:cxnLst/>
              <a:rect l="l" t="t" r="r" b="b"/>
              <a:pathLst>
                <a:path w="29" h="1" extrusionOk="0">
                  <a:moveTo>
                    <a:pt x="1" y="0"/>
                  </a:moveTo>
                  <a:lnTo>
                    <a:pt x="2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127"/>
            <p:cNvSpPr/>
            <p:nvPr/>
          </p:nvSpPr>
          <p:spPr>
            <a:xfrm>
              <a:off x="2793463" y="2002059"/>
              <a:ext cx="353" cy="14"/>
            </a:xfrm>
            <a:custGeom>
              <a:avLst/>
              <a:gdLst/>
              <a:ahLst/>
              <a:cxnLst/>
              <a:rect l="l" t="t" r="r" b="b"/>
              <a:pathLst>
                <a:path w="26" h="1" extrusionOk="0">
                  <a:moveTo>
                    <a:pt x="1" y="1"/>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127"/>
            <p:cNvSpPr/>
            <p:nvPr/>
          </p:nvSpPr>
          <p:spPr>
            <a:xfrm>
              <a:off x="2792947" y="2002113"/>
              <a:ext cx="380" cy="14"/>
            </a:xfrm>
            <a:custGeom>
              <a:avLst/>
              <a:gdLst/>
              <a:ahLst/>
              <a:cxnLst/>
              <a:rect l="l" t="t" r="r" b="b"/>
              <a:pathLst>
                <a:path w="28" h="1" extrusionOk="0">
                  <a:moveTo>
                    <a:pt x="0" y="0"/>
                  </a:moveTo>
                  <a:lnTo>
                    <a:pt x="2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127"/>
            <p:cNvSpPr/>
            <p:nvPr/>
          </p:nvSpPr>
          <p:spPr>
            <a:xfrm>
              <a:off x="2793938" y="2002018"/>
              <a:ext cx="299" cy="14"/>
            </a:xfrm>
            <a:custGeom>
              <a:avLst/>
              <a:gdLst/>
              <a:ahLst/>
              <a:cxnLst/>
              <a:rect l="l" t="t" r="r" b="b"/>
              <a:pathLst>
                <a:path w="22" h="1" extrusionOk="0">
                  <a:moveTo>
                    <a:pt x="1" y="0"/>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12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127"/>
            <p:cNvSpPr/>
            <p:nvPr/>
          </p:nvSpPr>
          <p:spPr>
            <a:xfrm>
              <a:off x="2783524" y="1996546"/>
              <a:ext cx="394" cy="68"/>
            </a:xfrm>
            <a:custGeom>
              <a:avLst/>
              <a:gdLst/>
              <a:ahLst/>
              <a:cxnLst/>
              <a:rect l="l" t="t" r="r" b="b"/>
              <a:pathLst>
                <a:path w="29" h="5" extrusionOk="0">
                  <a:moveTo>
                    <a:pt x="1" y="1"/>
                  </a:moveTo>
                  <a:lnTo>
                    <a:pt x="29"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127"/>
            <p:cNvSpPr/>
            <p:nvPr/>
          </p:nvSpPr>
          <p:spPr>
            <a:xfrm>
              <a:off x="2782343" y="1996506"/>
              <a:ext cx="244" cy="14"/>
            </a:xfrm>
            <a:custGeom>
              <a:avLst/>
              <a:gdLst/>
              <a:ahLst/>
              <a:cxnLst/>
              <a:rect l="l" t="t" r="r" b="b"/>
              <a:pathLst>
                <a:path w="18" h="1" extrusionOk="0">
                  <a:moveTo>
                    <a:pt x="0" y="0"/>
                  </a:moveTo>
                  <a:lnTo>
                    <a:pt x="0" y="0"/>
                  </a:ln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127"/>
            <p:cNvSpPr/>
            <p:nvPr/>
          </p:nvSpPr>
          <p:spPr>
            <a:xfrm>
              <a:off x="2789471" y="2001869"/>
              <a:ext cx="299" cy="109"/>
            </a:xfrm>
            <a:custGeom>
              <a:avLst/>
              <a:gdLst/>
              <a:ahLst/>
              <a:cxnLst/>
              <a:rect l="l" t="t" r="r" b="b"/>
              <a:pathLst>
                <a:path w="22" h="8" extrusionOk="0">
                  <a:moveTo>
                    <a:pt x="0" y="1"/>
                  </a:moveTo>
                  <a:lnTo>
                    <a:pt x="2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127"/>
            <p:cNvSpPr/>
            <p:nvPr/>
          </p:nvSpPr>
          <p:spPr>
            <a:xfrm>
              <a:off x="2789091" y="2001733"/>
              <a:ext cx="244" cy="109"/>
            </a:xfrm>
            <a:custGeom>
              <a:avLst/>
              <a:gdLst/>
              <a:ahLst/>
              <a:cxnLst/>
              <a:rect l="l" t="t" r="r" b="b"/>
              <a:pathLst>
                <a:path w="18" h="8" extrusionOk="0">
                  <a:moveTo>
                    <a:pt x="0" y="0"/>
                  </a:moveTo>
                  <a:lnTo>
                    <a:pt x="18"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127"/>
            <p:cNvSpPr/>
            <p:nvPr/>
          </p:nvSpPr>
          <p:spPr>
            <a:xfrm>
              <a:off x="2789892" y="2001964"/>
              <a:ext cx="299" cy="109"/>
            </a:xfrm>
            <a:custGeom>
              <a:avLst/>
              <a:gdLst/>
              <a:ahLst/>
              <a:cxnLst/>
              <a:rect l="l" t="t" r="r" b="b"/>
              <a:pathLst>
                <a:path w="22" h="8" extrusionOk="0">
                  <a:moveTo>
                    <a:pt x="1" y="1"/>
                  </a:moveTo>
                  <a:lnTo>
                    <a:pt x="22"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127"/>
            <p:cNvSpPr/>
            <p:nvPr/>
          </p:nvSpPr>
          <p:spPr>
            <a:xfrm>
              <a:off x="2794943" y="2001869"/>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127"/>
            <p:cNvSpPr/>
            <p:nvPr/>
          </p:nvSpPr>
          <p:spPr>
            <a:xfrm>
              <a:off x="2796083" y="2000253"/>
              <a:ext cx="54" cy="204"/>
            </a:xfrm>
            <a:custGeom>
              <a:avLst/>
              <a:gdLst/>
              <a:ahLst/>
              <a:cxnLst/>
              <a:rect l="l" t="t" r="r" b="b"/>
              <a:pathLst>
                <a:path w="4" h="15" extrusionOk="0">
                  <a:moveTo>
                    <a:pt x="0" y="15"/>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127"/>
            <p:cNvSpPr/>
            <p:nvPr/>
          </p:nvSpPr>
          <p:spPr>
            <a:xfrm>
              <a:off x="2791847" y="2002154"/>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127"/>
            <p:cNvSpPr/>
            <p:nvPr/>
          </p:nvSpPr>
          <p:spPr>
            <a:xfrm>
              <a:off x="2794563" y="2001923"/>
              <a:ext cx="204" cy="54"/>
            </a:xfrm>
            <a:custGeom>
              <a:avLst/>
              <a:gdLst/>
              <a:ahLst/>
              <a:cxnLst/>
              <a:rect l="l" t="t" r="r" b="b"/>
              <a:pathLst>
                <a:path w="15" h="4" extrusionOk="0">
                  <a:moveTo>
                    <a:pt x="0" y="4"/>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127"/>
            <p:cNvSpPr/>
            <p:nvPr/>
          </p:nvSpPr>
          <p:spPr>
            <a:xfrm>
              <a:off x="2794794" y="2001923"/>
              <a:ext cx="163" cy="14"/>
            </a:xfrm>
            <a:custGeom>
              <a:avLst/>
              <a:gdLst/>
              <a:ahLst/>
              <a:cxnLst/>
              <a:rect l="l" t="t" r="r" b="b"/>
              <a:pathLst>
                <a:path w="12" h="1" extrusionOk="0">
                  <a:moveTo>
                    <a:pt x="1"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12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127"/>
            <p:cNvSpPr/>
            <p:nvPr/>
          </p:nvSpPr>
          <p:spPr>
            <a:xfrm>
              <a:off x="2796749" y="1999167"/>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127"/>
            <p:cNvSpPr/>
            <p:nvPr/>
          </p:nvSpPr>
          <p:spPr>
            <a:xfrm>
              <a:off x="2796559" y="1999208"/>
              <a:ext cx="149" cy="163"/>
            </a:xfrm>
            <a:custGeom>
              <a:avLst/>
              <a:gdLst/>
              <a:ahLst/>
              <a:cxnLst/>
              <a:rect l="l" t="t" r="r" b="b"/>
              <a:pathLst>
                <a:path w="11" h="12" extrusionOk="0">
                  <a:moveTo>
                    <a:pt x="0" y="1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12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12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12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127"/>
            <p:cNvSpPr/>
            <p:nvPr/>
          </p:nvSpPr>
          <p:spPr>
            <a:xfrm>
              <a:off x="2794223" y="2001964"/>
              <a:ext cx="299" cy="68"/>
            </a:xfrm>
            <a:custGeom>
              <a:avLst/>
              <a:gdLst/>
              <a:ahLst/>
              <a:cxnLst/>
              <a:rect l="l" t="t" r="r" b="b"/>
              <a:pathLst>
                <a:path w="22" h="5" extrusionOk="0">
                  <a:moveTo>
                    <a:pt x="1" y="4"/>
                  </a:moveTo>
                  <a:lnTo>
                    <a:pt x="2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12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127"/>
            <p:cNvSpPr/>
            <p:nvPr/>
          </p:nvSpPr>
          <p:spPr>
            <a:xfrm>
              <a:off x="2888668" y="2013192"/>
              <a:ext cx="204" cy="244"/>
            </a:xfrm>
            <a:custGeom>
              <a:avLst/>
              <a:gdLst/>
              <a:ahLst/>
              <a:cxnLst/>
              <a:rect l="l" t="t" r="r" b="b"/>
              <a:pathLst>
                <a:path w="15" h="18" extrusionOk="0">
                  <a:moveTo>
                    <a:pt x="15" y="18"/>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127"/>
            <p:cNvSpPr/>
            <p:nvPr/>
          </p:nvSpPr>
          <p:spPr>
            <a:xfrm>
              <a:off x="2888913" y="2013478"/>
              <a:ext cx="109" cy="204"/>
            </a:xfrm>
            <a:custGeom>
              <a:avLst/>
              <a:gdLst/>
              <a:ahLst/>
              <a:cxnLst/>
              <a:rect l="l" t="t" r="r" b="b"/>
              <a:pathLst>
                <a:path w="8" h="15" extrusionOk="0">
                  <a:moveTo>
                    <a:pt x="7"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127"/>
            <p:cNvSpPr/>
            <p:nvPr/>
          </p:nvSpPr>
          <p:spPr>
            <a:xfrm>
              <a:off x="2888438" y="2012907"/>
              <a:ext cx="149" cy="204"/>
            </a:xfrm>
            <a:custGeom>
              <a:avLst/>
              <a:gdLst/>
              <a:ahLst/>
              <a:cxnLst/>
              <a:rect l="l" t="t" r="r" b="b"/>
              <a:pathLst>
                <a:path w="11" h="15" extrusionOk="0">
                  <a:moveTo>
                    <a:pt x="11"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127"/>
            <p:cNvSpPr/>
            <p:nvPr/>
          </p:nvSpPr>
          <p:spPr>
            <a:xfrm>
              <a:off x="2889049" y="2013708"/>
              <a:ext cx="163" cy="163"/>
            </a:xfrm>
            <a:custGeom>
              <a:avLst/>
              <a:gdLst/>
              <a:ahLst/>
              <a:cxnLst/>
              <a:rect l="l" t="t" r="r" b="b"/>
              <a:pathLst>
                <a:path w="12" h="12" extrusionOk="0">
                  <a:moveTo>
                    <a:pt x="1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127"/>
            <p:cNvSpPr/>
            <p:nvPr/>
          </p:nvSpPr>
          <p:spPr>
            <a:xfrm>
              <a:off x="2887582" y="2011577"/>
              <a:ext cx="299" cy="434"/>
            </a:xfrm>
            <a:custGeom>
              <a:avLst/>
              <a:gdLst/>
              <a:ahLst/>
              <a:cxnLst/>
              <a:rect l="l" t="t" r="r" b="b"/>
              <a:pathLst>
                <a:path w="22" h="32" extrusionOk="0">
                  <a:moveTo>
                    <a:pt x="0" y="0"/>
                  </a:moveTo>
                  <a:lnTo>
                    <a:pt x="21"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127"/>
            <p:cNvSpPr/>
            <p:nvPr/>
          </p:nvSpPr>
          <p:spPr>
            <a:xfrm>
              <a:off x="2888247" y="2012568"/>
              <a:ext cx="149" cy="204"/>
            </a:xfrm>
            <a:custGeom>
              <a:avLst/>
              <a:gdLst/>
              <a:ahLst/>
              <a:cxnLst/>
              <a:rect l="l" t="t" r="r" b="b"/>
              <a:pathLst>
                <a:path w="11" h="15" extrusionOk="0">
                  <a:moveTo>
                    <a:pt x="11" y="1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127"/>
            <p:cNvSpPr/>
            <p:nvPr/>
          </p:nvSpPr>
          <p:spPr>
            <a:xfrm>
              <a:off x="2889239" y="2013898"/>
              <a:ext cx="109" cy="109"/>
            </a:xfrm>
            <a:custGeom>
              <a:avLst/>
              <a:gdLst/>
              <a:ahLst/>
              <a:cxnLst/>
              <a:rect l="l" t="t" r="r" b="b"/>
              <a:pathLst>
                <a:path w="8" h="8" extrusionOk="0">
                  <a:moveTo>
                    <a:pt x="8"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127"/>
            <p:cNvSpPr/>
            <p:nvPr/>
          </p:nvSpPr>
          <p:spPr>
            <a:xfrm>
              <a:off x="2887908" y="2012093"/>
              <a:ext cx="204" cy="353"/>
            </a:xfrm>
            <a:custGeom>
              <a:avLst/>
              <a:gdLst/>
              <a:ahLst/>
              <a:cxnLst/>
              <a:rect l="l" t="t" r="r" b="b"/>
              <a:pathLst>
                <a:path w="15" h="26" extrusionOk="0">
                  <a:moveTo>
                    <a:pt x="15" y="2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127"/>
            <p:cNvSpPr/>
            <p:nvPr/>
          </p:nvSpPr>
          <p:spPr>
            <a:xfrm>
              <a:off x="2889334" y="2014048"/>
              <a:ext cx="163" cy="109"/>
            </a:xfrm>
            <a:custGeom>
              <a:avLst/>
              <a:gdLst/>
              <a:ahLst/>
              <a:cxnLst/>
              <a:rect l="l" t="t" r="r" b="b"/>
              <a:pathLst>
                <a:path w="12" h="8" extrusionOk="0">
                  <a:moveTo>
                    <a:pt x="11"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127"/>
            <p:cNvSpPr/>
            <p:nvPr/>
          </p:nvSpPr>
          <p:spPr>
            <a:xfrm>
              <a:off x="2893801" y="2010246"/>
              <a:ext cx="14" cy="54"/>
            </a:xfrm>
            <a:custGeom>
              <a:avLst/>
              <a:gdLst/>
              <a:ahLst/>
              <a:cxnLst/>
              <a:rect l="l" t="t" r="r" b="b"/>
              <a:pathLst>
                <a:path w="1" h="4" extrusionOk="0">
                  <a:moveTo>
                    <a:pt x="1" y="0"/>
                  </a:moveTo>
                  <a:lnTo>
                    <a:pt x="1" y="0"/>
                  </a:ln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127"/>
            <p:cNvSpPr/>
            <p:nvPr/>
          </p:nvSpPr>
          <p:spPr>
            <a:xfrm>
              <a:off x="2889483" y="2014143"/>
              <a:ext cx="54" cy="54"/>
            </a:xfrm>
            <a:custGeom>
              <a:avLst/>
              <a:gdLst/>
              <a:ahLst/>
              <a:cxnLst/>
              <a:rect l="l" t="t" r="r" b="b"/>
              <a:pathLst>
                <a:path w="4" h="4" extrusionOk="0">
                  <a:moveTo>
                    <a:pt x="4"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127"/>
            <p:cNvSpPr/>
            <p:nvPr/>
          </p:nvSpPr>
          <p:spPr>
            <a:xfrm>
              <a:off x="2889578" y="2014238"/>
              <a:ext cx="54" cy="14"/>
            </a:xfrm>
            <a:custGeom>
              <a:avLst/>
              <a:gdLst/>
              <a:ahLst/>
              <a:cxnLst/>
              <a:rect l="l" t="t" r="r" b="b"/>
              <a:pathLst>
                <a:path w="4" h="1" extrusionOk="0">
                  <a:moveTo>
                    <a:pt x="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127"/>
            <p:cNvSpPr/>
            <p:nvPr/>
          </p:nvSpPr>
          <p:spPr>
            <a:xfrm>
              <a:off x="2889619" y="2014279"/>
              <a:ext cx="68" cy="14"/>
            </a:xfrm>
            <a:custGeom>
              <a:avLst/>
              <a:gdLst/>
              <a:ahLst/>
              <a:cxnLst/>
              <a:rect l="l" t="t" r="r" b="b"/>
              <a:pathLst>
                <a:path w="5" h="1" extrusionOk="0">
                  <a:moveTo>
                    <a:pt x="4"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12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127"/>
            <p:cNvSpPr/>
            <p:nvPr/>
          </p:nvSpPr>
          <p:spPr>
            <a:xfrm>
              <a:off x="2893950" y="2010952"/>
              <a:ext cx="54" cy="299"/>
            </a:xfrm>
            <a:custGeom>
              <a:avLst/>
              <a:gdLst/>
              <a:ahLst/>
              <a:cxnLst/>
              <a:rect l="l" t="t" r="r" b="b"/>
              <a:pathLst>
                <a:path w="4" h="22" extrusionOk="0">
                  <a:moveTo>
                    <a:pt x="0" y="1"/>
                  </a:moveTo>
                  <a:lnTo>
                    <a:pt x="4"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12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12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127"/>
            <p:cNvSpPr/>
            <p:nvPr/>
          </p:nvSpPr>
          <p:spPr>
            <a:xfrm>
              <a:off x="2889714" y="2014333"/>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127"/>
            <p:cNvSpPr/>
            <p:nvPr/>
          </p:nvSpPr>
          <p:spPr>
            <a:xfrm>
              <a:off x="2893855" y="2010477"/>
              <a:ext cx="54" cy="353"/>
            </a:xfrm>
            <a:custGeom>
              <a:avLst/>
              <a:gdLst/>
              <a:ahLst/>
              <a:cxnLst/>
              <a:rect l="l" t="t" r="r" b="b"/>
              <a:pathLst>
                <a:path w="4" h="26" extrusionOk="0">
                  <a:moveTo>
                    <a:pt x="0" y="1"/>
                  </a:moveTo>
                  <a:lnTo>
                    <a:pt x="4"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12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12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12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127"/>
            <p:cNvSpPr/>
            <p:nvPr/>
          </p:nvSpPr>
          <p:spPr>
            <a:xfrm>
              <a:off x="2333674" y="1784181"/>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12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127"/>
            <p:cNvSpPr/>
            <p:nvPr/>
          </p:nvSpPr>
          <p:spPr>
            <a:xfrm>
              <a:off x="2334530" y="1788403"/>
              <a:ext cx="204" cy="828"/>
            </a:xfrm>
            <a:custGeom>
              <a:avLst/>
              <a:gdLst/>
              <a:ahLst/>
              <a:cxnLst/>
              <a:rect l="l" t="t" r="r" b="b"/>
              <a:pathLst>
                <a:path w="15" h="61" extrusionOk="0">
                  <a:moveTo>
                    <a:pt x="1" y="1"/>
                  </a:moveTo>
                  <a:lnTo>
                    <a:pt x="15" y="6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127"/>
            <p:cNvSpPr/>
            <p:nvPr/>
          </p:nvSpPr>
          <p:spPr>
            <a:xfrm>
              <a:off x="2334340" y="1787697"/>
              <a:ext cx="204" cy="720"/>
            </a:xfrm>
            <a:custGeom>
              <a:avLst/>
              <a:gdLst/>
              <a:ahLst/>
              <a:cxnLst/>
              <a:rect l="l" t="t" r="r" b="b"/>
              <a:pathLst>
                <a:path w="15" h="53" extrusionOk="0">
                  <a:moveTo>
                    <a:pt x="1" y="0"/>
                  </a:moveTo>
                  <a:lnTo>
                    <a:pt x="15" y="53"/>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127"/>
            <p:cNvSpPr/>
            <p:nvPr/>
          </p:nvSpPr>
          <p:spPr>
            <a:xfrm>
              <a:off x="2333770" y="1785036"/>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12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127"/>
            <p:cNvSpPr/>
            <p:nvPr/>
          </p:nvSpPr>
          <p:spPr>
            <a:xfrm>
              <a:off x="2333865" y="1785742"/>
              <a:ext cx="14" cy="109"/>
            </a:xfrm>
            <a:custGeom>
              <a:avLst/>
              <a:gdLst/>
              <a:ahLst/>
              <a:cxnLst/>
              <a:rect l="l" t="t" r="r" b="b"/>
              <a:pathLst>
                <a:path w="1" h="8" extrusionOk="0">
                  <a:moveTo>
                    <a:pt x="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127"/>
            <p:cNvSpPr/>
            <p:nvPr/>
          </p:nvSpPr>
          <p:spPr>
            <a:xfrm>
              <a:off x="2334055" y="1786462"/>
              <a:ext cx="14" cy="109"/>
            </a:xfrm>
            <a:custGeom>
              <a:avLst/>
              <a:gdLst/>
              <a:ahLst/>
              <a:cxnLst/>
              <a:rect l="l" t="t" r="r" b="b"/>
              <a:pathLst>
                <a:path w="1" h="8" extrusionOk="0">
                  <a:moveTo>
                    <a:pt x="1"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127"/>
            <p:cNvSpPr/>
            <p:nvPr/>
          </p:nvSpPr>
          <p:spPr>
            <a:xfrm>
              <a:off x="2333674" y="1784181"/>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12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12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127"/>
            <p:cNvSpPr/>
            <p:nvPr/>
          </p:nvSpPr>
          <p:spPr>
            <a:xfrm>
              <a:off x="2337666" y="1793631"/>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127"/>
            <p:cNvSpPr/>
            <p:nvPr/>
          </p:nvSpPr>
          <p:spPr>
            <a:xfrm>
              <a:off x="2338046" y="1793590"/>
              <a:ext cx="679" cy="14"/>
            </a:xfrm>
            <a:custGeom>
              <a:avLst/>
              <a:gdLst/>
              <a:ahLst/>
              <a:cxnLst/>
              <a:rect l="l" t="t" r="r" b="b"/>
              <a:pathLst>
                <a:path w="50" h="1" extrusionOk="0">
                  <a:moveTo>
                    <a:pt x="1" y="0"/>
                  </a:moveTo>
                  <a:lnTo>
                    <a:pt x="5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127"/>
            <p:cNvSpPr/>
            <p:nvPr/>
          </p:nvSpPr>
          <p:spPr>
            <a:xfrm>
              <a:off x="2342663" y="1794255"/>
              <a:ext cx="353" cy="204"/>
            </a:xfrm>
            <a:custGeom>
              <a:avLst/>
              <a:gdLst/>
              <a:ahLst/>
              <a:cxnLst/>
              <a:rect l="l" t="t" r="r" b="b"/>
              <a:pathLst>
                <a:path w="26" h="15" extrusionOk="0">
                  <a:moveTo>
                    <a:pt x="1" y="0"/>
                  </a:moveTo>
                  <a:lnTo>
                    <a:pt x="25"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12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127"/>
            <p:cNvSpPr/>
            <p:nvPr/>
          </p:nvSpPr>
          <p:spPr>
            <a:xfrm>
              <a:off x="2343192" y="1794540"/>
              <a:ext cx="109" cy="54"/>
            </a:xfrm>
            <a:custGeom>
              <a:avLst/>
              <a:gdLst/>
              <a:ahLst/>
              <a:cxnLst/>
              <a:rect l="l" t="t" r="r" b="b"/>
              <a:pathLst>
                <a:path w="8" h="4" extrusionOk="0">
                  <a:moveTo>
                    <a:pt x="0" y="0"/>
                  </a:moveTo>
                  <a:lnTo>
                    <a:pt x="7"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12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127"/>
            <p:cNvSpPr/>
            <p:nvPr/>
          </p:nvSpPr>
          <p:spPr>
            <a:xfrm>
              <a:off x="2382309" y="181835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12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12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12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12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127"/>
            <p:cNvSpPr/>
            <p:nvPr/>
          </p:nvSpPr>
          <p:spPr>
            <a:xfrm>
              <a:off x="2397991" y="1811743"/>
              <a:ext cx="204" cy="14"/>
            </a:xfrm>
            <a:custGeom>
              <a:avLst/>
              <a:gdLst/>
              <a:ahLst/>
              <a:cxnLst/>
              <a:rect l="l" t="t" r="r" b="b"/>
              <a:pathLst>
                <a:path w="15" h="1" extrusionOk="0">
                  <a:moveTo>
                    <a:pt x="0" y="1"/>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127"/>
            <p:cNvSpPr/>
            <p:nvPr/>
          </p:nvSpPr>
          <p:spPr>
            <a:xfrm>
              <a:off x="2393185" y="1816685"/>
              <a:ext cx="14" cy="68"/>
            </a:xfrm>
            <a:custGeom>
              <a:avLst/>
              <a:gdLst/>
              <a:ahLst/>
              <a:cxnLst/>
              <a:rect l="l" t="t" r="r" b="b"/>
              <a:pathLst>
                <a:path w="1" h="5" extrusionOk="0">
                  <a:moveTo>
                    <a:pt x="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1" name="Google Shape;7211;p127"/>
            <p:cNvSpPr/>
            <p:nvPr/>
          </p:nvSpPr>
          <p:spPr>
            <a:xfrm>
              <a:off x="2399702" y="1812598"/>
              <a:ext cx="204" cy="204"/>
            </a:xfrm>
            <a:custGeom>
              <a:avLst/>
              <a:gdLst/>
              <a:ahLst/>
              <a:cxnLst/>
              <a:rect l="l" t="t" r="r" b="b"/>
              <a:pathLst>
                <a:path w="15" h="15" extrusionOk="0">
                  <a:moveTo>
                    <a:pt x="1" y="1"/>
                  </a:moveTo>
                  <a:lnTo>
                    <a:pt x="15"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2" name="Google Shape;7212;p127"/>
            <p:cNvSpPr/>
            <p:nvPr/>
          </p:nvSpPr>
          <p:spPr>
            <a:xfrm>
              <a:off x="2399227" y="1812273"/>
              <a:ext cx="204" cy="149"/>
            </a:xfrm>
            <a:custGeom>
              <a:avLst/>
              <a:gdLst/>
              <a:ahLst/>
              <a:cxnLst/>
              <a:rect l="l" t="t" r="r" b="b"/>
              <a:pathLst>
                <a:path w="15" h="11" extrusionOk="0">
                  <a:moveTo>
                    <a:pt x="1" y="0"/>
                  </a:moveTo>
                  <a:lnTo>
                    <a:pt x="15"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3" name="Google Shape;7213;p127"/>
            <p:cNvSpPr/>
            <p:nvPr/>
          </p:nvSpPr>
          <p:spPr>
            <a:xfrm>
              <a:off x="2398426" y="1811838"/>
              <a:ext cx="149" cy="68"/>
            </a:xfrm>
            <a:custGeom>
              <a:avLst/>
              <a:gdLst/>
              <a:ahLst/>
              <a:cxnLst/>
              <a:rect l="l" t="t" r="r" b="b"/>
              <a:pathLst>
                <a:path w="11" h="5" extrusionOk="0">
                  <a:moveTo>
                    <a:pt x="0" y="1"/>
                  </a:moveTo>
                  <a:lnTo>
                    <a:pt x="1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4" name="Google Shape;7214;p12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5" name="Google Shape;7215;p127"/>
            <p:cNvSpPr/>
            <p:nvPr/>
          </p:nvSpPr>
          <p:spPr>
            <a:xfrm>
              <a:off x="2393755" y="1815409"/>
              <a:ext cx="68" cy="109"/>
            </a:xfrm>
            <a:custGeom>
              <a:avLst/>
              <a:gdLst/>
              <a:ahLst/>
              <a:cxnLst/>
              <a:rect l="l" t="t" r="r" b="b"/>
              <a:pathLst>
                <a:path w="5" h="8" extrusionOk="0">
                  <a:moveTo>
                    <a:pt x="1"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6" name="Google Shape;7216;p127"/>
            <p:cNvSpPr/>
            <p:nvPr/>
          </p:nvSpPr>
          <p:spPr>
            <a:xfrm>
              <a:off x="2400747" y="1813549"/>
              <a:ext cx="204" cy="163"/>
            </a:xfrm>
            <a:custGeom>
              <a:avLst/>
              <a:gdLst/>
              <a:ahLst/>
              <a:cxnLst/>
              <a:rect l="l" t="t" r="r" b="b"/>
              <a:pathLst>
                <a:path w="15" h="12" extrusionOk="0">
                  <a:moveTo>
                    <a:pt x="15"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7" name="Google Shape;7217;p127"/>
            <p:cNvSpPr/>
            <p:nvPr/>
          </p:nvSpPr>
          <p:spPr>
            <a:xfrm>
              <a:off x="2393375" y="1816169"/>
              <a:ext cx="68" cy="109"/>
            </a:xfrm>
            <a:custGeom>
              <a:avLst/>
              <a:gdLst/>
              <a:ahLst/>
              <a:cxnLst/>
              <a:rect l="l" t="t" r="r" b="b"/>
              <a:pathLst>
                <a:path w="5" h="8" extrusionOk="0">
                  <a:moveTo>
                    <a:pt x="1"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8" name="Google Shape;7218;p127"/>
            <p:cNvSpPr/>
            <p:nvPr/>
          </p:nvSpPr>
          <p:spPr>
            <a:xfrm>
              <a:off x="2400177" y="1813033"/>
              <a:ext cx="299" cy="244"/>
            </a:xfrm>
            <a:custGeom>
              <a:avLst/>
              <a:gdLst/>
              <a:ahLst/>
              <a:cxnLst/>
              <a:rect l="l" t="t" r="r" b="b"/>
              <a:pathLst>
                <a:path w="22" h="18" extrusionOk="0">
                  <a:moveTo>
                    <a:pt x="1" y="0"/>
                  </a:moveTo>
                  <a:lnTo>
                    <a:pt x="22"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9" name="Google Shape;7219;p127"/>
            <p:cNvSpPr/>
            <p:nvPr/>
          </p:nvSpPr>
          <p:spPr>
            <a:xfrm>
              <a:off x="2393565" y="1815735"/>
              <a:ext cx="68" cy="109"/>
            </a:xfrm>
            <a:custGeom>
              <a:avLst/>
              <a:gdLst/>
              <a:ahLst/>
              <a:cxnLst/>
              <a:rect l="l" t="t" r="r" b="b"/>
              <a:pathLst>
                <a:path w="5" h="8" extrusionOk="0">
                  <a:moveTo>
                    <a:pt x="1" y="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0" name="Google Shape;7220;p127"/>
            <p:cNvSpPr/>
            <p:nvPr/>
          </p:nvSpPr>
          <p:spPr>
            <a:xfrm>
              <a:off x="2398806" y="1812028"/>
              <a:ext cx="204" cy="109"/>
            </a:xfrm>
            <a:custGeom>
              <a:avLst/>
              <a:gdLst/>
              <a:ahLst/>
              <a:cxnLst/>
              <a:rect l="l" t="t" r="r" b="b"/>
              <a:pathLst>
                <a:path w="15" h="8" extrusionOk="0">
                  <a:moveTo>
                    <a:pt x="0" y="1"/>
                  </a:moveTo>
                  <a:lnTo>
                    <a:pt x="14"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1" name="Google Shape;7221;p127"/>
            <p:cNvSpPr/>
            <p:nvPr/>
          </p:nvSpPr>
          <p:spPr>
            <a:xfrm>
              <a:off x="2394420" y="1814268"/>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2" name="Google Shape;7222;p127"/>
            <p:cNvSpPr/>
            <p:nvPr/>
          </p:nvSpPr>
          <p:spPr>
            <a:xfrm>
              <a:off x="2394040" y="1814839"/>
              <a:ext cx="68" cy="109"/>
            </a:xfrm>
            <a:custGeom>
              <a:avLst/>
              <a:gdLst/>
              <a:ahLst/>
              <a:cxnLst/>
              <a:rect l="l" t="t" r="r" b="b"/>
              <a:pathLst>
                <a:path w="5" h="8" extrusionOk="0">
                  <a:moveTo>
                    <a:pt x="1"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3" name="Google Shape;7223;p127"/>
            <p:cNvSpPr/>
            <p:nvPr/>
          </p:nvSpPr>
          <p:spPr>
            <a:xfrm>
              <a:off x="2394135" y="1814649"/>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4" name="Google Shape;7224;p127"/>
            <p:cNvSpPr/>
            <p:nvPr/>
          </p:nvSpPr>
          <p:spPr>
            <a:xfrm>
              <a:off x="2394230" y="1814499"/>
              <a:ext cx="14" cy="68"/>
            </a:xfrm>
            <a:custGeom>
              <a:avLst/>
              <a:gdLst/>
              <a:ahLst/>
              <a:cxnLst/>
              <a:rect l="l" t="t" r="r" b="b"/>
              <a:pathLst>
                <a:path w="1" h="5" extrusionOk="0">
                  <a:moveTo>
                    <a:pt x="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5" name="Google Shape;7225;p127"/>
            <p:cNvSpPr/>
            <p:nvPr/>
          </p:nvSpPr>
          <p:spPr>
            <a:xfrm>
              <a:off x="2394380" y="1814309"/>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6" name="Google Shape;7226;p127"/>
            <p:cNvSpPr/>
            <p:nvPr/>
          </p:nvSpPr>
          <p:spPr>
            <a:xfrm>
              <a:off x="2394325" y="1814404"/>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7" name="Google Shape;7227;p127"/>
            <p:cNvSpPr/>
            <p:nvPr/>
          </p:nvSpPr>
          <p:spPr>
            <a:xfrm>
              <a:off x="2393904" y="1815070"/>
              <a:ext cx="54" cy="109"/>
            </a:xfrm>
            <a:custGeom>
              <a:avLst/>
              <a:gdLst/>
              <a:ahLst/>
              <a:cxnLst/>
              <a:rect l="l" t="t" r="r" b="b"/>
              <a:pathLst>
                <a:path w="4" h="8" extrusionOk="0">
                  <a:moveTo>
                    <a:pt x="0" y="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8" name="Google Shape;7228;p12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9" name="Google Shape;7229;p12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0" name="Google Shape;7230;p12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1" name="Google Shape;7231;p127"/>
            <p:cNvSpPr/>
            <p:nvPr/>
          </p:nvSpPr>
          <p:spPr>
            <a:xfrm>
              <a:off x="2083563" y="1634394"/>
              <a:ext cx="149" cy="109"/>
            </a:xfrm>
            <a:custGeom>
              <a:avLst/>
              <a:gdLst/>
              <a:ahLst/>
              <a:cxnLst/>
              <a:rect l="l" t="t" r="r" b="b"/>
              <a:pathLst>
                <a:path w="11" h="8" extrusionOk="0">
                  <a:moveTo>
                    <a:pt x="11"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2" name="Google Shape;7232;p127"/>
            <p:cNvSpPr/>
            <p:nvPr/>
          </p:nvSpPr>
          <p:spPr>
            <a:xfrm>
              <a:off x="2066972" y="1624699"/>
              <a:ext cx="68" cy="68"/>
            </a:xfrm>
            <a:custGeom>
              <a:avLst/>
              <a:gdLst/>
              <a:ahLst/>
              <a:cxnLst/>
              <a:rect l="l" t="t" r="r" b="b"/>
              <a:pathLst>
                <a:path w="5" h="5" extrusionOk="0">
                  <a:moveTo>
                    <a:pt x="1" y="1"/>
                  </a:move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3" name="Google Shape;7233;p127"/>
            <p:cNvSpPr/>
            <p:nvPr/>
          </p:nvSpPr>
          <p:spPr>
            <a:xfrm>
              <a:off x="2087840" y="1638630"/>
              <a:ext cx="244" cy="299"/>
            </a:xfrm>
            <a:custGeom>
              <a:avLst/>
              <a:gdLst/>
              <a:ahLst/>
              <a:cxnLst/>
              <a:rect l="l" t="t" r="r" b="b"/>
              <a:pathLst>
                <a:path w="18" h="22" extrusionOk="0">
                  <a:moveTo>
                    <a:pt x="1" y="1"/>
                  </a:moveTo>
                  <a:lnTo>
                    <a:pt x="18"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4" name="Google Shape;7234;p12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5" name="Google Shape;7235;p12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6" name="Google Shape;7236;p12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7" name="Google Shape;7237;p127"/>
            <p:cNvSpPr/>
            <p:nvPr/>
          </p:nvSpPr>
          <p:spPr>
            <a:xfrm>
              <a:off x="2088411" y="1639295"/>
              <a:ext cx="204" cy="204"/>
            </a:xfrm>
            <a:custGeom>
              <a:avLst/>
              <a:gdLst/>
              <a:ahLst/>
              <a:cxnLst/>
              <a:rect l="l" t="t" r="r" b="b"/>
              <a:pathLst>
                <a:path w="15" h="15" extrusionOk="0">
                  <a:moveTo>
                    <a:pt x="15" y="1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8" name="Google Shape;7238;p12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9" name="Google Shape;7239;p12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0" name="Google Shape;7240;p127"/>
            <p:cNvSpPr/>
            <p:nvPr/>
          </p:nvSpPr>
          <p:spPr>
            <a:xfrm>
              <a:off x="2088125" y="1638969"/>
              <a:ext cx="204" cy="244"/>
            </a:xfrm>
            <a:custGeom>
              <a:avLst/>
              <a:gdLst/>
              <a:ahLst/>
              <a:cxnLst/>
              <a:rect l="l" t="t" r="r" b="b"/>
              <a:pathLst>
                <a:path w="15" h="18" extrusionOk="0">
                  <a:moveTo>
                    <a:pt x="1" y="0"/>
                  </a:moveTo>
                  <a:lnTo>
                    <a:pt x="15"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1" name="Google Shape;7241;p127"/>
            <p:cNvSpPr/>
            <p:nvPr/>
          </p:nvSpPr>
          <p:spPr>
            <a:xfrm>
              <a:off x="2088696" y="1639580"/>
              <a:ext cx="258" cy="204"/>
            </a:xfrm>
            <a:custGeom>
              <a:avLst/>
              <a:gdLst/>
              <a:ahLst/>
              <a:cxnLst/>
              <a:rect l="l" t="t" r="r" b="b"/>
              <a:pathLst>
                <a:path w="19" h="15" extrusionOk="0">
                  <a:moveTo>
                    <a:pt x="1" y="1"/>
                  </a:moveTo>
                  <a:lnTo>
                    <a:pt x="18"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2" name="Google Shape;7242;p12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3" name="Google Shape;7243;p12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4" name="Google Shape;7244;p12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5" name="Google Shape;7245;p127"/>
            <p:cNvSpPr/>
            <p:nvPr/>
          </p:nvSpPr>
          <p:spPr>
            <a:xfrm>
              <a:off x="2101676" y="1658019"/>
              <a:ext cx="244" cy="163"/>
            </a:xfrm>
            <a:custGeom>
              <a:avLst/>
              <a:gdLst/>
              <a:ahLst/>
              <a:cxnLst/>
              <a:rect l="l" t="t" r="r" b="b"/>
              <a:pathLst>
                <a:path w="18" h="12" extrusionOk="0">
                  <a:moveTo>
                    <a:pt x="0" y="11"/>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6" name="Google Shape;7246;p12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7" name="Google Shape;7247;p127"/>
            <p:cNvSpPr/>
            <p:nvPr/>
          </p:nvSpPr>
          <p:spPr>
            <a:xfrm>
              <a:off x="2101296" y="1658209"/>
              <a:ext cx="244" cy="163"/>
            </a:xfrm>
            <a:custGeom>
              <a:avLst/>
              <a:gdLst/>
              <a:ahLst/>
              <a:cxnLst/>
              <a:rect l="l" t="t" r="r" b="b"/>
              <a:pathLst>
                <a:path w="18" h="12" extrusionOk="0">
                  <a:moveTo>
                    <a:pt x="0" y="11"/>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8" name="Google Shape;7248;p127"/>
            <p:cNvSpPr/>
            <p:nvPr/>
          </p:nvSpPr>
          <p:spPr>
            <a:xfrm>
              <a:off x="2100630" y="1658684"/>
              <a:ext cx="244" cy="204"/>
            </a:xfrm>
            <a:custGeom>
              <a:avLst/>
              <a:gdLst/>
              <a:ahLst/>
              <a:cxnLst/>
              <a:rect l="l" t="t" r="r" b="b"/>
              <a:pathLst>
                <a:path w="18" h="15" extrusionOk="0">
                  <a:moveTo>
                    <a:pt x="0" y="15"/>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9" name="Google Shape;7249;p127"/>
            <p:cNvSpPr/>
            <p:nvPr/>
          </p:nvSpPr>
          <p:spPr>
            <a:xfrm>
              <a:off x="2100956" y="1658453"/>
              <a:ext cx="258" cy="204"/>
            </a:xfrm>
            <a:custGeom>
              <a:avLst/>
              <a:gdLst/>
              <a:ahLst/>
              <a:cxnLst/>
              <a:rect l="l" t="t" r="r" b="b"/>
              <a:pathLst>
                <a:path w="19" h="15" extrusionOk="0">
                  <a:moveTo>
                    <a:pt x="1" y="14"/>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0" name="Google Shape;7250;p127"/>
            <p:cNvSpPr/>
            <p:nvPr/>
          </p:nvSpPr>
          <p:spPr>
            <a:xfrm>
              <a:off x="2102056" y="1657829"/>
              <a:ext cx="204" cy="163"/>
            </a:xfrm>
            <a:custGeom>
              <a:avLst/>
              <a:gdLst/>
              <a:ahLst/>
              <a:cxnLst/>
              <a:rect l="l" t="t" r="r" b="b"/>
              <a:pathLst>
                <a:path w="15" h="12" extrusionOk="0">
                  <a:moveTo>
                    <a:pt x="0" y="11"/>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1" name="Google Shape;7251;p127"/>
            <p:cNvSpPr/>
            <p:nvPr/>
          </p:nvSpPr>
          <p:spPr>
            <a:xfrm>
              <a:off x="2103142" y="1657543"/>
              <a:ext cx="258" cy="68"/>
            </a:xfrm>
            <a:custGeom>
              <a:avLst/>
              <a:gdLst/>
              <a:ahLst/>
              <a:cxnLst/>
              <a:rect l="l" t="t" r="r" b="b"/>
              <a:pathLst>
                <a:path w="19" h="5" extrusionOk="0">
                  <a:moveTo>
                    <a:pt x="1" y="4"/>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2" name="Google Shape;7252;p127"/>
            <p:cNvSpPr/>
            <p:nvPr/>
          </p:nvSpPr>
          <p:spPr>
            <a:xfrm>
              <a:off x="2102816" y="1657638"/>
              <a:ext cx="204" cy="68"/>
            </a:xfrm>
            <a:custGeom>
              <a:avLst/>
              <a:gdLst/>
              <a:ahLst/>
              <a:cxnLst/>
              <a:rect l="l" t="t" r="r" b="b"/>
              <a:pathLst>
                <a:path w="15" h="5" extrusionOk="0">
                  <a:moveTo>
                    <a:pt x="0" y="4"/>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3" name="Google Shape;7253;p127"/>
            <p:cNvSpPr/>
            <p:nvPr/>
          </p:nvSpPr>
          <p:spPr>
            <a:xfrm>
              <a:off x="2102436" y="1657733"/>
              <a:ext cx="204" cy="68"/>
            </a:xfrm>
            <a:custGeom>
              <a:avLst/>
              <a:gdLst/>
              <a:ahLst/>
              <a:cxnLst/>
              <a:rect l="l" t="t" r="r" b="b"/>
              <a:pathLst>
                <a:path w="15" h="5" extrusionOk="0">
                  <a:moveTo>
                    <a:pt x="0" y="4"/>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4" name="Google Shape;7254;p127"/>
            <p:cNvSpPr/>
            <p:nvPr/>
          </p:nvSpPr>
          <p:spPr>
            <a:xfrm>
              <a:off x="2100345" y="1659023"/>
              <a:ext cx="204" cy="204"/>
            </a:xfrm>
            <a:custGeom>
              <a:avLst/>
              <a:gdLst/>
              <a:ahLst/>
              <a:cxnLst/>
              <a:rect l="l" t="t" r="r" b="b"/>
              <a:pathLst>
                <a:path w="15" h="15" extrusionOk="0">
                  <a:moveTo>
                    <a:pt x="0" y="14"/>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5" name="Google Shape;7255;p12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6" name="Google Shape;7256;p12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7" name="Google Shape;7257;p12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8" name="Google Shape;7258;p12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9" name="Google Shape;7259;p12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60" name="Google Shape;7260;p127"/>
            <p:cNvSpPr/>
            <p:nvPr/>
          </p:nvSpPr>
          <p:spPr>
            <a:xfrm>
              <a:off x="2100060" y="1659308"/>
              <a:ext cx="204" cy="244"/>
            </a:xfrm>
            <a:custGeom>
              <a:avLst/>
              <a:gdLst/>
              <a:ahLst/>
              <a:cxnLst/>
              <a:rect l="l" t="t" r="r" b="b"/>
              <a:pathLst>
                <a:path w="15" h="18" extrusionOk="0">
                  <a:moveTo>
                    <a:pt x="0" y="18"/>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61" name="Google Shape;7261;p12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62" name="Google Shape;7262;p12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63" name="Google Shape;7263;p12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64" name="Google Shape;7264;p12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65" name="Google Shape;7265;p12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66" name="Google Shape;7266;p12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67" name="Google Shape;7267;p12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68" name="Google Shape;7268;p12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69" name="Google Shape;7269;p12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70" name="Google Shape;7270;p127"/>
            <p:cNvSpPr/>
            <p:nvPr/>
          </p:nvSpPr>
          <p:spPr>
            <a:xfrm>
              <a:off x="1391722" y="1941503"/>
              <a:ext cx="14" cy="163"/>
            </a:xfrm>
            <a:custGeom>
              <a:avLst/>
              <a:gdLst/>
              <a:ahLst/>
              <a:cxnLst/>
              <a:rect l="l" t="t" r="r" b="b"/>
              <a:pathLst>
                <a:path w="1" h="12" extrusionOk="0">
                  <a:moveTo>
                    <a:pt x="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71" name="Google Shape;7271;p12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72" name="Google Shape;7272;p127"/>
            <p:cNvSpPr/>
            <p:nvPr/>
          </p:nvSpPr>
          <p:spPr>
            <a:xfrm>
              <a:off x="1391586" y="1938937"/>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73" name="Google Shape;7273;p127"/>
            <p:cNvSpPr/>
            <p:nvPr/>
          </p:nvSpPr>
          <p:spPr>
            <a:xfrm>
              <a:off x="1381403" y="1935230"/>
              <a:ext cx="204" cy="163"/>
            </a:xfrm>
            <a:custGeom>
              <a:avLst/>
              <a:gdLst/>
              <a:ahLst/>
              <a:cxnLst/>
              <a:rect l="l" t="t" r="r" b="b"/>
              <a:pathLst>
                <a:path w="15" h="12" extrusionOk="0">
                  <a:moveTo>
                    <a:pt x="15"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74" name="Google Shape;7274;p127"/>
            <p:cNvSpPr/>
            <p:nvPr/>
          </p:nvSpPr>
          <p:spPr>
            <a:xfrm>
              <a:off x="1391396" y="1938516"/>
              <a:ext cx="14" cy="54"/>
            </a:xfrm>
            <a:custGeom>
              <a:avLst/>
              <a:gdLst/>
              <a:ahLst/>
              <a:cxnLst/>
              <a:rect l="l" t="t" r="r" b="b"/>
              <a:pathLst>
                <a:path w="1" h="4" extrusionOk="0">
                  <a:moveTo>
                    <a:pt x="0"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75" name="Google Shape;7275;p127"/>
            <p:cNvSpPr/>
            <p:nvPr/>
          </p:nvSpPr>
          <p:spPr>
            <a:xfrm>
              <a:off x="1382163" y="1935665"/>
              <a:ext cx="204" cy="109"/>
            </a:xfrm>
            <a:custGeom>
              <a:avLst/>
              <a:gdLst/>
              <a:ahLst/>
              <a:cxnLst/>
              <a:rect l="l" t="t" r="r" b="b"/>
              <a:pathLst>
                <a:path w="15" h="8" extrusionOk="0">
                  <a:moveTo>
                    <a:pt x="15"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76" name="Google Shape;7276;p12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77" name="Google Shape;7277;p127"/>
            <p:cNvSpPr/>
            <p:nvPr/>
          </p:nvSpPr>
          <p:spPr>
            <a:xfrm>
              <a:off x="1391627" y="1941978"/>
              <a:ext cx="14" cy="204"/>
            </a:xfrm>
            <a:custGeom>
              <a:avLst/>
              <a:gdLst/>
              <a:ahLst/>
              <a:cxnLst/>
              <a:rect l="l" t="t" r="r" b="b"/>
              <a:pathLst>
                <a:path w="1" h="15" extrusionOk="0">
                  <a:moveTo>
                    <a:pt x="1" y="1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78" name="Google Shape;7278;p127"/>
            <p:cNvSpPr/>
            <p:nvPr/>
          </p:nvSpPr>
          <p:spPr>
            <a:xfrm>
              <a:off x="1391722" y="1939602"/>
              <a:ext cx="14" cy="109"/>
            </a:xfrm>
            <a:custGeom>
              <a:avLst/>
              <a:gdLst/>
              <a:ahLst/>
              <a:cxnLst/>
              <a:rect l="l" t="t" r="r" b="b"/>
              <a:pathLst>
                <a:path w="1" h="8" extrusionOk="0">
                  <a:moveTo>
                    <a:pt x="1"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79" name="Google Shape;7279;p127"/>
            <p:cNvSpPr/>
            <p:nvPr/>
          </p:nvSpPr>
          <p:spPr>
            <a:xfrm>
              <a:off x="1391722" y="1939983"/>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0" name="Google Shape;7280;p127"/>
            <p:cNvSpPr/>
            <p:nvPr/>
          </p:nvSpPr>
          <p:spPr>
            <a:xfrm>
              <a:off x="1391722" y="193941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1" name="Google Shape;7281;p127"/>
            <p:cNvSpPr/>
            <p:nvPr/>
          </p:nvSpPr>
          <p:spPr>
            <a:xfrm>
              <a:off x="1391627" y="1939127"/>
              <a:ext cx="14" cy="68"/>
            </a:xfrm>
            <a:custGeom>
              <a:avLst/>
              <a:gdLst/>
              <a:ahLst/>
              <a:cxnLst/>
              <a:rect l="l" t="t" r="r" b="b"/>
              <a:pathLst>
                <a:path w="1" h="5" extrusionOk="0">
                  <a:moveTo>
                    <a:pt x="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2" name="Google Shape;7282;p127"/>
            <p:cNvSpPr/>
            <p:nvPr/>
          </p:nvSpPr>
          <p:spPr>
            <a:xfrm>
              <a:off x="1391491" y="1938652"/>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3" name="Google Shape;7283;p127"/>
            <p:cNvSpPr/>
            <p:nvPr/>
          </p:nvSpPr>
          <p:spPr>
            <a:xfrm>
              <a:off x="1391532" y="1938801"/>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4" name="Google Shape;7284;p12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5" name="Google Shape;7285;p12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6" name="Google Shape;7286;p127"/>
            <p:cNvSpPr/>
            <p:nvPr/>
          </p:nvSpPr>
          <p:spPr>
            <a:xfrm>
              <a:off x="1378552" y="1934660"/>
              <a:ext cx="14" cy="14"/>
            </a:xfrm>
            <a:custGeom>
              <a:avLst/>
              <a:gdLst/>
              <a:ahLst/>
              <a:cxnLst/>
              <a:rect l="l" t="t" r="r" b="b"/>
              <a:pathLst>
                <a:path w="1" h="1" extrusionOk="0">
                  <a:moveTo>
                    <a:pt x="1"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7" name="Google Shape;7287;p127"/>
            <p:cNvSpPr/>
            <p:nvPr/>
          </p:nvSpPr>
          <p:spPr>
            <a:xfrm>
              <a:off x="1374370" y="1937892"/>
              <a:ext cx="163" cy="163"/>
            </a:xfrm>
            <a:custGeom>
              <a:avLst/>
              <a:gdLst/>
              <a:ahLst/>
              <a:cxnLst/>
              <a:rect l="l" t="t" r="r" b="b"/>
              <a:pathLst>
                <a:path w="12" h="12" extrusionOk="0">
                  <a:moveTo>
                    <a:pt x="11"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8" name="Google Shape;7288;p127"/>
            <p:cNvSpPr/>
            <p:nvPr/>
          </p:nvSpPr>
          <p:spPr>
            <a:xfrm>
              <a:off x="1373759" y="1938462"/>
              <a:ext cx="149" cy="163"/>
            </a:xfrm>
            <a:custGeom>
              <a:avLst/>
              <a:gdLst/>
              <a:ahLst/>
              <a:cxnLst/>
              <a:rect l="l" t="t" r="r" b="b"/>
              <a:pathLst>
                <a:path w="11" h="12" extrusionOk="0">
                  <a:moveTo>
                    <a:pt x="11"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9" name="Google Shape;7289;p127"/>
            <p:cNvSpPr/>
            <p:nvPr/>
          </p:nvSpPr>
          <p:spPr>
            <a:xfrm>
              <a:off x="1377601" y="1935190"/>
              <a:ext cx="109" cy="54"/>
            </a:xfrm>
            <a:custGeom>
              <a:avLst/>
              <a:gdLst/>
              <a:ahLst/>
              <a:cxnLst/>
              <a:rect l="l" t="t" r="r" b="b"/>
              <a:pathLst>
                <a:path w="8" h="4" extrusionOk="0">
                  <a:moveTo>
                    <a:pt x="8"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0" name="Google Shape;7290;p127"/>
            <p:cNvSpPr/>
            <p:nvPr/>
          </p:nvSpPr>
          <p:spPr>
            <a:xfrm>
              <a:off x="1378362" y="1934714"/>
              <a:ext cx="68" cy="14"/>
            </a:xfrm>
            <a:custGeom>
              <a:avLst/>
              <a:gdLst/>
              <a:ahLst/>
              <a:cxnLst/>
              <a:rect l="l" t="t" r="r" b="b"/>
              <a:pathLst>
                <a:path w="5"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1" name="Google Shape;7291;p127"/>
            <p:cNvSpPr/>
            <p:nvPr/>
          </p:nvSpPr>
          <p:spPr>
            <a:xfrm>
              <a:off x="1377370" y="1935380"/>
              <a:ext cx="109" cy="54"/>
            </a:xfrm>
            <a:custGeom>
              <a:avLst/>
              <a:gdLst/>
              <a:ahLst/>
              <a:cxnLst/>
              <a:rect l="l" t="t" r="r" b="b"/>
              <a:pathLst>
                <a:path w="8" h="4" extrusionOk="0">
                  <a:moveTo>
                    <a:pt x="7"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2" name="Google Shape;7292;p127"/>
            <p:cNvSpPr/>
            <p:nvPr/>
          </p:nvSpPr>
          <p:spPr>
            <a:xfrm>
              <a:off x="1377031" y="1935570"/>
              <a:ext cx="163" cy="109"/>
            </a:xfrm>
            <a:custGeom>
              <a:avLst/>
              <a:gdLst/>
              <a:ahLst/>
              <a:cxnLst/>
              <a:rect l="l" t="t" r="r" b="b"/>
              <a:pathLst>
                <a:path w="12" h="8" extrusionOk="0">
                  <a:moveTo>
                    <a:pt x="11"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3" name="Google Shape;7293;p127"/>
            <p:cNvSpPr/>
            <p:nvPr/>
          </p:nvSpPr>
          <p:spPr>
            <a:xfrm>
              <a:off x="1376705" y="1935855"/>
              <a:ext cx="149" cy="109"/>
            </a:xfrm>
            <a:custGeom>
              <a:avLst/>
              <a:gdLst/>
              <a:ahLst/>
              <a:cxnLst/>
              <a:rect l="l" t="t" r="r" b="b"/>
              <a:pathLst>
                <a:path w="11" h="8" extrusionOk="0">
                  <a:moveTo>
                    <a:pt x="11"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4" name="Google Shape;7294;p127"/>
            <p:cNvSpPr/>
            <p:nvPr/>
          </p:nvSpPr>
          <p:spPr>
            <a:xfrm>
              <a:off x="1375470" y="1936900"/>
              <a:ext cx="149" cy="149"/>
            </a:xfrm>
            <a:custGeom>
              <a:avLst/>
              <a:gdLst/>
              <a:ahLst/>
              <a:cxnLst/>
              <a:rect l="l" t="t" r="r" b="b"/>
              <a:pathLst>
                <a:path w="11" h="11" extrusionOk="0">
                  <a:moveTo>
                    <a:pt x="11"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5" name="Google Shape;7295;p127"/>
            <p:cNvSpPr/>
            <p:nvPr/>
          </p:nvSpPr>
          <p:spPr>
            <a:xfrm>
              <a:off x="1377846" y="1935040"/>
              <a:ext cx="109" cy="68"/>
            </a:xfrm>
            <a:custGeom>
              <a:avLst/>
              <a:gdLst/>
              <a:ahLst/>
              <a:cxnLst/>
              <a:rect l="l" t="t" r="r" b="b"/>
              <a:pathLst>
                <a:path w="8" h="5" extrusionOk="0">
                  <a:moveTo>
                    <a:pt x="7"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6" name="Google Shape;7296;p127"/>
            <p:cNvSpPr/>
            <p:nvPr/>
          </p:nvSpPr>
          <p:spPr>
            <a:xfrm>
              <a:off x="1378076" y="1934905"/>
              <a:ext cx="68" cy="54"/>
            </a:xfrm>
            <a:custGeom>
              <a:avLst/>
              <a:gdLst/>
              <a:ahLst/>
              <a:cxnLst/>
              <a:rect l="l" t="t" r="r" b="b"/>
              <a:pathLst>
                <a:path w="5" h="4" extrusionOk="0">
                  <a:moveTo>
                    <a:pt x="4"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7" name="Google Shape;7297;p127"/>
            <p:cNvSpPr/>
            <p:nvPr/>
          </p:nvSpPr>
          <p:spPr>
            <a:xfrm>
              <a:off x="1374899" y="1937376"/>
              <a:ext cx="204" cy="149"/>
            </a:xfrm>
            <a:custGeom>
              <a:avLst/>
              <a:gdLst/>
              <a:ahLst/>
              <a:cxnLst/>
              <a:rect l="l" t="t" r="r" b="b"/>
              <a:pathLst>
                <a:path w="15" h="11" extrusionOk="0">
                  <a:moveTo>
                    <a:pt x="14"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8" name="Google Shape;7298;p127"/>
            <p:cNvSpPr/>
            <p:nvPr/>
          </p:nvSpPr>
          <p:spPr>
            <a:xfrm>
              <a:off x="1375890" y="1936520"/>
              <a:ext cx="204" cy="109"/>
            </a:xfrm>
            <a:custGeom>
              <a:avLst/>
              <a:gdLst/>
              <a:ahLst/>
              <a:cxnLst/>
              <a:rect l="l" t="t" r="r" b="b"/>
              <a:pathLst>
                <a:path w="15" h="8" extrusionOk="0">
                  <a:moveTo>
                    <a:pt x="15"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9" name="Google Shape;7299;p127"/>
            <p:cNvSpPr/>
            <p:nvPr/>
          </p:nvSpPr>
          <p:spPr>
            <a:xfrm>
              <a:off x="1376325" y="1936140"/>
              <a:ext cx="149" cy="149"/>
            </a:xfrm>
            <a:custGeom>
              <a:avLst/>
              <a:gdLst/>
              <a:ahLst/>
              <a:cxnLst/>
              <a:rect l="l" t="t" r="r" b="b"/>
              <a:pathLst>
                <a:path w="11" h="11" extrusionOk="0">
                  <a:moveTo>
                    <a:pt x="11"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0" name="Google Shape;7300;p127"/>
            <p:cNvSpPr/>
            <p:nvPr/>
          </p:nvSpPr>
          <p:spPr>
            <a:xfrm>
              <a:off x="1378226" y="1934810"/>
              <a:ext cx="54" cy="14"/>
            </a:xfrm>
            <a:custGeom>
              <a:avLst/>
              <a:gdLst/>
              <a:ahLst/>
              <a:cxnLst/>
              <a:rect l="l" t="t" r="r" b="b"/>
              <a:pathLst>
                <a:path w="4" h="1" extrusionOk="0">
                  <a:moveTo>
                    <a:pt x="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1" name="Google Shape;7301;p12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2" name="Google Shape;7302;p12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3" name="Google Shape;7303;p12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4" name="Google Shape;7304;p12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5" name="Google Shape;7305;p127"/>
            <p:cNvSpPr/>
            <p:nvPr/>
          </p:nvSpPr>
          <p:spPr>
            <a:xfrm>
              <a:off x="1358213" y="1927342"/>
              <a:ext cx="394" cy="543"/>
            </a:xfrm>
            <a:custGeom>
              <a:avLst/>
              <a:gdLst/>
              <a:ahLst/>
              <a:cxnLst/>
              <a:rect l="l" t="t" r="r" b="b"/>
              <a:pathLst>
                <a:path w="29" h="40" extrusionOk="0">
                  <a:moveTo>
                    <a:pt x="1" y="39"/>
                  </a:moveTo>
                  <a:lnTo>
                    <a:pt x="2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6" name="Google Shape;7306;p127"/>
            <p:cNvSpPr/>
            <p:nvPr/>
          </p:nvSpPr>
          <p:spPr>
            <a:xfrm>
              <a:off x="1360874" y="1924206"/>
              <a:ext cx="109" cy="163"/>
            </a:xfrm>
            <a:custGeom>
              <a:avLst/>
              <a:gdLst/>
              <a:ahLst/>
              <a:cxnLst/>
              <a:rect l="l" t="t" r="r" b="b"/>
              <a:pathLst>
                <a:path w="8" h="12" extrusionOk="0">
                  <a:moveTo>
                    <a:pt x="1" y="1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7" name="Google Shape;7307;p127"/>
            <p:cNvSpPr/>
            <p:nvPr/>
          </p:nvSpPr>
          <p:spPr>
            <a:xfrm>
              <a:off x="1361064" y="1923975"/>
              <a:ext cx="109" cy="149"/>
            </a:xfrm>
            <a:custGeom>
              <a:avLst/>
              <a:gdLst/>
              <a:ahLst/>
              <a:cxnLst/>
              <a:rect l="l" t="t" r="r" b="b"/>
              <a:pathLst>
                <a:path w="8" h="11" extrusionOk="0">
                  <a:moveTo>
                    <a:pt x="1" y="11"/>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8" name="Google Shape;7308;p12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9" name="Google Shape;7309;p127"/>
            <p:cNvSpPr/>
            <p:nvPr/>
          </p:nvSpPr>
          <p:spPr>
            <a:xfrm>
              <a:off x="1358647" y="1926826"/>
              <a:ext cx="339" cy="434"/>
            </a:xfrm>
            <a:custGeom>
              <a:avLst/>
              <a:gdLst/>
              <a:ahLst/>
              <a:cxnLst/>
              <a:rect l="l" t="t" r="r" b="b"/>
              <a:pathLst>
                <a:path w="25" h="32" extrusionOk="0">
                  <a:moveTo>
                    <a:pt x="0" y="32"/>
                  </a:moveTo>
                  <a:lnTo>
                    <a:pt x="2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10" name="Google Shape;7310;p12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11" name="Google Shape;7311;p127"/>
            <p:cNvSpPr/>
            <p:nvPr/>
          </p:nvSpPr>
          <p:spPr>
            <a:xfrm>
              <a:off x="1359788" y="1925441"/>
              <a:ext cx="204" cy="299"/>
            </a:xfrm>
            <a:custGeom>
              <a:avLst/>
              <a:gdLst/>
              <a:ahLst/>
              <a:cxnLst/>
              <a:rect l="l" t="t" r="r" b="b"/>
              <a:pathLst>
                <a:path w="15" h="22" extrusionOk="0">
                  <a:moveTo>
                    <a:pt x="0" y="22"/>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12" name="Google Shape;7312;p127"/>
            <p:cNvSpPr/>
            <p:nvPr/>
          </p:nvSpPr>
          <p:spPr>
            <a:xfrm>
              <a:off x="1359448" y="1925876"/>
              <a:ext cx="258" cy="339"/>
            </a:xfrm>
            <a:custGeom>
              <a:avLst/>
              <a:gdLst/>
              <a:ahLst/>
              <a:cxnLst/>
              <a:rect l="l" t="t" r="r" b="b"/>
              <a:pathLst>
                <a:path w="19" h="25" extrusionOk="0">
                  <a:moveTo>
                    <a:pt x="1" y="25"/>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13" name="Google Shape;7313;p127"/>
            <p:cNvSpPr/>
            <p:nvPr/>
          </p:nvSpPr>
          <p:spPr>
            <a:xfrm>
              <a:off x="1360113" y="1925115"/>
              <a:ext cx="163" cy="204"/>
            </a:xfrm>
            <a:custGeom>
              <a:avLst/>
              <a:gdLst/>
              <a:ahLst/>
              <a:cxnLst/>
              <a:rect l="l" t="t" r="r" b="b"/>
              <a:pathLst>
                <a:path w="12" h="15" extrusionOk="0">
                  <a:moveTo>
                    <a:pt x="1" y="1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14" name="Google Shape;7314;p127"/>
            <p:cNvSpPr/>
            <p:nvPr/>
          </p:nvSpPr>
          <p:spPr>
            <a:xfrm>
              <a:off x="1361213" y="1923785"/>
              <a:ext cx="149" cy="149"/>
            </a:xfrm>
            <a:custGeom>
              <a:avLst/>
              <a:gdLst/>
              <a:ahLst/>
              <a:cxnLst/>
              <a:rect l="l" t="t" r="r" b="b"/>
              <a:pathLst>
                <a:path w="11" h="11" extrusionOk="0">
                  <a:moveTo>
                    <a:pt x="0" y="11"/>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15" name="Google Shape;7315;p127"/>
            <p:cNvSpPr/>
            <p:nvPr/>
          </p:nvSpPr>
          <p:spPr>
            <a:xfrm>
              <a:off x="1360643" y="1924450"/>
              <a:ext cx="149" cy="204"/>
            </a:xfrm>
            <a:custGeom>
              <a:avLst/>
              <a:gdLst/>
              <a:ahLst/>
              <a:cxnLst/>
              <a:rect l="l" t="t" r="r" b="b"/>
              <a:pathLst>
                <a:path w="11" h="15" extrusionOk="0">
                  <a:moveTo>
                    <a:pt x="0" y="1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16" name="Google Shape;7316;p127"/>
            <p:cNvSpPr/>
            <p:nvPr/>
          </p:nvSpPr>
          <p:spPr>
            <a:xfrm>
              <a:off x="1360399" y="1924735"/>
              <a:ext cx="163" cy="244"/>
            </a:xfrm>
            <a:custGeom>
              <a:avLst/>
              <a:gdLst/>
              <a:ahLst/>
              <a:cxnLst/>
              <a:rect l="l" t="t" r="r" b="b"/>
              <a:pathLst>
                <a:path w="12" h="18" extrusionOk="0">
                  <a:moveTo>
                    <a:pt x="1" y="18"/>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17" name="Google Shape;7317;p127"/>
            <p:cNvSpPr/>
            <p:nvPr/>
          </p:nvSpPr>
          <p:spPr>
            <a:xfrm>
              <a:off x="1359068" y="1926351"/>
              <a:ext cx="258" cy="339"/>
            </a:xfrm>
            <a:custGeom>
              <a:avLst/>
              <a:gdLst/>
              <a:ahLst/>
              <a:cxnLst/>
              <a:rect l="l" t="t" r="r" b="b"/>
              <a:pathLst>
                <a:path w="19" h="25" extrusionOk="0">
                  <a:moveTo>
                    <a:pt x="1" y="25"/>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18" name="Google Shape;7318;p12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19" name="Google Shape;7319;p127"/>
            <p:cNvSpPr/>
            <p:nvPr/>
          </p:nvSpPr>
          <p:spPr>
            <a:xfrm>
              <a:off x="1381973" y="1909664"/>
              <a:ext cx="109" cy="54"/>
            </a:xfrm>
            <a:custGeom>
              <a:avLst/>
              <a:gdLst/>
              <a:ahLst/>
              <a:cxnLst/>
              <a:rect l="l" t="t" r="r" b="b"/>
              <a:pathLst>
                <a:path w="8" h="4" extrusionOk="0">
                  <a:moveTo>
                    <a:pt x="1" y="4"/>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20" name="Google Shape;7320;p127"/>
            <p:cNvSpPr/>
            <p:nvPr/>
          </p:nvSpPr>
          <p:spPr>
            <a:xfrm>
              <a:off x="1381837" y="1909800"/>
              <a:ext cx="109" cy="14"/>
            </a:xfrm>
            <a:custGeom>
              <a:avLst/>
              <a:gdLst/>
              <a:ahLst/>
              <a:cxnLst/>
              <a:rect l="l" t="t" r="r" b="b"/>
              <a:pathLst>
                <a:path w="8"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21" name="Google Shape;7321;p127"/>
            <p:cNvSpPr/>
            <p:nvPr/>
          </p:nvSpPr>
          <p:spPr>
            <a:xfrm>
              <a:off x="1386970" y="1905618"/>
              <a:ext cx="68" cy="68"/>
            </a:xfrm>
            <a:custGeom>
              <a:avLst/>
              <a:gdLst/>
              <a:ahLst/>
              <a:cxnLst/>
              <a:rect l="l" t="t" r="r" b="b"/>
              <a:pathLst>
                <a:path w="5" h="5" extrusionOk="0">
                  <a:moveTo>
                    <a:pt x="1" y="1"/>
                  </a:move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22" name="Google Shape;7322;p127"/>
            <p:cNvSpPr/>
            <p:nvPr/>
          </p:nvSpPr>
          <p:spPr>
            <a:xfrm>
              <a:off x="1382123" y="1909515"/>
              <a:ext cx="109" cy="109"/>
            </a:xfrm>
            <a:custGeom>
              <a:avLst/>
              <a:gdLst/>
              <a:ahLst/>
              <a:cxnLst/>
              <a:rect l="l" t="t" r="r" b="b"/>
              <a:pathLst>
                <a:path w="8" h="8" extrusionOk="0">
                  <a:moveTo>
                    <a:pt x="7"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23" name="Google Shape;7323;p12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24" name="Google Shape;7324;p127"/>
            <p:cNvSpPr/>
            <p:nvPr/>
          </p:nvSpPr>
          <p:spPr>
            <a:xfrm>
              <a:off x="1387214" y="1905767"/>
              <a:ext cx="244" cy="204"/>
            </a:xfrm>
            <a:custGeom>
              <a:avLst/>
              <a:gdLst/>
              <a:ahLst/>
              <a:cxnLst/>
              <a:rect l="l" t="t" r="r" b="b"/>
              <a:pathLst>
                <a:path w="18" h="15" extrusionOk="0">
                  <a:moveTo>
                    <a:pt x="0" y="0"/>
                  </a:moveTo>
                  <a:lnTo>
                    <a:pt x="18"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25" name="Google Shape;7325;p127"/>
            <p:cNvSpPr/>
            <p:nvPr/>
          </p:nvSpPr>
          <p:spPr>
            <a:xfrm>
              <a:off x="1382408" y="1909189"/>
              <a:ext cx="109" cy="149"/>
            </a:xfrm>
            <a:custGeom>
              <a:avLst/>
              <a:gdLst/>
              <a:ahLst/>
              <a:cxnLst/>
              <a:rect l="l" t="t" r="r" b="b"/>
              <a:pathLst>
                <a:path w="8" h="11" extrusionOk="0">
                  <a:moveTo>
                    <a:pt x="0" y="11"/>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26" name="Google Shape;7326;p127"/>
            <p:cNvSpPr/>
            <p:nvPr/>
          </p:nvSpPr>
          <p:spPr>
            <a:xfrm>
              <a:off x="1381593" y="1909949"/>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27" name="Google Shape;7327;p12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28" name="Google Shape;7328;p127"/>
            <p:cNvSpPr/>
            <p:nvPr/>
          </p:nvSpPr>
          <p:spPr>
            <a:xfrm>
              <a:off x="1382258" y="1909379"/>
              <a:ext cx="109" cy="109"/>
            </a:xfrm>
            <a:custGeom>
              <a:avLst/>
              <a:gdLst/>
              <a:ahLst/>
              <a:cxnLst/>
              <a:rect l="l" t="t" r="r" b="b"/>
              <a:pathLst>
                <a:path w="8" h="8" extrusionOk="0">
                  <a:moveTo>
                    <a:pt x="1" y="7"/>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29" name="Google Shape;7329;p127"/>
            <p:cNvSpPr/>
            <p:nvPr/>
          </p:nvSpPr>
          <p:spPr>
            <a:xfrm>
              <a:off x="1381688" y="1909854"/>
              <a:ext cx="109" cy="54"/>
            </a:xfrm>
            <a:custGeom>
              <a:avLst/>
              <a:gdLst/>
              <a:ahLst/>
              <a:cxnLst/>
              <a:rect l="l" t="t" r="r" b="b"/>
              <a:pathLst>
                <a:path w="8" h="4" extrusionOk="0">
                  <a:moveTo>
                    <a:pt x="4" y="0"/>
                  </a:moveTo>
                  <a:lnTo>
                    <a:pt x="1" y="4"/>
                  </a:ln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0" name="Google Shape;7330;p12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1" name="Google Shape;7331;p12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2" name="Google Shape;7332;p12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3" name="Google Shape;7333;p127"/>
            <p:cNvSpPr/>
            <p:nvPr/>
          </p:nvSpPr>
          <p:spPr>
            <a:xfrm>
              <a:off x="1510797" y="1904382"/>
              <a:ext cx="14" cy="258"/>
            </a:xfrm>
            <a:custGeom>
              <a:avLst/>
              <a:gdLst/>
              <a:ahLst/>
              <a:cxnLst/>
              <a:rect l="l" t="t" r="r" b="b"/>
              <a:pathLst>
                <a:path w="1" h="19" extrusionOk="0">
                  <a:moveTo>
                    <a:pt x="0" y="1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4" name="Google Shape;7334;p127"/>
            <p:cNvSpPr/>
            <p:nvPr/>
          </p:nvSpPr>
          <p:spPr>
            <a:xfrm>
              <a:off x="1511598" y="1896453"/>
              <a:ext cx="14" cy="204"/>
            </a:xfrm>
            <a:custGeom>
              <a:avLst/>
              <a:gdLst/>
              <a:ahLst/>
              <a:cxnLst/>
              <a:rect l="l" t="t" r="r" b="b"/>
              <a:pathLst>
                <a:path w="1" h="15" extrusionOk="0">
                  <a:moveTo>
                    <a:pt x="1" y="1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5" name="Google Shape;7335;p127"/>
            <p:cNvSpPr/>
            <p:nvPr/>
          </p:nvSpPr>
          <p:spPr>
            <a:xfrm>
              <a:off x="1510647" y="1905998"/>
              <a:ext cx="14" cy="448"/>
            </a:xfrm>
            <a:custGeom>
              <a:avLst/>
              <a:gdLst/>
              <a:ahLst/>
              <a:cxnLst/>
              <a:rect l="l" t="t" r="r" b="b"/>
              <a:pathLst>
                <a:path w="1" h="33" extrusionOk="0">
                  <a:moveTo>
                    <a:pt x="1" y="32"/>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6" name="Google Shape;7336;p127"/>
            <p:cNvSpPr/>
            <p:nvPr/>
          </p:nvSpPr>
          <p:spPr>
            <a:xfrm>
              <a:off x="1510552" y="1907709"/>
              <a:ext cx="14" cy="204"/>
            </a:xfrm>
            <a:custGeom>
              <a:avLst/>
              <a:gdLst/>
              <a:ahLst/>
              <a:cxnLst/>
              <a:rect l="l" t="t" r="r" b="b"/>
              <a:pathLst>
                <a:path w="1" h="15" extrusionOk="0">
                  <a:moveTo>
                    <a:pt x="1" y="15"/>
                  </a:moveTo>
                  <a:lnTo>
                    <a:pt x="1" y="15"/>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7" name="Google Shape;7337;p127"/>
            <p:cNvSpPr/>
            <p:nvPr/>
          </p:nvSpPr>
          <p:spPr>
            <a:xfrm>
              <a:off x="1510932" y="1902821"/>
              <a:ext cx="14" cy="204"/>
            </a:xfrm>
            <a:custGeom>
              <a:avLst/>
              <a:gdLst/>
              <a:ahLst/>
              <a:cxnLst/>
              <a:rect l="l" t="t" r="r" b="b"/>
              <a:pathLst>
                <a:path w="1" h="15" extrusionOk="0">
                  <a:moveTo>
                    <a:pt x="1" y="1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8" name="Google Shape;7338;p127"/>
            <p:cNvSpPr/>
            <p:nvPr/>
          </p:nvSpPr>
          <p:spPr>
            <a:xfrm>
              <a:off x="1511082" y="1901056"/>
              <a:ext cx="54" cy="353"/>
            </a:xfrm>
            <a:custGeom>
              <a:avLst/>
              <a:gdLst/>
              <a:ahLst/>
              <a:cxnLst/>
              <a:rect l="l" t="t" r="r" b="b"/>
              <a:pathLst>
                <a:path w="4" h="26" extrusionOk="0">
                  <a:moveTo>
                    <a:pt x="0" y="25"/>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9" name="Google Shape;7339;p127"/>
            <p:cNvSpPr/>
            <p:nvPr/>
          </p:nvSpPr>
          <p:spPr>
            <a:xfrm>
              <a:off x="1511462" y="1897824"/>
              <a:ext cx="14" cy="258"/>
            </a:xfrm>
            <a:custGeom>
              <a:avLst/>
              <a:gdLst/>
              <a:ahLst/>
              <a:cxnLst/>
              <a:rect l="l" t="t" r="r" b="b"/>
              <a:pathLst>
                <a:path w="1" h="19" extrusionOk="0">
                  <a:moveTo>
                    <a:pt x="0" y="1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0" name="Google Shape;7340;p127"/>
            <p:cNvSpPr/>
            <p:nvPr/>
          </p:nvSpPr>
          <p:spPr>
            <a:xfrm>
              <a:off x="1511272" y="1899399"/>
              <a:ext cx="54" cy="339"/>
            </a:xfrm>
            <a:custGeom>
              <a:avLst/>
              <a:gdLst/>
              <a:ahLst/>
              <a:cxnLst/>
              <a:rect l="l" t="t" r="r" b="b"/>
              <a:pathLst>
                <a:path w="4" h="25" extrusionOk="0">
                  <a:moveTo>
                    <a:pt x="0" y="25"/>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1" name="Google Shape;7341;p127"/>
            <p:cNvSpPr/>
            <p:nvPr/>
          </p:nvSpPr>
          <p:spPr>
            <a:xfrm>
              <a:off x="1511788" y="1895068"/>
              <a:ext cx="14" cy="163"/>
            </a:xfrm>
            <a:custGeom>
              <a:avLst/>
              <a:gdLst/>
              <a:ahLst/>
              <a:cxnLst/>
              <a:rect l="l" t="t" r="r" b="b"/>
              <a:pathLst>
                <a:path w="1" h="12" extrusionOk="0">
                  <a:moveTo>
                    <a:pt x="1"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2" name="Google Shape;7342;p12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3" name="Google Shape;7343;p127"/>
            <p:cNvSpPr/>
            <p:nvPr/>
          </p:nvSpPr>
          <p:spPr>
            <a:xfrm>
              <a:off x="1418863" y="1933615"/>
              <a:ext cx="204" cy="109"/>
            </a:xfrm>
            <a:custGeom>
              <a:avLst/>
              <a:gdLst/>
              <a:ahLst/>
              <a:cxnLst/>
              <a:rect l="l" t="t" r="r" b="b"/>
              <a:pathLst>
                <a:path w="15" h="8" extrusionOk="0">
                  <a:moveTo>
                    <a:pt x="1" y="8"/>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4" name="Google Shape;7344;p127"/>
            <p:cNvSpPr/>
            <p:nvPr/>
          </p:nvSpPr>
          <p:spPr>
            <a:xfrm>
              <a:off x="1419488" y="1933194"/>
              <a:ext cx="244" cy="149"/>
            </a:xfrm>
            <a:custGeom>
              <a:avLst/>
              <a:gdLst/>
              <a:ahLst/>
              <a:cxnLst/>
              <a:rect l="l" t="t" r="r" b="b"/>
              <a:pathLst>
                <a:path w="18" h="11" extrusionOk="0">
                  <a:moveTo>
                    <a:pt x="0" y="11"/>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5" name="Google Shape;7345;p127"/>
            <p:cNvSpPr/>
            <p:nvPr/>
          </p:nvSpPr>
          <p:spPr>
            <a:xfrm>
              <a:off x="1421429" y="1932189"/>
              <a:ext cx="353" cy="163"/>
            </a:xfrm>
            <a:custGeom>
              <a:avLst/>
              <a:gdLst/>
              <a:ahLst/>
              <a:cxnLst/>
              <a:rect l="l" t="t" r="r" b="b"/>
              <a:pathLst>
                <a:path w="26" h="12" extrusionOk="0">
                  <a:moveTo>
                    <a:pt x="1" y="11"/>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6" name="Google Shape;7346;p127"/>
            <p:cNvSpPr/>
            <p:nvPr/>
          </p:nvSpPr>
          <p:spPr>
            <a:xfrm>
              <a:off x="1420058" y="1932814"/>
              <a:ext cx="394" cy="204"/>
            </a:xfrm>
            <a:custGeom>
              <a:avLst/>
              <a:gdLst/>
              <a:ahLst/>
              <a:cxnLst/>
              <a:rect l="l" t="t" r="r" b="b"/>
              <a:pathLst>
                <a:path w="29" h="15" extrusionOk="0">
                  <a:moveTo>
                    <a:pt x="0" y="14"/>
                  </a:moveTo>
                  <a:lnTo>
                    <a:pt x="2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7" name="Google Shape;7347;p127"/>
            <p:cNvSpPr/>
            <p:nvPr/>
          </p:nvSpPr>
          <p:spPr>
            <a:xfrm>
              <a:off x="1423575" y="1931619"/>
              <a:ext cx="204" cy="14"/>
            </a:xfrm>
            <a:custGeom>
              <a:avLst/>
              <a:gdLst/>
              <a:ahLst/>
              <a:cxnLst/>
              <a:rect l="l" t="t" r="r" b="b"/>
              <a:pathLst>
                <a:path w="15" h="1" extrusionOk="0">
                  <a:moveTo>
                    <a:pt x="1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8" name="Google Shape;7348;p127"/>
            <p:cNvSpPr/>
            <p:nvPr/>
          </p:nvSpPr>
          <p:spPr>
            <a:xfrm>
              <a:off x="1422190" y="1931958"/>
              <a:ext cx="299" cy="109"/>
            </a:xfrm>
            <a:custGeom>
              <a:avLst/>
              <a:gdLst/>
              <a:ahLst/>
              <a:cxnLst/>
              <a:rect l="l" t="t" r="r" b="b"/>
              <a:pathLst>
                <a:path w="22" h="8" extrusionOk="0">
                  <a:moveTo>
                    <a:pt x="1" y="7"/>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9" name="Google Shape;7349;p127"/>
            <p:cNvSpPr/>
            <p:nvPr/>
          </p:nvSpPr>
          <p:spPr>
            <a:xfrm>
              <a:off x="1422814" y="1931768"/>
              <a:ext cx="394" cy="109"/>
            </a:xfrm>
            <a:custGeom>
              <a:avLst/>
              <a:gdLst/>
              <a:ahLst/>
              <a:cxnLst/>
              <a:rect l="l" t="t" r="r" b="b"/>
              <a:pathLst>
                <a:path w="29" h="8" extrusionOk="0">
                  <a:moveTo>
                    <a:pt x="0" y="7"/>
                  </a:moveTo>
                  <a:lnTo>
                    <a:pt x="2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50" name="Google Shape;7350;p12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51" name="Google Shape;7351;p127"/>
            <p:cNvSpPr/>
            <p:nvPr/>
          </p:nvSpPr>
          <p:spPr>
            <a:xfrm>
              <a:off x="1420669" y="1932433"/>
              <a:ext cx="489" cy="244"/>
            </a:xfrm>
            <a:custGeom>
              <a:avLst/>
              <a:gdLst/>
              <a:ahLst/>
              <a:cxnLst/>
              <a:rect l="l" t="t" r="r" b="b"/>
              <a:pathLst>
                <a:path w="36" h="18" extrusionOk="0">
                  <a:moveTo>
                    <a:pt x="1" y="18"/>
                  </a:moveTo>
                  <a:lnTo>
                    <a:pt x="36"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52" name="Google Shape;7352;p12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53" name="Google Shape;7353;p12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54" name="Google Shape;7354;p12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55" name="Google Shape;7355;p12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56" name="Google Shape;7356;p12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57" name="Google Shape;7357;p12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58" name="Google Shape;7358;p12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59" name="Google Shape;7359;p12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60" name="Google Shape;7360;p127"/>
            <p:cNvSpPr/>
            <p:nvPr/>
          </p:nvSpPr>
          <p:spPr>
            <a:xfrm>
              <a:off x="1644983" y="2301999"/>
              <a:ext cx="14" cy="299"/>
            </a:xfrm>
            <a:custGeom>
              <a:avLst/>
              <a:gdLst/>
              <a:ahLst/>
              <a:cxnLst/>
              <a:rect l="l" t="t" r="r" b="b"/>
              <a:pathLst>
                <a:path w="1" h="22" extrusionOk="0">
                  <a:moveTo>
                    <a:pt x="0" y="0"/>
                  </a:moveTo>
                  <a:lnTo>
                    <a:pt x="0"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61" name="Google Shape;7361;p12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62" name="Google Shape;7362;p12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63" name="Google Shape;7363;p12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64" name="Google Shape;7364;p12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65" name="Google Shape;7365;p12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66" name="Google Shape;7366;p127"/>
            <p:cNvSpPr/>
            <p:nvPr/>
          </p:nvSpPr>
          <p:spPr>
            <a:xfrm>
              <a:off x="1617312" y="2278700"/>
              <a:ext cx="299" cy="14"/>
            </a:xfrm>
            <a:custGeom>
              <a:avLst/>
              <a:gdLst/>
              <a:ahLst/>
              <a:cxnLst/>
              <a:rect l="l" t="t" r="r" b="b"/>
              <a:pathLst>
                <a:path w="22" h="1" extrusionOk="0">
                  <a:moveTo>
                    <a:pt x="22"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67" name="Google Shape;7367;p127"/>
            <p:cNvSpPr/>
            <p:nvPr/>
          </p:nvSpPr>
          <p:spPr>
            <a:xfrm>
              <a:off x="1618032" y="2278660"/>
              <a:ext cx="244" cy="14"/>
            </a:xfrm>
            <a:custGeom>
              <a:avLst/>
              <a:gdLst/>
              <a:ahLst/>
              <a:cxnLst/>
              <a:rect l="l" t="t" r="r" b="b"/>
              <a:pathLst>
                <a:path w="18" h="1" extrusionOk="0">
                  <a:moveTo>
                    <a:pt x="0" y="0"/>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68" name="Google Shape;7368;p127"/>
            <p:cNvSpPr/>
            <p:nvPr/>
          </p:nvSpPr>
          <p:spPr>
            <a:xfrm>
              <a:off x="1645024" y="2299718"/>
              <a:ext cx="14" cy="244"/>
            </a:xfrm>
            <a:custGeom>
              <a:avLst/>
              <a:gdLst/>
              <a:ahLst/>
              <a:cxnLst/>
              <a:rect l="l" t="t" r="r" b="b"/>
              <a:pathLst>
                <a:path w="1" h="18" extrusionOk="0">
                  <a:moveTo>
                    <a:pt x="1" y="0"/>
                  </a:moveTo>
                  <a:lnTo>
                    <a:pt x="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69" name="Google Shape;7369;p12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0" name="Google Shape;7370;p127"/>
            <p:cNvSpPr/>
            <p:nvPr/>
          </p:nvSpPr>
          <p:spPr>
            <a:xfrm>
              <a:off x="1644983" y="2301429"/>
              <a:ext cx="14" cy="299"/>
            </a:xfrm>
            <a:custGeom>
              <a:avLst/>
              <a:gdLst/>
              <a:ahLst/>
              <a:cxnLst/>
              <a:rect l="l" t="t" r="r" b="b"/>
              <a:pathLst>
                <a:path w="1" h="22" extrusionOk="0">
                  <a:moveTo>
                    <a:pt x="0" y="2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1" name="Google Shape;7371;p127"/>
            <p:cNvSpPr/>
            <p:nvPr/>
          </p:nvSpPr>
          <p:spPr>
            <a:xfrm>
              <a:off x="1645119" y="2298673"/>
              <a:ext cx="14" cy="244"/>
            </a:xfrm>
            <a:custGeom>
              <a:avLst/>
              <a:gdLst/>
              <a:ahLst/>
              <a:cxnLst/>
              <a:rect l="l" t="t" r="r" b="b"/>
              <a:pathLst>
                <a:path w="1" h="18" extrusionOk="0">
                  <a:moveTo>
                    <a:pt x="1" y="0"/>
                  </a:moveTo>
                  <a:lnTo>
                    <a:pt x="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2" name="Google Shape;7372;p127"/>
            <p:cNvSpPr/>
            <p:nvPr/>
          </p:nvSpPr>
          <p:spPr>
            <a:xfrm>
              <a:off x="1618697" y="2278565"/>
              <a:ext cx="204" cy="54"/>
            </a:xfrm>
            <a:custGeom>
              <a:avLst/>
              <a:gdLst/>
              <a:ahLst/>
              <a:cxnLst/>
              <a:rect l="l" t="t" r="r" b="b"/>
              <a:pathLst>
                <a:path w="15" h="4" extrusionOk="0">
                  <a:moveTo>
                    <a:pt x="0" y="4"/>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3" name="Google Shape;7373;p12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4" name="Google Shape;7374;p12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5" name="Google Shape;7375;p12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6" name="Google Shape;7376;p12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7" name="Google Shape;7377;p127"/>
            <p:cNvSpPr/>
            <p:nvPr/>
          </p:nvSpPr>
          <p:spPr>
            <a:xfrm>
              <a:off x="1639946" y="2240588"/>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8" name="Google Shape;7378;p12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9" name="Google Shape;7379;p12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0" name="Google Shape;7380;p12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1" name="Google Shape;7381;p12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2" name="Google Shape;7382;p12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3" name="Google Shape;7383;p127"/>
            <p:cNvSpPr/>
            <p:nvPr/>
          </p:nvSpPr>
          <p:spPr>
            <a:xfrm>
              <a:off x="1644358" y="2244906"/>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4" name="Google Shape;7384;p12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5" name="Google Shape;7385;p127"/>
            <p:cNvSpPr/>
            <p:nvPr/>
          </p:nvSpPr>
          <p:spPr>
            <a:xfrm>
              <a:off x="1614081" y="2280031"/>
              <a:ext cx="14" cy="68"/>
            </a:xfrm>
            <a:custGeom>
              <a:avLst/>
              <a:gdLst/>
              <a:ahLst/>
              <a:cxnLst/>
              <a:rect l="l" t="t" r="r" b="b"/>
              <a:pathLst>
                <a:path w="1" h="5" extrusionOk="0">
                  <a:moveTo>
                    <a:pt x="1"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6" name="Google Shape;7386;p127"/>
            <p:cNvSpPr/>
            <p:nvPr/>
          </p:nvSpPr>
          <p:spPr>
            <a:xfrm>
              <a:off x="1611284" y="2310119"/>
              <a:ext cx="14" cy="109"/>
            </a:xfrm>
            <a:custGeom>
              <a:avLst/>
              <a:gdLst/>
              <a:ahLst/>
              <a:cxnLst/>
              <a:rect l="l" t="t" r="r" b="b"/>
              <a:pathLst>
                <a:path w="1" h="8" extrusionOk="0">
                  <a:moveTo>
                    <a:pt x="0"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7" name="Google Shape;7387;p127"/>
            <p:cNvSpPr/>
            <p:nvPr/>
          </p:nvSpPr>
          <p:spPr>
            <a:xfrm>
              <a:off x="1611379" y="2309739"/>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8" name="Google Shape;7388;p127"/>
            <p:cNvSpPr/>
            <p:nvPr/>
          </p:nvSpPr>
          <p:spPr>
            <a:xfrm>
              <a:off x="1611379" y="2309508"/>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9" name="Google Shape;7389;p127"/>
            <p:cNvSpPr/>
            <p:nvPr/>
          </p:nvSpPr>
          <p:spPr>
            <a:xfrm>
              <a:off x="1613700" y="2281226"/>
              <a:ext cx="14" cy="149"/>
            </a:xfrm>
            <a:custGeom>
              <a:avLst/>
              <a:gdLst/>
              <a:ahLst/>
              <a:cxnLst/>
              <a:rect l="l" t="t" r="r" b="b"/>
              <a:pathLst>
                <a:path w="1" h="11" extrusionOk="0">
                  <a:moveTo>
                    <a:pt x="1"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90" name="Google Shape;7390;p127"/>
            <p:cNvSpPr/>
            <p:nvPr/>
          </p:nvSpPr>
          <p:spPr>
            <a:xfrm>
              <a:off x="1611134" y="2310553"/>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91" name="Google Shape;7391;p12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92" name="Google Shape;7392;p12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93" name="Google Shape;7393;p12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94" name="Google Shape;7394;p12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95" name="Google Shape;7395;p127"/>
            <p:cNvSpPr/>
            <p:nvPr/>
          </p:nvSpPr>
          <p:spPr>
            <a:xfrm>
              <a:off x="1543206" y="2219000"/>
              <a:ext cx="14" cy="204"/>
            </a:xfrm>
            <a:custGeom>
              <a:avLst/>
              <a:gdLst/>
              <a:ahLst/>
              <a:cxnLst/>
              <a:rect l="l" t="t" r="r" b="b"/>
              <a:pathLst>
                <a:path w="1" h="15" extrusionOk="0">
                  <a:moveTo>
                    <a:pt x="1" y="15"/>
                  </a:moveTo>
                  <a:lnTo>
                    <a:pt x="1" y="1"/>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96" name="Google Shape;7396;p127"/>
            <p:cNvSpPr/>
            <p:nvPr/>
          </p:nvSpPr>
          <p:spPr>
            <a:xfrm>
              <a:off x="1542351" y="2224132"/>
              <a:ext cx="68" cy="299"/>
            </a:xfrm>
            <a:custGeom>
              <a:avLst/>
              <a:gdLst/>
              <a:ahLst/>
              <a:cxnLst/>
              <a:rect l="l" t="t" r="r" b="b"/>
              <a:pathLst>
                <a:path w="5" h="22" extrusionOk="0">
                  <a:moveTo>
                    <a:pt x="4" y="1"/>
                  </a:moveTo>
                  <a:lnTo>
                    <a:pt x="1"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97" name="Google Shape;7397;p12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98" name="Google Shape;7398;p127"/>
            <p:cNvSpPr/>
            <p:nvPr/>
          </p:nvSpPr>
          <p:spPr>
            <a:xfrm>
              <a:off x="1542256" y="2224513"/>
              <a:ext cx="68" cy="204"/>
            </a:xfrm>
            <a:custGeom>
              <a:avLst/>
              <a:gdLst/>
              <a:ahLst/>
              <a:cxnLst/>
              <a:rect l="l" t="t" r="r" b="b"/>
              <a:pathLst>
                <a:path w="5" h="15" extrusionOk="0">
                  <a:moveTo>
                    <a:pt x="4"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99" name="Google Shape;7399;p127"/>
            <p:cNvSpPr/>
            <p:nvPr/>
          </p:nvSpPr>
          <p:spPr>
            <a:xfrm>
              <a:off x="1542066" y="2225137"/>
              <a:ext cx="68" cy="204"/>
            </a:xfrm>
            <a:custGeom>
              <a:avLst/>
              <a:gdLst/>
              <a:ahLst/>
              <a:cxnLst/>
              <a:rect l="l" t="t" r="r" b="b"/>
              <a:pathLst>
                <a:path w="5" h="15" extrusionOk="0">
                  <a:moveTo>
                    <a:pt x="4" y="0"/>
                  </a:move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00" name="Google Shape;7400;p12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01" name="Google Shape;7401;p127"/>
            <p:cNvSpPr/>
            <p:nvPr/>
          </p:nvSpPr>
          <p:spPr>
            <a:xfrm>
              <a:off x="1542161" y="2224893"/>
              <a:ext cx="68" cy="163"/>
            </a:xfrm>
            <a:custGeom>
              <a:avLst/>
              <a:gdLst/>
              <a:ahLst/>
              <a:cxnLst/>
              <a:rect l="l" t="t" r="r" b="b"/>
              <a:pathLst>
                <a:path w="5" h="12" extrusionOk="0">
                  <a:moveTo>
                    <a:pt x="4"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02" name="Google Shape;7402;p12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03" name="Google Shape;7403;p12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04" name="Google Shape;7404;p12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05" name="Google Shape;7405;p127"/>
            <p:cNvSpPr/>
            <p:nvPr/>
          </p:nvSpPr>
          <p:spPr>
            <a:xfrm>
              <a:off x="1542921" y="2220955"/>
              <a:ext cx="68" cy="339"/>
            </a:xfrm>
            <a:custGeom>
              <a:avLst/>
              <a:gdLst/>
              <a:ahLst/>
              <a:cxnLst/>
              <a:rect l="l" t="t" r="r" b="b"/>
              <a:pathLst>
                <a:path w="5" h="25" extrusionOk="0">
                  <a:moveTo>
                    <a:pt x="4" y="0"/>
                  </a:moveTo>
                  <a:lnTo>
                    <a:pt x="1"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06" name="Google Shape;7406;p127"/>
            <p:cNvSpPr/>
            <p:nvPr/>
          </p:nvSpPr>
          <p:spPr>
            <a:xfrm>
              <a:off x="1532996" y="250510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07" name="Google Shape;7407;p127"/>
            <p:cNvSpPr/>
            <p:nvPr/>
          </p:nvSpPr>
          <p:spPr>
            <a:xfrm>
              <a:off x="1542826" y="2221566"/>
              <a:ext cx="68" cy="299"/>
            </a:xfrm>
            <a:custGeom>
              <a:avLst/>
              <a:gdLst/>
              <a:ahLst/>
              <a:cxnLst/>
              <a:rect l="l" t="t" r="r" b="b"/>
              <a:pathLst>
                <a:path w="5" h="22" extrusionOk="0">
                  <a:moveTo>
                    <a:pt x="4" y="1"/>
                  </a:moveTo>
                  <a:lnTo>
                    <a:pt x="1"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08" name="Google Shape;7408;p127"/>
            <p:cNvSpPr/>
            <p:nvPr/>
          </p:nvSpPr>
          <p:spPr>
            <a:xfrm>
              <a:off x="1540830" y="2504861"/>
              <a:ext cx="638" cy="68"/>
            </a:xfrm>
            <a:custGeom>
              <a:avLst/>
              <a:gdLst/>
              <a:ahLst/>
              <a:cxnLst/>
              <a:rect l="l" t="t" r="r" b="b"/>
              <a:pathLst>
                <a:path w="47" h="5" extrusionOk="0">
                  <a:moveTo>
                    <a:pt x="1" y="1"/>
                  </a:moveTo>
                  <a:lnTo>
                    <a:pt x="46"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09" name="Google Shape;7409;p127"/>
            <p:cNvSpPr/>
            <p:nvPr/>
          </p:nvSpPr>
          <p:spPr>
            <a:xfrm>
              <a:off x="1543111" y="2219530"/>
              <a:ext cx="68" cy="299"/>
            </a:xfrm>
            <a:custGeom>
              <a:avLst/>
              <a:gdLst/>
              <a:ahLst/>
              <a:cxnLst/>
              <a:rect l="l" t="t" r="r" b="b"/>
              <a:pathLst>
                <a:path w="5" h="22" extrusionOk="0">
                  <a:moveTo>
                    <a:pt x="4" y="0"/>
                  </a:moveTo>
                  <a:lnTo>
                    <a:pt x="1"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0" name="Google Shape;7410;p12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1" name="Google Shape;7411;p12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2" name="Google Shape;7412;p12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3" name="Google Shape;7413;p127"/>
            <p:cNvSpPr/>
            <p:nvPr/>
          </p:nvSpPr>
          <p:spPr>
            <a:xfrm>
              <a:off x="1542541" y="2223141"/>
              <a:ext cx="109" cy="339"/>
            </a:xfrm>
            <a:custGeom>
              <a:avLst/>
              <a:gdLst/>
              <a:ahLst/>
              <a:cxnLst/>
              <a:rect l="l" t="t" r="r" b="b"/>
              <a:pathLst>
                <a:path w="8" h="25" extrusionOk="0">
                  <a:moveTo>
                    <a:pt x="8" y="0"/>
                  </a:moveTo>
                  <a:lnTo>
                    <a:pt x="1"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4" name="Google Shape;7414;p127"/>
            <p:cNvSpPr/>
            <p:nvPr/>
          </p:nvSpPr>
          <p:spPr>
            <a:xfrm>
              <a:off x="1542785" y="2222137"/>
              <a:ext cx="54" cy="299"/>
            </a:xfrm>
            <a:custGeom>
              <a:avLst/>
              <a:gdLst/>
              <a:ahLst/>
              <a:cxnLst/>
              <a:rect l="l" t="t" r="r" b="b"/>
              <a:pathLst>
                <a:path w="4" h="22" extrusionOk="0">
                  <a:moveTo>
                    <a:pt x="4" y="1"/>
                  </a:moveTo>
                  <a:lnTo>
                    <a:pt x="0"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5" name="Google Shape;7415;p127"/>
            <p:cNvSpPr/>
            <p:nvPr/>
          </p:nvSpPr>
          <p:spPr>
            <a:xfrm>
              <a:off x="1541590" y="2504915"/>
              <a:ext cx="448" cy="54"/>
            </a:xfrm>
            <a:custGeom>
              <a:avLst/>
              <a:gdLst/>
              <a:ahLst/>
              <a:cxnLst/>
              <a:rect l="l" t="t" r="r" b="b"/>
              <a:pathLst>
                <a:path w="33" h="4" extrusionOk="0">
                  <a:moveTo>
                    <a:pt x="1" y="0"/>
                  </a:moveTo>
                  <a:lnTo>
                    <a:pt x="32"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6" name="Google Shape;7416;p127"/>
            <p:cNvSpPr/>
            <p:nvPr/>
          </p:nvSpPr>
          <p:spPr>
            <a:xfrm>
              <a:off x="1542636" y="2222666"/>
              <a:ext cx="109" cy="299"/>
            </a:xfrm>
            <a:custGeom>
              <a:avLst/>
              <a:gdLst/>
              <a:ahLst/>
              <a:cxnLst/>
              <a:rect l="l" t="t" r="r" b="b"/>
              <a:pathLst>
                <a:path w="8" h="22" extrusionOk="0">
                  <a:moveTo>
                    <a:pt x="8" y="0"/>
                  </a:moveTo>
                  <a:lnTo>
                    <a:pt x="1"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7" name="Google Shape;7417;p12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8" name="Google Shape;7418;p12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9" name="Google Shape;7419;p127"/>
            <p:cNvSpPr/>
            <p:nvPr/>
          </p:nvSpPr>
          <p:spPr>
            <a:xfrm>
              <a:off x="1523858" y="2474868"/>
              <a:ext cx="109" cy="68"/>
            </a:xfrm>
            <a:custGeom>
              <a:avLst/>
              <a:gdLst/>
              <a:ahLst/>
              <a:cxnLst/>
              <a:rect l="l" t="t" r="r" b="b"/>
              <a:pathLst>
                <a:path w="8" h="5" extrusionOk="0">
                  <a:moveTo>
                    <a:pt x="1" y="1"/>
                  </a:moveTo>
                  <a:lnTo>
                    <a:pt x="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20" name="Google Shape;7420;p127"/>
            <p:cNvSpPr/>
            <p:nvPr/>
          </p:nvSpPr>
          <p:spPr>
            <a:xfrm>
              <a:off x="1525243" y="2475724"/>
              <a:ext cx="68" cy="68"/>
            </a:xfrm>
            <a:custGeom>
              <a:avLst/>
              <a:gdLst/>
              <a:ahLst/>
              <a:cxnLst/>
              <a:rect l="l" t="t" r="r" b="b"/>
              <a:pathLst>
                <a:path w="5" h="5" extrusionOk="0">
                  <a:moveTo>
                    <a:pt x="4"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21" name="Google Shape;7421;p127"/>
            <p:cNvSpPr/>
            <p:nvPr/>
          </p:nvSpPr>
          <p:spPr>
            <a:xfrm>
              <a:off x="1524483" y="2475248"/>
              <a:ext cx="163" cy="109"/>
            </a:xfrm>
            <a:custGeom>
              <a:avLst/>
              <a:gdLst/>
              <a:ahLst/>
              <a:cxnLst/>
              <a:rect l="l" t="t" r="r" b="b"/>
              <a:pathLst>
                <a:path w="12" h="8" extrusionOk="0">
                  <a:moveTo>
                    <a:pt x="1" y="1"/>
                  </a:moveTo>
                  <a:lnTo>
                    <a:pt x="1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22" name="Google Shape;7422;p127"/>
            <p:cNvSpPr/>
            <p:nvPr/>
          </p:nvSpPr>
          <p:spPr>
            <a:xfrm>
              <a:off x="1523057" y="2474488"/>
              <a:ext cx="149" cy="109"/>
            </a:xfrm>
            <a:custGeom>
              <a:avLst/>
              <a:gdLst/>
              <a:ahLst/>
              <a:cxnLst/>
              <a:rect l="l" t="t" r="r" b="b"/>
              <a:pathLst>
                <a:path w="11" h="8" extrusionOk="0">
                  <a:moveTo>
                    <a:pt x="0" y="1"/>
                  </a:moveTo>
                  <a:lnTo>
                    <a:pt x="1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23" name="Google Shape;7423;p12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24" name="Google Shape;7424;p127"/>
            <p:cNvSpPr/>
            <p:nvPr/>
          </p:nvSpPr>
          <p:spPr>
            <a:xfrm>
              <a:off x="1542215" y="2504956"/>
              <a:ext cx="339" cy="68"/>
            </a:xfrm>
            <a:custGeom>
              <a:avLst/>
              <a:gdLst/>
              <a:ahLst/>
              <a:cxnLst/>
              <a:rect l="l" t="t" r="r" b="b"/>
              <a:pathLst>
                <a:path w="25" h="5" extrusionOk="0">
                  <a:moveTo>
                    <a:pt x="0" y="1"/>
                  </a:moveTo>
                  <a:lnTo>
                    <a:pt x="2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25" name="Google Shape;7425;p12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26" name="Google Shape;7426;p127"/>
            <p:cNvSpPr/>
            <p:nvPr/>
          </p:nvSpPr>
          <p:spPr>
            <a:xfrm>
              <a:off x="1532466" y="2505105"/>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27" name="Google Shape;7427;p127"/>
            <p:cNvSpPr/>
            <p:nvPr/>
          </p:nvSpPr>
          <p:spPr>
            <a:xfrm>
              <a:off x="1532656" y="2505105"/>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28" name="Google Shape;7428;p127"/>
            <p:cNvSpPr/>
            <p:nvPr/>
          </p:nvSpPr>
          <p:spPr>
            <a:xfrm>
              <a:off x="1542785" y="2505105"/>
              <a:ext cx="109" cy="14"/>
            </a:xfrm>
            <a:custGeom>
              <a:avLst/>
              <a:gdLst/>
              <a:ahLst/>
              <a:cxnLst/>
              <a:rect l="l" t="t" r="r" b="b"/>
              <a:pathLst>
                <a:path w="8" h="1" extrusionOk="0">
                  <a:moveTo>
                    <a:pt x="7"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29" name="Google Shape;7429;p12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30" name="Google Shape;7430;p12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31" name="Google Shape;7431;p12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32" name="Google Shape;7432;p12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33" name="Google Shape;7433;p12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34" name="Google Shape;7434;p127"/>
            <p:cNvSpPr/>
            <p:nvPr/>
          </p:nvSpPr>
          <p:spPr>
            <a:xfrm>
              <a:off x="1613184" y="2195620"/>
              <a:ext cx="54" cy="149"/>
            </a:xfrm>
            <a:custGeom>
              <a:avLst/>
              <a:gdLst/>
              <a:ahLst/>
              <a:cxnLst/>
              <a:rect l="l" t="t" r="r" b="b"/>
              <a:pathLst>
                <a:path w="4" h="11" extrusionOk="0">
                  <a:moveTo>
                    <a:pt x="0" y="0"/>
                  </a:moveTo>
                  <a:lnTo>
                    <a:pt x="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35" name="Google Shape;7435;p12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36" name="Google Shape;7436;p127"/>
            <p:cNvSpPr/>
            <p:nvPr/>
          </p:nvSpPr>
          <p:spPr>
            <a:xfrm>
              <a:off x="1613035" y="2195335"/>
              <a:ext cx="109" cy="204"/>
            </a:xfrm>
            <a:custGeom>
              <a:avLst/>
              <a:gdLst/>
              <a:ahLst/>
              <a:cxnLst/>
              <a:rect l="l" t="t" r="r" b="b"/>
              <a:pathLst>
                <a:path w="8" h="15" extrusionOk="0">
                  <a:moveTo>
                    <a:pt x="1" y="0"/>
                  </a:moveTo>
                  <a:lnTo>
                    <a:pt x="8"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37" name="Google Shape;7437;p12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38" name="Google Shape;7438;p12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39" name="Google Shape;7439;p12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40" name="Google Shape;7440;p12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41" name="Google Shape;7441;p12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42" name="Google Shape;7442;p12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43" name="Google Shape;7443;p127"/>
            <p:cNvSpPr/>
            <p:nvPr/>
          </p:nvSpPr>
          <p:spPr>
            <a:xfrm>
              <a:off x="1613280" y="2195810"/>
              <a:ext cx="14" cy="149"/>
            </a:xfrm>
            <a:custGeom>
              <a:avLst/>
              <a:gdLst/>
              <a:ahLst/>
              <a:cxnLst/>
              <a:rect l="l" t="t" r="r" b="b"/>
              <a:pathLst>
                <a:path w="1" h="11" extrusionOk="0">
                  <a:moveTo>
                    <a:pt x="0"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44" name="Google Shape;7444;p12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45" name="Google Shape;7445;p12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46" name="Google Shape;7446;p127"/>
            <p:cNvSpPr/>
            <p:nvPr/>
          </p:nvSpPr>
          <p:spPr>
            <a:xfrm>
              <a:off x="1581101" y="2216013"/>
              <a:ext cx="489" cy="489"/>
            </a:xfrm>
            <a:custGeom>
              <a:avLst/>
              <a:gdLst/>
              <a:ahLst/>
              <a:cxnLst/>
              <a:rect l="l" t="t" r="r" b="b"/>
              <a:pathLst>
                <a:path w="36" h="36" extrusionOk="0">
                  <a:moveTo>
                    <a:pt x="35" y="35"/>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47" name="Google Shape;7447;p127"/>
            <p:cNvSpPr/>
            <p:nvPr/>
          </p:nvSpPr>
          <p:spPr>
            <a:xfrm>
              <a:off x="1580436" y="2215294"/>
              <a:ext cx="489" cy="489"/>
            </a:xfrm>
            <a:custGeom>
              <a:avLst/>
              <a:gdLst/>
              <a:ahLst/>
              <a:cxnLst/>
              <a:rect l="l" t="t" r="r" b="b"/>
              <a:pathLst>
                <a:path w="36" h="36" extrusionOk="0">
                  <a:moveTo>
                    <a:pt x="35" y="36"/>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48" name="Google Shape;7448;p127"/>
            <p:cNvSpPr/>
            <p:nvPr/>
          </p:nvSpPr>
          <p:spPr>
            <a:xfrm>
              <a:off x="1581807" y="2216719"/>
              <a:ext cx="448" cy="489"/>
            </a:xfrm>
            <a:custGeom>
              <a:avLst/>
              <a:gdLst/>
              <a:ahLst/>
              <a:cxnLst/>
              <a:rect l="l" t="t" r="r" b="b"/>
              <a:pathLst>
                <a:path w="33" h="36" extrusionOk="0">
                  <a:moveTo>
                    <a:pt x="32" y="36"/>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49" name="Google Shape;7449;p127"/>
            <p:cNvSpPr/>
            <p:nvPr/>
          </p:nvSpPr>
          <p:spPr>
            <a:xfrm>
              <a:off x="1582472" y="2217439"/>
              <a:ext cx="543" cy="530"/>
            </a:xfrm>
            <a:custGeom>
              <a:avLst/>
              <a:gdLst/>
              <a:ahLst/>
              <a:cxnLst/>
              <a:rect l="l" t="t" r="r" b="b"/>
              <a:pathLst>
                <a:path w="40" h="39" extrusionOk="0">
                  <a:moveTo>
                    <a:pt x="39" y="39"/>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0" name="Google Shape;7450;p12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1" name="Google Shape;7451;p127"/>
            <p:cNvSpPr/>
            <p:nvPr/>
          </p:nvSpPr>
          <p:spPr>
            <a:xfrm>
              <a:off x="1579662" y="2214438"/>
              <a:ext cx="638" cy="679"/>
            </a:xfrm>
            <a:custGeom>
              <a:avLst/>
              <a:gdLst/>
              <a:ahLst/>
              <a:cxnLst/>
              <a:rect l="l" t="t" r="r" b="b"/>
              <a:pathLst>
                <a:path w="47" h="50" extrusionOk="0">
                  <a:moveTo>
                    <a:pt x="46" y="50"/>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2" name="Google Shape;7452;p127"/>
            <p:cNvSpPr/>
            <p:nvPr/>
          </p:nvSpPr>
          <p:spPr>
            <a:xfrm>
              <a:off x="1579146" y="2213773"/>
              <a:ext cx="530" cy="679"/>
            </a:xfrm>
            <a:custGeom>
              <a:avLst/>
              <a:gdLst/>
              <a:ahLst/>
              <a:cxnLst/>
              <a:rect l="l" t="t" r="r" b="b"/>
              <a:pathLst>
                <a:path w="39" h="50" extrusionOk="0">
                  <a:moveTo>
                    <a:pt x="39" y="50"/>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3" name="Google Shape;7453;p127"/>
            <p:cNvSpPr/>
            <p:nvPr/>
          </p:nvSpPr>
          <p:spPr>
            <a:xfrm>
              <a:off x="1578290" y="2212687"/>
              <a:ext cx="204" cy="204"/>
            </a:xfrm>
            <a:custGeom>
              <a:avLst/>
              <a:gdLst/>
              <a:ahLst/>
              <a:cxnLst/>
              <a:rect l="l" t="t" r="r" b="b"/>
              <a:pathLst>
                <a:path w="15" h="15" extrusionOk="0">
                  <a:moveTo>
                    <a:pt x="0" y="0"/>
                  </a:moveTo>
                  <a:lnTo>
                    <a:pt x="14"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4" name="Google Shape;7454;p12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5" name="Google Shape;7455;p127"/>
            <p:cNvSpPr/>
            <p:nvPr/>
          </p:nvSpPr>
          <p:spPr>
            <a:xfrm>
              <a:off x="1578616" y="2213108"/>
              <a:ext cx="394" cy="489"/>
            </a:xfrm>
            <a:custGeom>
              <a:avLst/>
              <a:gdLst/>
              <a:ahLst/>
              <a:cxnLst/>
              <a:rect l="l" t="t" r="r" b="b"/>
              <a:pathLst>
                <a:path w="29" h="36" extrusionOk="0">
                  <a:moveTo>
                    <a:pt x="29" y="36"/>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6" name="Google Shape;7456;p127"/>
            <p:cNvSpPr/>
            <p:nvPr/>
          </p:nvSpPr>
          <p:spPr>
            <a:xfrm>
              <a:off x="1622254" y="2254410"/>
              <a:ext cx="109" cy="14"/>
            </a:xfrm>
            <a:custGeom>
              <a:avLst/>
              <a:gdLst/>
              <a:ahLst/>
              <a:cxnLst/>
              <a:rect l="l" t="t" r="r" b="b"/>
              <a:pathLst>
                <a:path w="8" h="1" extrusionOk="0">
                  <a:moveTo>
                    <a:pt x="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7" name="Google Shape;7457;p127"/>
            <p:cNvSpPr/>
            <p:nvPr/>
          </p:nvSpPr>
          <p:spPr>
            <a:xfrm>
              <a:off x="1618982" y="2254275"/>
              <a:ext cx="774" cy="109"/>
            </a:xfrm>
            <a:custGeom>
              <a:avLst/>
              <a:gdLst/>
              <a:ahLst/>
              <a:cxnLst/>
              <a:rect l="l" t="t" r="r" b="b"/>
              <a:pathLst>
                <a:path w="57" h="8" extrusionOk="0">
                  <a:moveTo>
                    <a:pt x="56"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8" name="Google Shape;7458;p127"/>
            <p:cNvSpPr/>
            <p:nvPr/>
          </p:nvSpPr>
          <p:spPr>
            <a:xfrm>
              <a:off x="1621263" y="2254220"/>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12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127"/>
            <p:cNvSpPr/>
            <p:nvPr/>
          </p:nvSpPr>
          <p:spPr>
            <a:xfrm>
              <a:off x="1622824" y="2254600"/>
              <a:ext cx="109" cy="68"/>
            </a:xfrm>
            <a:custGeom>
              <a:avLst/>
              <a:gdLst/>
              <a:ahLst/>
              <a:cxnLst/>
              <a:rect l="l" t="t" r="r" b="b"/>
              <a:pathLst>
                <a:path w="8" h="5" extrusionOk="0">
                  <a:moveTo>
                    <a:pt x="8"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127"/>
            <p:cNvSpPr/>
            <p:nvPr/>
          </p:nvSpPr>
          <p:spPr>
            <a:xfrm>
              <a:off x="1621779" y="2254315"/>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127"/>
            <p:cNvSpPr/>
            <p:nvPr/>
          </p:nvSpPr>
          <p:spPr>
            <a:xfrm>
              <a:off x="1584712" y="2219475"/>
              <a:ext cx="489" cy="448"/>
            </a:xfrm>
            <a:custGeom>
              <a:avLst/>
              <a:gdLst/>
              <a:ahLst/>
              <a:cxnLst/>
              <a:rect l="l" t="t" r="r" b="b"/>
              <a:pathLst>
                <a:path w="36" h="33" extrusionOk="0">
                  <a:moveTo>
                    <a:pt x="35" y="32"/>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3" name="Google Shape;7463;p127"/>
            <p:cNvSpPr/>
            <p:nvPr/>
          </p:nvSpPr>
          <p:spPr>
            <a:xfrm>
              <a:off x="1583137" y="2218050"/>
              <a:ext cx="679" cy="679"/>
            </a:xfrm>
            <a:custGeom>
              <a:avLst/>
              <a:gdLst/>
              <a:ahLst/>
              <a:cxnLst/>
              <a:rect l="l" t="t" r="r" b="b"/>
              <a:pathLst>
                <a:path w="50" h="50" extrusionOk="0">
                  <a:moveTo>
                    <a:pt x="50" y="50"/>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4" name="Google Shape;7464;p127"/>
            <p:cNvSpPr/>
            <p:nvPr/>
          </p:nvSpPr>
          <p:spPr>
            <a:xfrm>
              <a:off x="1586084" y="2220616"/>
              <a:ext cx="448" cy="299"/>
            </a:xfrm>
            <a:custGeom>
              <a:avLst/>
              <a:gdLst/>
              <a:ahLst/>
              <a:cxnLst/>
              <a:rect l="l" t="t" r="r" b="b"/>
              <a:pathLst>
                <a:path w="33" h="22" extrusionOk="0">
                  <a:moveTo>
                    <a:pt x="32" y="22"/>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5" name="Google Shape;7465;p127"/>
            <p:cNvSpPr/>
            <p:nvPr/>
          </p:nvSpPr>
          <p:spPr>
            <a:xfrm>
              <a:off x="1583952" y="2218810"/>
              <a:ext cx="584" cy="543"/>
            </a:xfrm>
            <a:custGeom>
              <a:avLst/>
              <a:gdLst/>
              <a:ahLst/>
              <a:cxnLst/>
              <a:rect l="l" t="t" r="r" b="b"/>
              <a:pathLst>
                <a:path w="43" h="40" extrusionOk="0">
                  <a:moveTo>
                    <a:pt x="42" y="39"/>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127"/>
            <p:cNvSpPr/>
            <p:nvPr/>
          </p:nvSpPr>
          <p:spPr>
            <a:xfrm>
              <a:off x="1585418" y="2220100"/>
              <a:ext cx="448" cy="339"/>
            </a:xfrm>
            <a:custGeom>
              <a:avLst/>
              <a:gdLst/>
              <a:ahLst/>
              <a:cxnLst/>
              <a:rect l="l" t="t" r="r" b="b"/>
              <a:pathLst>
                <a:path w="33" h="25" extrusionOk="0">
                  <a:moveTo>
                    <a:pt x="32" y="25"/>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7" name="Google Shape;7467;p12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8" name="Google Shape;7468;p12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9" name="Google Shape;7469;p12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0" name="Google Shape;7470;p127"/>
            <p:cNvSpPr/>
            <p:nvPr/>
          </p:nvSpPr>
          <p:spPr>
            <a:xfrm>
              <a:off x="1638140" y="2239163"/>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1" name="Google Shape;7471;p12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2" name="Google Shape;7472;p127"/>
            <p:cNvSpPr/>
            <p:nvPr/>
          </p:nvSpPr>
          <p:spPr>
            <a:xfrm>
              <a:off x="1408599" y="1961951"/>
              <a:ext cx="434" cy="54"/>
            </a:xfrm>
            <a:custGeom>
              <a:avLst/>
              <a:gdLst/>
              <a:ahLst/>
              <a:cxnLst/>
              <a:rect l="l" t="t" r="r" b="b"/>
              <a:pathLst>
                <a:path w="32" h="4" extrusionOk="0">
                  <a:moveTo>
                    <a:pt x="0" y="0"/>
                  </a:moveTo>
                  <a:lnTo>
                    <a:pt x="32"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3" name="Google Shape;7473;p127"/>
            <p:cNvSpPr/>
            <p:nvPr/>
          </p:nvSpPr>
          <p:spPr>
            <a:xfrm>
              <a:off x="1407553" y="1961951"/>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127"/>
            <p:cNvSpPr/>
            <p:nvPr/>
          </p:nvSpPr>
          <p:spPr>
            <a:xfrm>
              <a:off x="1418918" y="1963988"/>
              <a:ext cx="339" cy="14"/>
            </a:xfrm>
            <a:custGeom>
              <a:avLst/>
              <a:gdLst/>
              <a:ahLst/>
              <a:cxnLst/>
              <a:rect l="l" t="t" r="r" b="b"/>
              <a:pathLst>
                <a:path w="25" h="1" extrusionOk="0">
                  <a:moveTo>
                    <a:pt x="0" y="1"/>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5" name="Google Shape;7475;p127"/>
            <p:cNvSpPr/>
            <p:nvPr/>
          </p:nvSpPr>
          <p:spPr>
            <a:xfrm>
              <a:off x="1408123" y="1961951"/>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6" name="Google Shape;7476;p127"/>
            <p:cNvSpPr/>
            <p:nvPr/>
          </p:nvSpPr>
          <p:spPr>
            <a:xfrm>
              <a:off x="1407214" y="1961951"/>
              <a:ext cx="204" cy="14"/>
            </a:xfrm>
            <a:custGeom>
              <a:avLst/>
              <a:gdLst/>
              <a:ahLst/>
              <a:cxnLst/>
              <a:rect l="l" t="t" r="r" b="b"/>
              <a:pathLst>
                <a:path w="15" h="1" extrusionOk="0">
                  <a:moveTo>
                    <a:pt x="1" y="0"/>
                  </a:moveTo>
                  <a:lnTo>
                    <a:pt x="1" y="0"/>
                  </a:ln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7" name="Google Shape;7477;p127"/>
            <p:cNvSpPr/>
            <p:nvPr/>
          </p:nvSpPr>
          <p:spPr>
            <a:xfrm>
              <a:off x="1419773" y="1964042"/>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8" name="Google Shape;7478;p127"/>
            <p:cNvSpPr/>
            <p:nvPr/>
          </p:nvSpPr>
          <p:spPr>
            <a:xfrm>
              <a:off x="1420533" y="1963988"/>
              <a:ext cx="149" cy="14"/>
            </a:xfrm>
            <a:custGeom>
              <a:avLst/>
              <a:gdLst/>
              <a:ahLst/>
              <a:cxnLst/>
              <a:rect l="l" t="t" r="r" b="b"/>
              <a:pathLst>
                <a:path w="11" h="1" extrusionOk="0">
                  <a:moveTo>
                    <a:pt x="0"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9" name="Google Shape;7479;p127"/>
            <p:cNvSpPr/>
            <p:nvPr/>
          </p:nvSpPr>
          <p:spPr>
            <a:xfrm>
              <a:off x="1418442" y="1963893"/>
              <a:ext cx="339" cy="68"/>
            </a:xfrm>
            <a:custGeom>
              <a:avLst/>
              <a:gdLst/>
              <a:ahLst/>
              <a:cxnLst/>
              <a:rect l="l" t="t" r="r" b="b"/>
              <a:pathLst>
                <a:path w="25" h="5" extrusionOk="0">
                  <a:moveTo>
                    <a:pt x="0" y="1"/>
                  </a:moveTo>
                  <a:lnTo>
                    <a:pt x="2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80" name="Google Shape;7480;p12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81" name="Google Shape;7481;p12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82" name="Google Shape;7482;p127"/>
            <p:cNvSpPr/>
            <p:nvPr/>
          </p:nvSpPr>
          <p:spPr>
            <a:xfrm>
              <a:off x="1409115" y="1961992"/>
              <a:ext cx="353" cy="68"/>
            </a:xfrm>
            <a:custGeom>
              <a:avLst/>
              <a:gdLst/>
              <a:ahLst/>
              <a:cxnLst/>
              <a:rect l="l" t="t" r="r" b="b"/>
              <a:pathLst>
                <a:path w="26" h="5" extrusionOk="0">
                  <a:moveTo>
                    <a:pt x="1" y="1"/>
                  </a:moveTo>
                  <a:lnTo>
                    <a:pt x="2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83" name="Google Shape;7483;p12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84" name="Google Shape;7484;p12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85" name="Google Shape;7485;p12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86" name="Google Shape;7486;p12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87" name="Google Shape;7487;p12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88" name="Google Shape;7488;p12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89" name="Google Shape;7489;p12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0" name="Google Shape;7490;p12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1" name="Google Shape;7491;p12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2" name="Google Shape;7492;p12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3" name="Google Shape;7493;p12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12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5" name="Google Shape;7495;p12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6" name="Google Shape;7496;p12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12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8" name="Google Shape;7498;p12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9" name="Google Shape;7499;p127"/>
            <p:cNvSpPr/>
            <p:nvPr/>
          </p:nvSpPr>
          <p:spPr>
            <a:xfrm>
              <a:off x="1540124" y="2029540"/>
              <a:ext cx="109" cy="14"/>
            </a:xfrm>
            <a:custGeom>
              <a:avLst/>
              <a:gdLst/>
              <a:ahLst/>
              <a:cxnLst/>
              <a:rect l="l" t="t" r="r" b="b"/>
              <a:pathLst>
                <a:path w="8" h="1" extrusionOk="0">
                  <a:moveTo>
                    <a:pt x="0" y="0"/>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0" name="Google Shape;7500;p127"/>
            <p:cNvSpPr/>
            <p:nvPr/>
          </p:nvSpPr>
          <p:spPr>
            <a:xfrm>
              <a:off x="1536363" y="2030436"/>
              <a:ext cx="258" cy="14"/>
            </a:xfrm>
            <a:custGeom>
              <a:avLst/>
              <a:gdLst/>
              <a:ahLst/>
              <a:cxnLst/>
              <a:rect l="l" t="t" r="r" b="b"/>
              <a:pathLst>
                <a:path w="19" h="1" extrusionOk="0">
                  <a:moveTo>
                    <a:pt x="1" y="1"/>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1" name="Google Shape;7501;p12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12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3" name="Google Shape;7503;p12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4" name="Google Shape;7504;p127"/>
            <p:cNvSpPr/>
            <p:nvPr/>
          </p:nvSpPr>
          <p:spPr>
            <a:xfrm>
              <a:off x="1539459" y="2029676"/>
              <a:ext cx="339" cy="109"/>
            </a:xfrm>
            <a:custGeom>
              <a:avLst/>
              <a:gdLst/>
              <a:ahLst/>
              <a:cxnLst/>
              <a:rect l="l" t="t" r="r" b="b"/>
              <a:pathLst>
                <a:path w="25" h="8" extrusionOk="0">
                  <a:moveTo>
                    <a:pt x="0" y="8"/>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12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6" name="Google Shape;7506;p12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7" name="Google Shape;7507;p12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8" name="Google Shape;7508;p12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9" name="Google Shape;7509;p12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0" name="Google Shape;7510;p127"/>
            <p:cNvSpPr/>
            <p:nvPr/>
          </p:nvSpPr>
          <p:spPr>
            <a:xfrm>
              <a:off x="1523532" y="2074603"/>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1" name="Google Shape;7511;p12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2" name="Google Shape;7512;p12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3" name="Google Shape;7513;p12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4" name="Google Shape;7514;p12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5" name="Google Shape;7515;p12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6" name="Google Shape;7516;p12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7" name="Google Shape;7517;p12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127"/>
            <p:cNvSpPr/>
            <p:nvPr/>
          </p:nvSpPr>
          <p:spPr>
            <a:xfrm>
              <a:off x="1467063" y="1987667"/>
              <a:ext cx="204" cy="204"/>
            </a:xfrm>
            <a:custGeom>
              <a:avLst/>
              <a:gdLst/>
              <a:ahLst/>
              <a:cxnLst/>
              <a:rect l="l" t="t" r="r" b="b"/>
              <a:pathLst>
                <a:path w="15" h="15" extrusionOk="0">
                  <a:moveTo>
                    <a:pt x="0" y="14"/>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127"/>
            <p:cNvSpPr/>
            <p:nvPr/>
          </p:nvSpPr>
          <p:spPr>
            <a:xfrm>
              <a:off x="1467783" y="1986906"/>
              <a:ext cx="244" cy="299"/>
            </a:xfrm>
            <a:custGeom>
              <a:avLst/>
              <a:gdLst/>
              <a:ahLst/>
              <a:cxnLst/>
              <a:rect l="l" t="t" r="r" b="b"/>
              <a:pathLst>
                <a:path w="18" h="22" extrusionOk="0">
                  <a:moveTo>
                    <a:pt x="0" y="21"/>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127"/>
            <p:cNvSpPr/>
            <p:nvPr/>
          </p:nvSpPr>
          <p:spPr>
            <a:xfrm>
              <a:off x="1466724" y="1987993"/>
              <a:ext cx="204" cy="204"/>
            </a:xfrm>
            <a:custGeom>
              <a:avLst/>
              <a:gdLst/>
              <a:ahLst/>
              <a:cxnLst/>
              <a:rect l="l" t="t" r="r" b="b"/>
              <a:pathLst>
                <a:path w="15" h="15" extrusionOk="0">
                  <a:moveTo>
                    <a:pt x="1" y="15"/>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127"/>
            <p:cNvSpPr/>
            <p:nvPr/>
          </p:nvSpPr>
          <p:spPr>
            <a:xfrm>
              <a:off x="1467389" y="1987287"/>
              <a:ext cx="258" cy="244"/>
            </a:xfrm>
            <a:custGeom>
              <a:avLst/>
              <a:gdLst/>
              <a:ahLst/>
              <a:cxnLst/>
              <a:rect l="l" t="t" r="r" b="b"/>
              <a:pathLst>
                <a:path w="19" h="18" extrusionOk="0">
                  <a:moveTo>
                    <a:pt x="1" y="18"/>
                  </a:moveTo>
                  <a:lnTo>
                    <a:pt x="1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2" name="Google Shape;7522;p127"/>
            <p:cNvSpPr/>
            <p:nvPr/>
          </p:nvSpPr>
          <p:spPr>
            <a:xfrm>
              <a:off x="1468163" y="1986662"/>
              <a:ext cx="149" cy="163"/>
            </a:xfrm>
            <a:custGeom>
              <a:avLst/>
              <a:gdLst/>
              <a:ahLst/>
              <a:cxnLst/>
              <a:rect l="l" t="t" r="r" b="b"/>
              <a:pathLst>
                <a:path w="11" h="12" extrusionOk="0">
                  <a:moveTo>
                    <a:pt x="0" y="1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3" name="Google Shape;7523;p12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127"/>
            <p:cNvSpPr/>
            <p:nvPr/>
          </p:nvSpPr>
          <p:spPr>
            <a:xfrm>
              <a:off x="1465828" y="1988997"/>
              <a:ext cx="109" cy="109"/>
            </a:xfrm>
            <a:custGeom>
              <a:avLst/>
              <a:gdLst/>
              <a:ahLst/>
              <a:cxnLst/>
              <a:rect l="l" t="t" r="r" b="b"/>
              <a:pathLst>
                <a:path w="8" h="8" extrusionOk="0">
                  <a:moveTo>
                    <a:pt x="0" y="7"/>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127"/>
            <p:cNvSpPr/>
            <p:nvPr/>
          </p:nvSpPr>
          <p:spPr>
            <a:xfrm>
              <a:off x="1466059" y="1988658"/>
              <a:ext cx="204" cy="204"/>
            </a:xfrm>
            <a:custGeom>
              <a:avLst/>
              <a:gdLst/>
              <a:ahLst/>
              <a:cxnLst/>
              <a:rect l="l" t="t" r="r" b="b"/>
              <a:pathLst>
                <a:path w="15" h="15" extrusionOk="0">
                  <a:moveTo>
                    <a:pt x="1" y="15"/>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127"/>
            <p:cNvSpPr/>
            <p:nvPr/>
          </p:nvSpPr>
          <p:spPr>
            <a:xfrm>
              <a:off x="1466398" y="1988332"/>
              <a:ext cx="204" cy="204"/>
            </a:xfrm>
            <a:custGeom>
              <a:avLst/>
              <a:gdLst/>
              <a:ahLst/>
              <a:cxnLst/>
              <a:rect l="l" t="t" r="r" b="b"/>
              <a:pathLst>
                <a:path w="15" h="15" extrusionOk="0">
                  <a:moveTo>
                    <a:pt x="0" y="14"/>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12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127"/>
            <p:cNvSpPr/>
            <p:nvPr/>
          </p:nvSpPr>
          <p:spPr>
            <a:xfrm>
              <a:off x="1468448" y="1986377"/>
              <a:ext cx="149" cy="163"/>
            </a:xfrm>
            <a:custGeom>
              <a:avLst/>
              <a:gdLst/>
              <a:ahLst/>
              <a:cxnLst/>
              <a:rect l="l" t="t" r="r" b="b"/>
              <a:pathLst>
                <a:path w="11" h="12" extrusionOk="0">
                  <a:moveTo>
                    <a:pt x="0" y="1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9" name="Google Shape;7529;p127"/>
            <p:cNvSpPr/>
            <p:nvPr/>
          </p:nvSpPr>
          <p:spPr>
            <a:xfrm>
              <a:off x="1469154" y="1985766"/>
              <a:ext cx="204" cy="149"/>
            </a:xfrm>
            <a:custGeom>
              <a:avLst/>
              <a:gdLst/>
              <a:ahLst/>
              <a:cxnLst/>
              <a:rect l="l" t="t" r="r" b="b"/>
              <a:pathLst>
                <a:path w="15" h="11" extrusionOk="0">
                  <a:moveTo>
                    <a:pt x="1" y="11"/>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0" name="Google Shape;7530;p12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1" name="Google Shape;7531;p12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2" name="Google Shape;7532;p127"/>
            <p:cNvSpPr/>
            <p:nvPr/>
          </p:nvSpPr>
          <p:spPr>
            <a:xfrm>
              <a:off x="1468679" y="1986146"/>
              <a:ext cx="163" cy="149"/>
            </a:xfrm>
            <a:custGeom>
              <a:avLst/>
              <a:gdLst/>
              <a:ahLst/>
              <a:cxnLst/>
              <a:rect l="l" t="t" r="r" b="b"/>
              <a:pathLst>
                <a:path w="12" h="11" extrusionOk="0">
                  <a:moveTo>
                    <a:pt x="1" y="11"/>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3" name="Google Shape;7533;p127"/>
            <p:cNvSpPr/>
            <p:nvPr/>
          </p:nvSpPr>
          <p:spPr>
            <a:xfrm>
              <a:off x="1468964" y="1985956"/>
              <a:ext cx="163" cy="149"/>
            </a:xfrm>
            <a:custGeom>
              <a:avLst/>
              <a:gdLst/>
              <a:ahLst/>
              <a:cxnLst/>
              <a:rect l="l" t="t" r="r" b="b"/>
              <a:pathLst>
                <a:path w="12" h="11" extrusionOk="0">
                  <a:moveTo>
                    <a:pt x="1" y="11"/>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4" name="Google Shape;7534;p12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5" name="Google Shape;7535;p12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6" name="Google Shape;7536;p12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7" name="Google Shape;7537;p12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8" name="Google Shape;7538;p12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9" name="Google Shape;7539;p12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127"/>
            <p:cNvSpPr/>
            <p:nvPr/>
          </p:nvSpPr>
          <p:spPr>
            <a:xfrm>
              <a:off x="1529140" y="2128031"/>
              <a:ext cx="163" cy="54"/>
            </a:xfrm>
            <a:custGeom>
              <a:avLst/>
              <a:gdLst/>
              <a:ahLst/>
              <a:cxnLst/>
              <a:rect l="l" t="t" r="r" b="b"/>
              <a:pathLst>
                <a:path w="12" h="4" extrusionOk="0">
                  <a:moveTo>
                    <a:pt x="11" y="4"/>
                  </a:moveTo>
                  <a:lnTo>
                    <a:pt x="1" y="0"/>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12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2" name="Google Shape;7542;p127"/>
            <p:cNvSpPr/>
            <p:nvPr/>
          </p:nvSpPr>
          <p:spPr>
            <a:xfrm>
              <a:off x="1529425" y="2128126"/>
              <a:ext cx="394" cy="149"/>
            </a:xfrm>
            <a:custGeom>
              <a:avLst/>
              <a:gdLst/>
              <a:ahLst/>
              <a:cxnLst/>
              <a:rect l="l" t="t" r="r" b="b"/>
              <a:pathLst>
                <a:path w="29" h="11" extrusionOk="0">
                  <a:moveTo>
                    <a:pt x="1" y="0"/>
                  </a:moveTo>
                  <a:lnTo>
                    <a:pt x="29"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3" name="Google Shape;7543;p127"/>
            <p:cNvSpPr/>
            <p:nvPr/>
          </p:nvSpPr>
          <p:spPr>
            <a:xfrm>
              <a:off x="1575290" y="2140807"/>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4" name="Google Shape;7544;p12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5" name="Google Shape;7545;p12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6" name="Google Shape;7546;p12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12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12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9" name="Google Shape;7549;p12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0" name="Google Shape;7550;p12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1" name="Google Shape;7551;p12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12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12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12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12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6" name="Google Shape;7556;p127"/>
            <p:cNvSpPr/>
            <p:nvPr/>
          </p:nvSpPr>
          <p:spPr>
            <a:xfrm>
              <a:off x="1530090" y="2179883"/>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7" name="Google Shape;7557;p12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127"/>
            <p:cNvSpPr/>
            <p:nvPr/>
          </p:nvSpPr>
          <p:spPr>
            <a:xfrm>
              <a:off x="1579281" y="2208980"/>
              <a:ext cx="109" cy="299"/>
            </a:xfrm>
            <a:custGeom>
              <a:avLst/>
              <a:gdLst/>
              <a:ahLst/>
              <a:cxnLst/>
              <a:rect l="l" t="t" r="r" b="b"/>
              <a:pathLst>
                <a:path w="8" h="22" extrusionOk="0">
                  <a:moveTo>
                    <a:pt x="1" y="21"/>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127"/>
            <p:cNvSpPr/>
            <p:nvPr/>
          </p:nvSpPr>
          <p:spPr>
            <a:xfrm>
              <a:off x="1579376" y="2208641"/>
              <a:ext cx="109" cy="258"/>
            </a:xfrm>
            <a:custGeom>
              <a:avLst/>
              <a:gdLst/>
              <a:ahLst/>
              <a:cxnLst/>
              <a:rect l="l" t="t" r="r" b="b"/>
              <a:pathLst>
                <a:path w="8" h="19" extrusionOk="0">
                  <a:moveTo>
                    <a:pt x="1" y="18"/>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12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12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2" name="Google Shape;7562;p12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3" name="Google Shape;7563;p127"/>
            <p:cNvSpPr/>
            <p:nvPr/>
          </p:nvSpPr>
          <p:spPr>
            <a:xfrm>
              <a:off x="1579526" y="2208260"/>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4" name="Google Shape;7564;p12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5" name="Google Shape;7565;p12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6" name="Google Shape;7566;p12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7" name="Google Shape;7567;p127"/>
            <p:cNvSpPr/>
            <p:nvPr/>
          </p:nvSpPr>
          <p:spPr>
            <a:xfrm>
              <a:off x="1518685" y="2074223"/>
              <a:ext cx="244" cy="54"/>
            </a:xfrm>
            <a:custGeom>
              <a:avLst/>
              <a:gdLst/>
              <a:ahLst/>
              <a:cxnLst/>
              <a:rect l="l" t="t" r="r" b="b"/>
              <a:pathLst>
                <a:path w="18" h="4" extrusionOk="0">
                  <a:moveTo>
                    <a:pt x="0" y="4"/>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8" name="Google Shape;7568;p127"/>
            <p:cNvSpPr/>
            <p:nvPr/>
          </p:nvSpPr>
          <p:spPr>
            <a:xfrm>
              <a:off x="1517545" y="2074549"/>
              <a:ext cx="299" cy="163"/>
            </a:xfrm>
            <a:custGeom>
              <a:avLst/>
              <a:gdLst/>
              <a:ahLst/>
              <a:cxnLst/>
              <a:rect l="l" t="t" r="r" b="b"/>
              <a:pathLst>
                <a:path w="22" h="12" extrusionOk="0">
                  <a:moveTo>
                    <a:pt x="0" y="11"/>
                  </a:moveTo>
                  <a:lnTo>
                    <a:pt x="2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9" name="Google Shape;7569;p127"/>
            <p:cNvSpPr/>
            <p:nvPr/>
          </p:nvSpPr>
          <p:spPr>
            <a:xfrm>
              <a:off x="1518305" y="2074318"/>
              <a:ext cx="299" cy="54"/>
            </a:xfrm>
            <a:custGeom>
              <a:avLst/>
              <a:gdLst/>
              <a:ahLst/>
              <a:cxnLst/>
              <a:rect l="l" t="t" r="r" b="b"/>
              <a:pathLst>
                <a:path w="22" h="4" extrusionOk="0">
                  <a:moveTo>
                    <a:pt x="0" y="4"/>
                  </a:moveTo>
                  <a:lnTo>
                    <a:pt x="2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0" name="Google Shape;7570;p127"/>
            <p:cNvSpPr/>
            <p:nvPr/>
          </p:nvSpPr>
          <p:spPr>
            <a:xfrm>
              <a:off x="1517110" y="2074794"/>
              <a:ext cx="299" cy="204"/>
            </a:xfrm>
            <a:custGeom>
              <a:avLst/>
              <a:gdLst/>
              <a:ahLst/>
              <a:cxnLst/>
              <a:rect l="l" t="t" r="r" b="b"/>
              <a:pathLst>
                <a:path w="22" h="15" extrusionOk="0">
                  <a:moveTo>
                    <a:pt x="1" y="14"/>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1" name="Google Shape;7571;p12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2" name="Google Shape;7572;p127"/>
            <p:cNvSpPr/>
            <p:nvPr/>
          </p:nvSpPr>
          <p:spPr>
            <a:xfrm>
              <a:off x="1519065" y="2074223"/>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3" name="Google Shape;7573;p12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4" name="Google Shape;7574;p127"/>
            <p:cNvSpPr/>
            <p:nvPr/>
          </p:nvSpPr>
          <p:spPr>
            <a:xfrm>
              <a:off x="1517925" y="2074413"/>
              <a:ext cx="299" cy="109"/>
            </a:xfrm>
            <a:custGeom>
              <a:avLst/>
              <a:gdLst/>
              <a:ahLst/>
              <a:cxnLst/>
              <a:rect l="l" t="t" r="r" b="b"/>
              <a:pathLst>
                <a:path w="22" h="8" extrusionOk="0">
                  <a:moveTo>
                    <a:pt x="0" y="7"/>
                  </a:moveTo>
                  <a:lnTo>
                    <a:pt x="2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5" name="Google Shape;7575;p127"/>
            <p:cNvSpPr/>
            <p:nvPr/>
          </p:nvSpPr>
          <p:spPr>
            <a:xfrm>
              <a:off x="1522052" y="2182355"/>
              <a:ext cx="109" cy="68"/>
            </a:xfrm>
            <a:custGeom>
              <a:avLst/>
              <a:gdLst/>
              <a:ahLst/>
              <a:cxnLst/>
              <a:rect l="l" t="t" r="r" b="b"/>
              <a:pathLst>
                <a:path w="8" h="5" extrusionOk="0">
                  <a:moveTo>
                    <a:pt x="8"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6" name="Google Shape;7576;p12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7" name="Google Shape;7577;p127"/>
            <p:cNvSpPr/>
            <p:nvPr/>
          </p:nvSpPr>
          <p:spPr>
            <a:xfrm>
              <a:off x="1485176" y="2046227"/>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8" name="Google Shape;7578;p127"/>
            <p:cNvSpPr/>
            <p:nvPr/>
          </p:nvSpPr>
          <p:spPr>
            <a:xfrm>
              <a:off x="1485692" y="2046227"/>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9" name="Google Shape;7579;p127"/>
            <p:cNvSpPr/>
            <p:nvPr/>
          </p:nvSpPr>
          <p:spPr>
            <a:xfrm>
              <a:off x="1486411" y="204626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0" name="Google Shape;7580;p127"/>
            <p:cNvSpPr/>
            <p:nvPr/>
          </p:nvSpPr>
          <p:spPr>
            <a:xfrm>
              <a:off x="1486982" y="2046457"/>
              <a:ext cx="54" cy="14"/>
            </a:xfrm>
            <a:custGeom>
              <a:avLst/>
              <a:gdLst/>
              <a:ahLst/>
              <a:cxnLst/>
              <a:rect l="l" t="t" r="r" b="b"/>
              <a:pathLst>
                <a:path w="4" h="1" extrusionOk="0">
                  <a:moveTo>
                    <a:pt x="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1" name="Google Shape;7581;p127"/>
            <p:cNvSpPr/>
            <p:nvPr/>
          </p:nvSpPr>
          <p:spPr>
            <a:xfrm>
              <a:off x="1486506" y="2046322"/>
              <a:ext cx="109" cy="14"/>
            </a:xfrm>
            <a:custGeom>
              <a:avLst/>
              <a:gdLst/>
              <a:ahLst/>
              <a:cxnLst/>
              <a:rect l="l" t="t" r="r" b="b"/>
              <a:pathLst>
                <a:path w="8" h="1" extrusionOk="0">
                  <a:moveTo>
                    <a:pt x="7"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2" name="Google Shape;7582;p127"/>
            <p:cNvSpPr/>
            <p:nvPr/>
          </p:nvSpPr>
          <p:spPr>
            <a:xfrm>
              <a:off x="1486792" y="2046417"/>
              <a:ext cx="54" cy="14"/>
            </a:xfrm>
            <a:custGeom>
              <a:avLst/>
              <a:gdLst/>
              <a:ahLst/>
              <a:cxnLst/>
              <a:rect l="l" t="t" r="r" b="b"/>
              <a:pathLst>
                <a:path w="4" h="1" extrusionOk="0">
                  <a:moveTo>
                    <a:pt x="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3" name="Google Shape;7583;p127"/>
            <p:cNvSpPr/>
            <p:nvPr/>
          </p:nvSpPr>
          <p:spPr>
            <a:xfrm>
              <a:off x="1486887" y="2046457"/>
              <a:ext cx="54" cy="14"/>
            </a:xfrm>
            <a:custGeom>
              <a:avLst/>
              <a:gdLst/>
              <a:ahLst/>
              <a:cxnLst/>
              <a:rect l="l" t="t" r="r" b="b"/>
              <a:pathLst>
                <a:path w="4" h="1" extrusionOk="0">
                  <a:moveTo>
                    <a:pt x="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4" name="Google Shape;7584;p12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5" name="Google Shape;7585;p127"/>
            <p:cNvSpPr/>
            <p:nvPr/>
          </p:nvSpPr>
          <p:spPr>
            <a:xfrm>
              <a:off x="1484171" y="2046267"/>
              <a:ext cx="204" cy="14"/>
            </a:xfrm>
            <a:custGeom>
              <a:avLst/>
              <a:gdLst/>
              <a:ahLst/>
              <a:cxnLst/>
              <a:rect l="l" t="t" r="r" b="b"/>
              <a:pathLst>
                <a:path w="15" h="1" extrusionOk="0">
                  <a:moveTo>
                    <a:pt x="15"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6" name="Google Shape;7586;p127"/>
            <p:cNvSpPr/>
            <p:nvPr/>
          </p:nvSpPr>
          <p:spPr>
            <a:xfrm>
              <a:off x="1485407" y="2046227"/>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7" name="Google Shape;7587;p127"/>
            <p:cNvSpPr/>
            <p:nvPr/>
          </p:nvSpPr>
          <p:spPr>
            <a:xfrm>
              <a:off x="1483655" y="2046362"/>
              <a:ext cx="244" cy="14"/>
            </a:xfrm>
            <a:custGeom>
              <a:avLst/>
              <a:gdLst/>
              <a:ahLst/>
              <a:cxnLst/>
              <a:rect l="l" t="t" r="r" b="b"/>
              <a:pathLst>
                <a:path w="18" h="1" extrusionOk="0">
                  <a:moveTo>
                    <a:pt x="18"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8" name="Google Shape;7588;p127"/>
            <p:cNvSpPr/>
            <p:nvPr/>
          </p:nvSpPr>
          <p:spPr>
            <a:xfrm>
              <a:off x="1482800" y="2046417"/>
              <a:ext cx="584" cy="109"/>
            </a:xfrm>
            <a:custGeom>
              <a:avLst/>
              <a:gdLst/>
              <a:ahLst/>
              <a:cxnLst/>
              <a:rect l="l" t="t" r="r" b="b"/>
              <a:pathLst>
                <a:path w="43" h="8" extrusionOk="0">
                  <a:moveTo>
                    <a:pt x="0" y="7"/>
                  </a:moveTo>
                  <a:lnTo>
                    <a:pt x="4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9" name="Google Shape;7589;p12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0" name="Google Shape;7590;p12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1" name="Google Shape;7591;p12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2" name="Google Shape;7592;p127"/>
            <p:cNvSpPr/>
            <p:nvPr/>
          </p:nvSpPr>
          <p:spPr>
            <a:xfrm>
              <a:off x="1484646" y="2046267"/>
              <a:ext cx="163" cy="14"/>
            </a:xfrm>
            <a:custGeom>
              <a:avLst/>
              <a:gdLst/>
              <a:ahLst/>
              <a:cxnLst/>
              <a:rect l="l" t="t" r="r" b="b"/>
              <a:pathLst>
                <a:path w="12" h="1" extrusionOk="0">
                  <a:moveTo>
                    <a:pt x="11"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3" name="Google Shape;7593;p127"/>
            <p:cNvSpPr/>
            <p:nvPr/>
          </p:nvSpPr>
          <p:spPr>
            <a:xfrm>
              <a:off x="1486642" y="2046362"/>
              <a:ext cx="109" cy="14"/>
            </a:xfrm>
            <a:custGeom>
              <a:avLst/>
              <a:gdLst/>
              <a:ahLst/>
              <a:cxnLst/>
              <a:rect l="l" t="t" r="r" b="b"/>
              <a:pathLst>
                <a:path w="8" h="1" extrusionOk="0">
                  <a:moveTo>
                    <a:pt x="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4" name="Google Shape;7594;p12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5" name="Google Shape;7595;p12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6" name="Google Shape;7596;p127"/>
            <p:cNvSpPr/>
            <p:nvPr/>
          </p:nvSpPr>
          <p:spPr>
            <a:xfrm>
              <a:off x="1529425" y="2132539"/>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7" name="Google Shape;7597;p127"/>
            <p:cNvSpPr/>
            <p:nvPr/>
          </p:nvSpPr>
          <p:spPr>
            <a:xfrm>
              <a:off x="1527714" y="2129212"/>
              <a:ext cx="163" cy="299"/>
            </a:xfrm>
            <a:custGeom>
              <a:avLst/>
              <a:gdLst/>
              <a:ahLst/>
              <a:cxnLst/>
              <a:rect l="l" t="t" r="r" b="b"/>
              <a:pathLst>
                <a:path w="12" h="22" extrusionOk="0">
                  <a:moveTo>
                    <a:pt x="1" y="1"/>
                  </a:moveTo>
                  <a:lnTo>
                    <a:pt x="11"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8" name="Google Shape;7598;p127"/>
            <p:cNvSpPr/>
            <p:nvPr/>
          </p:nvSpPr>
          <p:spPr>
            <a:xfrm>
              <a:off x="1527049" y="2127787"/>
              <a:ext cx="163" cy="299"/>
            </a:xfrm>
            <a:custGeom>
              <a:avLst/>
              <a:gdLst/>
              <a:ahLst/>
              <a:cxnLst/>
              <a:rect l="l" t="t" r="r" b="b"/>
              <a:pathLst>
                <a:path w="12" h="22" extrusionOk="0">
                  <a:moveTo>
                    <a:pt x="1" y="1"/>
                  </a:moveTo>
                  <a:lnTo>
                    <a:pt x="11"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9" name="Google Shape;7599;p127"/>
            <p:cNvSpPr/>
            <p:nvPr/>
          </p:nvSpPr>
          <p:spPr>
            <a:xfrm>
              <a:off x="1527388" y="2128452"/>
              <a:ext cx="149" cy="353"/>
            </a:xfrm>
            <a:custGeom>
              <a:avLst/>
              <a:gdLst/>
              <a:ahLst/>
              <a:cxnLst/>
              <a:rect l="l" t="t" r="r" b="b"/>
              <a:pathLst>
                <a:path w="11" h="26" extrusionOk="0">
                  <a:moveTo>
                    <a:pt x="0" y="1"/>
                  </a:moveTo>
                  <a:lnTo>
                    <a:pt x="11"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0" name="Google Shape;7600;p12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1" name="Google Shape;7601;p12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2" name="Google Shape;7602;p127"/>
            <p:cNvSpPr/>
            <p:nvPr/>
          </p:nvSpPr>
          <p:spPr>
            <a:xfrm>
              <a:off x="1528094" y="2129973"/>
              <a:ext cx="163" cy="299"/>
            </a:xfrm>
            <a:custGeom>
              <a:avLst/>
              <a:gdLst/>
              <a:ahLst/>
              <a:cxnLst/>
              <a:rect l="l" t="t" r="r" b="b"/>
              <a:pathLst>
                <a:path w="12" h="22" extrusionOk="0">
                  <a:moveTo>
                    <a:pt x="1" y="1"/>
                  </a:moveTo>
                  <a:lnTo>
                    <a:pt x="11"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3" name="Google Shape;7603;p12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4" name="Google Shape;7604;p12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5" name="Google Shape;7605;p12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127"/>
            <p:cNvSpPr/>
            <p:nvPr/>
          </p:nvSpPr>
          <p:spPr>
            <a:xfrm>
              <a:off x="1528950" y="2131683"/>
              <a:ext cx="68" cy="109"/>
            </a:xfrm>
            <a:custGeom>
              <a:avLst/>
              <a:gdLst/>
              <a:ahLst/>
              <a:cxnLst/>
              <a:rect l="l" t="t" r="r" b="b"/>
              <a:pathLst>
                <a:path w="5" h="8" extrusionOk="0">
                  <a:moveTo>
                    <a:pt x="1" y="1"/>
                  </a:moveTo>
                  <a:lnTo>
                    <a:pt x="4"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7" name="Google Shape;7607;p12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8" name="Google Shape;7608;p127"/>
            <p:cNvSpPr/>
            <p:nvPr/>
          </p:nvSpPr>
          <p:spPr>
            <a:xfrm>
              <a:off x="1528529" y="2130787"/>
              <a:ext cx="109" cy="244"/>
            </a:xfrm>
            <a:custGeom>
              <a:avLst/>
              <a:gdLst/>
              <a:ahLst/>
              <a:cxnLst/>
              <a:rect l="l" t="t" r="r" b="b"/>
              <a:pathLst>
                <a:path w="8" h="18" extrusionOk="0">
                  <a:moveTo>
                    <a:pt x="0" y="0"/>
                  </a:moveTo>
                  <a:lnTo>
                    <a:pt x="7"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9" name="Google Shape;7609;p12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12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1" name="Google Shape;7611;p127"/>
            <p:cNvSpPr/>
            <p:nvPr/>
          </p:nvSpPr>
          <p:spPr>
            <a:xfrm>
              <a:off x="1547062" y="2032676"/>
              <a:ext cx="489" cy="774"/>
            </a:xfrm>
            <a:custGeom>
              <a:avLst/>
              <a:gdLst/>
              <a:ahLst/>
              <a:cxnLst/>
              <a:rect l="l" t="t" r="r" b="b"/>
              <a:pathLst>
                <a:path w="36" h="57" extrusionOk="0">
                  <a:moveTo>
                    <a:pt x="35" y="57"/>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2" name="Google Shape;7612;p12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3" name="Google Shape;7613;p12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12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5" name="Google Shape;7615;p12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6" name="Google Shape;7616;p12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7" name="Google Shape;7617;p12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127"/>
            <p:cNvSpPr/>
            <p:nvPr/>
          </p:nvSpPr>
          <p:spPr>
            <a:xfrm>
              <a:off x="1506941" y="1960376"/>
              <a:ext cx="109" cy="109"/>
            </a:xfrm>
            <a:custGeom>
              <a:avLst/>
              <a:gdLst/>
              <a:ahLst/>
              <a:cxnLst/>
              <a:rect l="l" t="t" r="r" b="b"/>
              <a:pathLst>
                <a:path w="8" h="8" extrusionOk="0">
                  <a:moveTo>
                    <a:pt x="8"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9" name="Google Shape;7619;p127"/>
            <p:cNvSpPr/>
            <p:nvPr/>
          </p:nvSpPr>
          <p:spPr>
            <a:xfrm>
              <a:off x="1508651" y="1958434"/>
              <a:ext cx="109" cy="109"/>
            </a:xfrm>
            <a:custGeom>
              <a:avLst/>
              <a:gdLst/>
              <a:ahLst/>
              <a:cxnLst/>
              <a:rect l="l" t="t" r="r" b="b"/>
              <a:pathLst>
                <a:path w="8" h="8" extrusionOk="0">
                  <a:moveTo>
                    <a:pt x="8" y="0"/>
                  </a:moveTo>
                  <a:lnTo>
                    <a:pt x="1" y="7"/>
                  </a:ln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0" name="Google Shape;7620;p12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1" name="Google Shape;7621;p12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12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127"/>
            <p:cNvSpPr/>
            <p:nvPr/>
          </p:nvSpPr>
          <p:spPr>
            <a:xfrm>
              <a:off x="1636321" y="2024163"/>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127"/>
            <p:cNvSpPr/>
            <p:nvPr/>
          </p:nvSpPr>
          <p:spPr>
            <a:xfrm>
              <a:off x="1639185" y="2024448"/>
              <a:ext cx="149" cy="68"/>
            </a:xfrm>
            <a:custGeom>
              <a:avLst/>
              <a:gdLst/>
              <a:ahLst/>
              <a:cxnLst/>
              <a:rect l="l" t="t" r="r" b="b"/>
              <a:pathLst>
                <a:path w="11" h="5" extrusionOk="0">
                  <a:moveTo>
                    <a:pt x="11"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127"/>
            <p:cNvSpPr/>
            <p:nvPr/>
          </p:nvSpPr>
          <p:spPr>
            <a:xfrm>
              <a:off x="1636796" y="2024163"/>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127"/>
            <p:cNvSpPr/>
            <p:nvPr/>
          </p:nvSpPr>
          <p:spPr>
            <a:xfrm>
              <a:off x="1638900" y="2024312"/>
              <a:ext cx="149" cy="109"/>
            </a:xfrm>
            <a:custGeom>
              <a:avLst/>
              <a:gdLst/>
              <a:ahLst/>
              <a:cxnLst/>
              <a:rect l="l" t="t" r="r" b="b"/>
              <a:pathLst>
                <a:path w="11" h="8" extrusionOk="0">
                  <a:moveTo>
                    <a:pt x="11"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127"/>
            <p:cNvSpPr/>
            <p:nvPr/>
          </p:nvSpPr>
          <p:spPr>
            <a:xfrm>
              <a:off x="1626871" y="202963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127"/>
            <p:cNvSpPr/>
            <p:nvPr/>
          </p:nvSpPr>
          <p:spPr>
            <a:xfrm>
              <a:off x="1639471" y="2024598"/>
              <a:ext cx="149" cy="109"/>
            </a:xfrm>
            <a:custGeom>
              <a:avLst/>
              <a:gdLst/>
              <a:ahLst/>
              <a:cxnLst/>
              <a:rect l="l" t="t" r="r" b="b"/>
              <a:pathLst>
                <a:path w="11" h="8" extrusionOk="0">
                  <a:moveTo>
                    <a:pt x="11"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12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127"/>
            <p:cNvSpPr/>
            <p:nvPr/>
          </p:nvSpPr>
          <p:spPr>
            <a:xfrm>
              <a:off x="1627156" y="2029580"/>
              <a:ext cx="109" cy="14"/>
            </a:xfrm>
            <a:custGeom>
              <a:avLst/>
              <a:gdLst/>
              <a:ahLst/>
              <a:cxnLst/>
              <a:rect l="l" t="t" r="r" b="b"/>
              <a:pathLst>
                <a:path w="8" h="1" extrusionOk="0">
                  <a:moveTo>
                    <a:pt x="7"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1" name="Google Shape;7631;p127"/>
            <p:cNvSpPr/>
            <p:nvPr/>
          </p:nvSpPr>
          <p:spPr>
            <a:xfrm>
              <a:off x="1638561" y="2024258"/>
              <a:ext cx="163" cy="68"/>
            </a:xfrm>
            <a:custGeom>
              <a:avLst/>
              <a:gdLst/>
              <a:ahLst/>
              <a:cxnLst/>
              <a:rect l="l" t="t" r="r" b="b"/>
              <a:pathLst>
                <a:path w="12" h="5" extrusionOk="0">
                  <a:moveTo>
                    <a:pt x="1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2" name="Google Shape;7632;p127"/>
            <p:cNvSpPr/>
            <p:nvPr/>
          </p:nvSpPr>
          <p:spPr>
            <a:xfrm>
              <a:off x="1637475" y="2024122"/>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127"/>
            <p:cNvSpPr/>
            <p:nvPr/>
          </p:nvSpPr>
          <p:spPr>
            <a:xfrm>
              <a:off x="1637230" y="202412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127"/>
            <p:cNvSpPr/>
            <p:nvPr/>
          </p:nvSpPr>
          <p:spPr>
            <a:xfrm>
              <a:off x="1638235" y="2024217"/>
              <a:ext cx="149" cy="14"/>
            </a:xfrm>
            <a:custGeom>
              <a:avLst/>
              <a:gdLst/>
              <a:ahLst/>
              <a:cxnLst/>
              <a:rect l="l" t="t" r="r" b="b"/>
              <a:pathLst>
                <a:path w="11" h="1" extrusionOk="0">
                  <a:moveTo>
                    <a:pt x="11"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127"/>
            <p:cNvSpPr/>
            <p:nvPr/>
          </p:nvSpPr>
          <p:spPr>
            <a:xfrm>
              <a:off x="1639756" y="2024788"/>
              <a:ext cx="109" cy="109"/>
            </a:xfrm>
            <a:custGeom>
              <a:avLst/>
              <a:gdLst/>
              <a:ahLst/>
              <a:cxnLst/>
              <a:rect l="l" t="t" r="r" b="b"/>
              <a:pathLst>
                <a:path w="8" h="8" extrusionOk="0">
                  <a:moveTo>
                    <a:pt x="0" y="0"/>
                  </a:moveTo>
                  <a:lnTo>
                    <a:pt x="7"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127"/>
            <p:cNvSpPr/>
            <p:nvPr/>
          </p:nvSpPr>
          <p:spPr>
            <a:xfrm>
              <a:off x="1637855" y="2024163"/>
              <a:ext cx="149" cy="14"/>
            </a:xfrm>
            <a:custGeom>
              <a:avLst/>
              <a:gdLst/>
              <a:ahLst/>
              <a:cxnLst/>
              <a:rect l="l" t="t" r="r" b="b"/>
              <a:pathLst>
                <a:path w="11" h="1" extrusionOk="0">
                  <a:moveTo>
                    <a:pt x="11"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127"/>
            <p:cNvSpPr/>
            <p:nvPr/>
          </p:nvSpPr>
          <p:spPr>
            <a:xfrm>
              <a:off x="1639946" y="2025018"/>
              <a:ext cx="149" cy="163"/>
            </a:xfrm>
            <a:custGeom>
              <a:avLst/>
              <a:gdLst/>
              <a:ahLst/>
              <a:cxnLst/>
              <a:rect l="l" t="t" r="r" b="b"/>
              <a:pathLst>
                <a:path w="11" h="12" extrusionOk="0">
                  <a:moveTo>
                    <a:pt x="11"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12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12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127"/>
            <p:cNvSpPr/>
            <p:nvPr/>
          </p:nvSpPr>
          <p:spPr>
            <a:xfrm>
              <a:off x="1594502" y="2005155"/>
              <a:ext cx="109" cy="163"/>
            </a:xfrm>
            <a:custGeom>
              <a:avLst/>
              <a:gdLst/>
              <a:ahLst/>
              <a:cxnLst/>
              <a:rect l="l" t="t" r="r" b="b"/>
              <a:pathLst>
                <a:path w="8" h="12" extrusionOk="0">
                  <a:moveTo>
                    <a:pt x="0" y="1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127"/>
            <p:cNvSpPr/>
            <p:nvPr/>
          </p:nvSpPr>
          <p:spPr>
            <a:xfrm>
              <a:off x="1621019" y="2028494"/>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12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127"/>
            <p:cNvSpPr/>
            <p:nvPr/>
          </p:nvSpPr>
          <p:spPr>
            <a:xfrm>
              <a:off x="1621494" y="2028535"/>
              <a:ext cx="204" cy="14"/>
            </a:xfrm>
            <a:custGeom>
              <a:avLst/>
              <a:gdLst/>
              <a:ahLst/>
              <a:cxnLst/>
              <a:rect l="l" t="t" r="r" b="b"/>
              <a:pathLst>
                <a:path w="15" h="1" extrusionOk="0">
                  <a:moveTo>
                    <a:pt x="15"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127"/>
            <p:cNvSpPr/>
            <p:nvPr/>
          </p:nvSpPr>
          <p:spPr>
            <a:xfrm>
              <a:off x="1619878" y="2028589"/>
              <a:ext cx="353" cy="54"/>
            </a:xfrm>
            <a:custGeom>
              <a:avLst/>
              <a:gdLst/>
              <a:ahLst/>
              <a:cxnLst/>
              <a:rect l="l" t="t" r="r" b="b"/>
              <a:pathLst>
                <a:path w="26" h="4" extrusionOk="0">
                  <a:moveTo>
                    <a:pt x="25"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12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12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12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12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127"/>
            <p:cNvSpPr/>
            <p:nvPr/>
          </p:nvSpPr>
          <p:spPr>
            <a:xfrm>
              <a:off x="1622254" y="2028630"/>
              <a:ext cx="109" cy="14"/>
            </a:xfrm>
            <a:custGeom>
              <a:avLst/>
              <a:gdLst/>
              <a:ahLst/>
              <a:cxnLst/>
              <a:rect l="l" t="t" r="r" b="b"/>
              <a:pathLst>
                <a:path w="8" h="1" extrusionOk="0">
                  <a:moveTo>
                    <a:pt x="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127"/>
            <p:cNvSpPr/>
            <p:nvPr/>
          </p:nvSpPr>
          <p:spPr>
            <a:xfrm>
              <a:off x="1599444" y="1983621"/>
              <a:ext cx="149" cy="204"/>
            </a:xfrm>
            <a:custGeom>
              <a:avLst/>
              <a:gdLst/>
              <a:ahLst/>
              <a:cxnLst/>
              <a:rect l="l" t="t" r="r" b="b"/>
              <a:pathLst>
                <a:path w="11" h="15" extrusionOk="0">
                  <a:moveTo>
                    <a:pt x="0" y="15"/>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127"/>
            <p:cNvSpPr/>
            <p:nvPr/>
          </p:nvSpPr>
          <p:spPr>
            <a:xfrm>
              <a:off x="1591365" y="2001489"/>
              <a:ext cx="244" cy="299"/>
            </a:xfrm>
            <a:custGeom>
              <a:avLst/>
              <a:gdLst/>
              <a:ahLst/>
              <a:cxnLst/>
              <a:rect l="l" t="t" r="r" b="b"/>
              <a:pathLst>
                <a:path w="18" h="22" extrusionOk="0">
                  <a:moveTo>
                    <a:pt x="18" y="22"/>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127"/>
            <p:cNvSpPr/>
            <p:nvPr/>
          </p:nvSpPr>
          <p:spPr>
            <a:xfrm>
              <a:off x="1594067" y="2004869"/>
              <a:ext cx="258" cy="394"/>
            </a:xfrm>
            <a:custGeom>
              <a:avLst/>
              <a:gdLst/>
              <a:ahLst/>
              <a:cxnLst/>
              <a:rect l="l" t="t" r="r" b="b"/>
              <a:pathLst>
                <a:path w="19" h="29" extrusionOk="0">
                  <a:moveTo>
                    <a:pt x="18" y="29"/>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127"/>
            <p:cNvSpPr/>
            <p:nvPr/>
          </p:nvSpPr>
          <p:spPr>
            <a:xfrm>
              <a:off x="1599064" y="1984055"/>
              <a:ext cx="149" cy="204"/>
            </a:xfrm>
            <a:custGeom>
              <a:avLst/>
              <a:gdLst/>
              <a:ahLst/>
              <a:cxnLst/>
              <a:rect l="l" t="t" r="r" b="b"/>
              <a:pathLst>
                <a:path w="11" h="15" extrusionOk="0">
                  <a:moveTo>
                    <a:pt x="0" y="1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127"/>
            <p:cNvSpPr/>
            <p:nvPr/>
          </p:nvSpPr>
          <p:spPr>
            <a:xfrm>
              <a:off x="1599824" y="1983105"/>
              <a:ext cx="149" cy="204"/>
            </a:xfrm>
            <a:custGeom>
              <a:avLst/>
              <a:gdLst/>
              <a:ahLst/>
              <a:cxnLst/>
              <a:rect l="l" t="t" r="r" b="b"/>
              <a:pathLst>
                <a:path w="11" h="15" extrusionOk="0">
                  <a:moveTo>
                    <a:pt x="0" y="1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127"/>
            <p:cNvSpPr/>
            <p:nvPr/>
          </p:nvSpPr>
          <p:spPr>
            <a:xfrm>
              <a:off x="1593266" y="2003824"/>
              <a:ext cx="299" cy="394"/>
            </a:xfrm>
            <a:custGeom>
              <a:avLst/>
              <a:gdLst/>
              <a:ahLst/>
              <a:cxnLst/>
              <a:rect l="l" t="t" r="r" b="b"/>
              <a:pathLst>
                <a:path w="22" h="29" extrusionOk="0">
                  <a:moveTo>
                    <a:pt x="21" y="29"/>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127"/>
            <p:cNvSpPr/>
            <p:nvPr/>
          </p:nvSpPr>
          <p:spPr>
            <a:xfrm>
              <a:off x="1591936" y="2002154"/>
              <a:ext cx="244" cy="299"/>
            </a:xfrm>
            <a:custGeom>
              <a:avLst/>
              <a:gdLst/>
              <a:ahLst/>
              <a:cxnLst/>
              <a:rect l="l" t="t" r="r" b="b"/>
              <a:pathLst>
                <a:path w="18" h="22" extrusionOk="0">
                  <a:moveTo>
                    <a:pt x="18" y="22"/>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7" name="Google Shape;7657;p127"/>
            <p:cNvSpPr/>
            <p:nvPr/>
          </p:nvSpPr>
          <p:spPr>
            <a:xfrm>
              <a:off x="1590890" y="2000973"/>
              <a:ext cx="204" cy="204"/>
            </a:xfrm>
            <a:custGeom>
              <a:avLst/>
              <a:gdLst/>
              <a:ahLst/>
              <a:cxnLst/>
              <a:rect l="l" t="t" r="r" b="b"/>
              <a:pathLst>
                <a:path w="15" h="15" extrusionOk="0">
                  <a:moveTo>
                    <a:pt x="14"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8" name="Google Shape;7658;p127"/>
            <p:cNvSpPr/>
            <p:nvPr/>
          </p:nvSpPr>
          <p:spPr>
            <a:xfrm>
              <a:off x="1598344" y="1984815"/>
              <a:ext cx="109" cy="109"/>
            </a:xfrm>
            <a:custGeom>
              <a:avLst/>
              <a:gdLst/>
              <a:ahLst/>
              <a:cxnLst/>
              <a:rect l="l" t="t" r="r" b="b"/>
              <a:pathLst>
                <a:path w="8" h="8" extrusionOk="0">
                  <a:moveTo>
                    <a:pt x="1" y="7"/>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127"/>
            <p:cNvSpPr/>
            <p:nvPr/>
          </p:nvSpPr>
          <p:spPr>
            <a:xfrm>
              <a:off x="1592547" y="2002914"/>
              <a:ext cx="299" cy="394"/>
            </a:xfrm>
            <a:custGeom>
              <a:avLst/>
              <a:gdLst/>
              <a:ahLst/>
              <a:cxnLst/>
              <a:rect l="l" t="t" r="r" b="b"/>
              <a:pathLst>
                <a:path w="22" h="29" extrusionOk="0">
                  <a:moveTo>
                    <a:pt x="22" y="29"/>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12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127"/>
            <p:cNvSpPr/>
            <p:nvPr/>
          </p:nvSpPr>
          <p:spPr>
            <a:xfrm>
              <a:off x="1600245" y="1982534"/>
              <a:ext cx="109" cy="204"/>
            </a:xfrm>
            <a:custGeom>
              <a:avLst/>
              <a:gdLst/>
              <a:ahLst/>
              <a:cxnLst/>
              <a:rect l="l" t="t" r="r" b="b"/>
              <a:pathLst>
                <a:path w="8" h="15" extrusionOk="0">
                  <a:moveTo>
                    <a:pt x="1" y="14"/>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127"/>
            <p:cNvSpPr/>
            <p:nvPr/>
          </p:nvSpPr>
          <p:spPr>
            <a:xfrm>
              <a:off x="1598684" y="1984476"/>
              <a:ext cx="149" cy="163"/>
            </a:xfrm>
            <a:custGeom>
              <a:avLst/>
              <a:gdLst/>
              <a:ahLst/>
              <a:cxnLst/>
              <a:rect l="l" t="t" r="r" b="b"/>
              <a:pathLst>
                <a:path w="11" h="12" extrusionOk="0">
                  <a:moveTo>
                    <a:pt x="11"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12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127"/>
            <p:cNvSpPr/>
            <p:nvPr/>
          </p:nvSpPr>
          <p:spPr>
            <a:xfrm>
              <a:off x="1590456" y="2000538"/>
              <a:ext cx="163" cy="109"/>
            </a:xfrm>
            <a:custGeom>
              <a:avLst/>
              <a:gdLst/>
              <a:ahLst/>
              <a:cxnLst/>
              <a:rect l="l" t="t" r="r" b="b"/>
              <a:pathLst>
                <a:path w="12" h="8" extrusionOk="0">
                  <a:moveTo>
                    <a:pt x="1" y="1"/>
                  </a:moveTo>
                  <a:lnTo>
                    <a:pt x="1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127"/>
            <p:cNvSpPr/>
            <p:nvPr/>
          </p:nvSpPr>
          <p:spPr>
            <a:xfrm>
              <a:off x="1619783" y="1999968"/>
              <a:ext cx="109" cy="353"/>
            </a:xfrm>
            <a:custGeom>
              <a:avLst/>
              <a:gdLst/>
              <a:ahLst/>
              <a:cxnLst/>
              <a:rect l="l" t="t" r="r" b="b"/>
              <a:pathLst>
                <a:path w="8" h="26" extrusionOk="0">
                  <a:moveTo>
                    <a:pt x="8" y="1"/>
                  </a:moveTo>
                  <a:lnTo>
                    <a:pt x="1"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12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12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12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127"/>
            <p:cNvSpPr/>
            <p:nvPr/>
          </p:nvSpPr>
          <p:spPr>
            <a:xfrm>
              <a:off x="1619552" y="2000688"/>
              <a:ext cx="109" cy="299"/>
            </a:xfrm>
            <a:custGeom>
              <a:avLst/>
              <a:gdLst/>
              <a:ahLst/>
              <a:cxnLst/>
              <a:rect l="l" t="t" r="r" b="b"/>
              <a:pathLst>
                <a:path w="8" h="22" extrusionOk="0">
                  <a:moveTo>
                    <a:pt x="7" y="0"/>
                  </a:moveTo>
                  <a:lnTo>
                    <a:pt x="0"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12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127"/>
            <p:cNvSpPr/>
            <p:nvPr/>
          </p:nvSpPr>
          <p:spPr>
            <a:xfrm>
              <a:off x="1620598" y="2025073"/>
              <a:ext cx="394" cy="774"/>
            </a:xfrm>
            <a:custGeom>
              <a:avLst/>
              <a:gdLst/>
              <a:ahLst/>
              <a:cxnLst/>
              <a:rect l="l" t="t" r="r" b="b"/>
              <a:pathLst>
                <a:path w="29" h="57" extrusionOk="0">
                  <a:moveTo>
                    <a:pt x="0" y="0"/>
                  </a:moveTo>
                  <a:lnTo>
                    <a:pt x="28" y="5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12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127"/>
            <p:cNvSpPr/>
            <p:nvPr/>
          </p:nvSpPr>
          <p:spPr>
            <a:xfrm>
              <a:off x="1622118" y="2027924"/>
              <a:ext cx="339" cy="584"/>
            </a:xfrm>
            <a:custGeom>
              <a:avLst/>
              <a:gdLst/>
              <a:ahLst/>
              <a:cxnLst/>
              <a:rect l="l" t="t" r="r" b="b"/>
              <a:pathLst>
                <a:path w="25" h="43" extrusionOk="0">
                  <a:moveTo>
                    <a:pt x="0" y="0"/>
                  </a:moveTo>
                  <a:lnTo>
                    <a:pt x="25" y="4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12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127"/>
            <p:cNvSpPr/>
            <p:nvPr/>
          </p:nvSpPr>
          <p:spPr>
            <a:xfrm>
              <a:off x="1619742" y="2023403"/>
              <a:ext cx="299" cy="584"/>
            </a:xfrm>
            <a:custGeom>
              <a:avLst/>
              <a:gdLst/>
              <a:ahLst/>
              <a:cxnLst/>
              <a:rect l="l" t="t" r="r" b="b"/>
              <a:pathLst>
                <a:path w="22" h="43" extrusionOk="0">
                  <a:moveTo>
                    <a:pt x="0" y="1"/>
                  </a:moveTo>
                  <a:lnTo>
                    <a:pt x="21" y="43"/>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127"/>
            <p:cNvSpPr/>
            <p:nvPr/>
          </p:nvSpPr>
          <p:spPr>
            <a:xfrm>
              <a:off x="1621548" y="2026879"/>
              <a:ext cx="434" cy="815"/>
            </a:xfrm>
            <a:custGeom>
              <a:avLst/>
              <a:gdLst/>
              <a:ahLst/>
              <a:cxnLst/>
              <a:rect l="l" t="t" r="r" b="b"/>
              <a:pathLst>
                <a:path w="32" h="60" extrusionOk="0">
                  <a:moveTo>
                    <a:pt x="0" y="0"/>
                  </a:moveTo>
                  <a:lnTo>
                    <a:pt x="32" y="6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127"/>
            <p:cNvSpPr/>
            <p:nvPr/>
          </p:nvSpPr>
          <p:spPr>
            <a:xfrm>
              <a:off x="1621073" y="2025928"/>
              <a:ext cx="394" cy="774"/>
            </a:xfrm>
            <a:custGeom>
              <a:avLst/>
              <a:gdLst/>
              <a:ahLst/>
              <a:cxnLst/>
              <a:rect l="l" t="t" r="r" b="b"/>
              <a:pathLst>
                <a:path w="29" h="57" extrusionOk="0">
                  <a:moveTo>
                    <a:pt x="0" y="0"/>
                  </a:moveTo>
                  <a:lnTo>
                    <a:pt x="28" y="5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8" name="Google Shape;7678;p127"/>
            <p:cNvSpPr/>
            <p:nvPr/>
          </p:nvSpPr>
          <p:spPr>
            <a:xfrm>
              <a:off x="1620123" y="2024122"/>
              <a:ext cx="394" cy="774"/>
            </a:xfrm>
            <a:custGeom>
              <a:avLst/>
              <a:gdLst/>
              <a:ahLst/>
              <a:cxnLst/>
              <a:rect l="l" t="t" r="r" b="b"/>
              <a:pathLst>
                <a:path w="29" h="57" extrusionOk="0">
                  <a:moveTo>
                    <a:pt x="0" y="0"/>
                  </a:moveTo>
                  <a:lnTo>
                    <a:pt x="28" y="5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9" name="Google Shape;7679;p12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0" name="Google Shape;7680;p127"/>
            <p:cNvSpPr/>
            <p:nvPr/>
          </p:nvSpPr>
          <p:spPr>
            <a:xfrm>
              <a:off x="1619457" y="2004449"/>
              <a:ext cx="14" cy="54"/>
            </a:xfrm>
            <a:custGeom>
              <a:avLst/>
              <a:gdLst/>
              <a:ahLst/>
              <a:cxnLst/>
              <a:rect l="l" t="t" r="r" b="b"/>
              <a:pathLst>
                <a:path w="1" h="4" extrusionOk="0">
                  <a:moveTo>
                    <a:pt x="0" y="4"/>
                  </a:moveTo>
                  <a:lnTo>
                    <a:pt x="0" y="0"/>
                  </a:ln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1" name="Google Shape;7681;p12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2" name="Google Shape;7682;p127"/>
            <p:cNvSpPr/>
            <p:nvPr/>
          </p:nvSpPr>
          <p:spPr>
            <a:xfrm>
              <a:off x="1659470" y="2015473"/>
              <a:ext cx="258" cy="299"/>
            </a:xfrm>
            <a:custGeom>
              <a:avLst/>
              <a:gdLst/>
              <a:ahLst/>
              <a:cxnLst/>
              <a:rect l="l" t="t" r="r" b="b"/>
              <a:pathLst>
                <a:path w="19" h="22" extrusionOk="0">
                  <a:moveTo>
                    <a:pt x="18" y="0"/>
                  </a:moveTo>
                  <a:lnTo>
                    <a:pt x="1"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3" name="Google Shape;7683;p127"/>
            <p:cNvSpPr/>
            <p:nvPr/>
          </p:nvSpPr>
          <p:spPr>
            <a:xfrm>
              <a:off x="1656714" y="2018936"/>
              <a:ext cx="163" cy="258"/>
            </a:xfrm>
            <a:custGeom>
              <a:avLst/>
              <a:gdLst/>
              <a:ahLst/>
              <a:cxnLst/>
              <a:rect l="l" t="t" r="r" b="b"/>
              <a:pathLst>
                <a:path w="12" h="19" extrusionOk="0">
                  <a:moveTo>
                    <a:pt x="11" y="1"/>
                  </a:moveTo>
                  <a:lnTo>
                    <a:pt x="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4" name="Google Shape;7684;p127"/>
            <p:cNvSpPr/>
            <p:nvPr/>
          </p:nvSpPr>
          <p:spPr>
            <a:xfrm>
              <a:off x="1660760" y="2014143"/>
              <a:ext cx="149" cy="204"/>
            </a:xfrm>
            <a:custGeom>
              <a:avLst/>
              <a:gdLst/>
              <a:ahLst/>
              <a:cxnLst/>
              <a:rect l="l" t="t" r="r" b="b"/>
              <a:pathLst>
                <a:path w="11" h="15" extrusionOk="0">
                  <a:moveTo>
                    <a:pt x="11" y="0"/>
                  </a:moveTo>
                  <a:lnTo>
                    <a:pt x="0"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5" name="Google Shape;7685;p127"/>
            <p:cNvSpPr/>
            <p:nvPr/>
          </p:nvSpPr>
          <p:spPr>
            <a:xfrm>
              <a:off x="1654487" y="2022412"/>
              <a:ext cx="204" cy="339"/>
            </a:xfrm>
            <a:custGeom>
              <a:avLst/>
              <a:gdLst/>
              <a:ahLst/>
              <a:cxnLst/>
              <a:rect l="l" t="t" r="r" b="b"/>
              <a:pathLst>
                <a:path w="15" h="25" extrusionOk="0">
                  <a:moveTo>
                    <a:pt x="14" y="0"/>
                  </a:moveTo>
                  <a:lnTo>
                    <a:pt x="0"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6" name="Google Shape;7686;p127"/>
            <p:cNvSpPr/>
            <p:nvPr/>
          </p:nvSpPr>
          <p:spPr>
            <a:xfrm>
              <a:off x="1660095" y="2014808"/>
              <a:ext cx="244" cy="244"/>
            </a:xfrm>
            <a:custGeom>
              <a:avLst/>
              <a:gdLst/>
              <a:ahLst/>
              <a:cxnLst/>
              <a:rect l="l" t="t" r="r" b="b"/>
              <a:pathLst>
                <a:path w="18" h="18" extrusionOk="0">
                  <a:moveTo>
                    <a:pt x="18" y="0"/>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7" name="Google Shape;7687;p127"/>
            <p:cNvSpPr/>
            <p:nvPr/>
          </p:nvSpPr>
          <p:spPr>
            <a:xfrm>
              <a:off x="1655478" y="2020646"/>
              <a:ext cx="204" cy="394"/>
            </a:xfrm>
            <a:custGeom>
              <a:avLst/>
              <a:gdLst/>
              <a:ahLst/>
              <a:cxnLst/>
              <a:rect l="l" t="t" r="r" b="b"/>
              <a:pathLst>
                <a:path w="15" h="29" extrusionOk="0">
                  <a:moveTo>
                    <a:pt x="15" y="1"/>
                  </a:moveTo>
                  <a:lnTo>
                    <a:pt x="1"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8" name="Google Shape;7688;p127"/>
            <p:cNvSpPr/>
            <p:nvPr/>
          </p:nvSpPr>
          <p:spPr>
            <a:xfrm>
              <a:off x="1654962" y="2021556"/>
              <a:ext cx="204" cy="339"/>
            </a:xfrm>
            <a:custGeom>
              <a:avLst/>
              <a:gdLst/>
              <a:ahLst/>
              <a:cxnLst/>
              <a:rect l="l" t="t" r="r" b="b"/>
              <a:pathLst>
                <a:path w="15" h="25" extrusionOk="0">
                  <a:moveTo>
                    <a:pt x="14" y="0"/>
                  </a:moveTo>
                  <a:lnTo>
                    <a:pt x="0"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9" name="Google Shape;7689;p127"/>
            <p:cNvSpPr/>
            <p:nvPr/>
          </p:nvSpPr>
          <p:spPr>
            <a:xfrm>
              <a:off x="1656049" y="2019791"/>
              <a:ext cx="258" cy="353"/>
            </a:xfrm>
            <a:custGeom>
              <a:avLst/>
              <a:gdLst/>
              <a:ahLst/>
              <a:cxnLst/>
              <a:rect l="l" t="t" r="r" b="b"/>
              <a:pathLst>
                <a:path w="19" h="26" extrusionOk="0">
                  <a:moveTo>
                    <a:pt x="18" y="1"/>
                  </a:moveTo>
                  <a:lnTo>
                    <a:pt x="1"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0" name="Google Shape;7690;p12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1" name="Google Shape;7691;p127"/>
            <p:cNvSpPr/>
            <p:nvPr/>
          </p:nvSpPr>
          <p:spPr>
            <a:xfrm>
              <a:off x="1658194" y="2017035"/>
              <a:ext cx="204" cy="258"/>
            </a:xfrm>
            <a:custGeom>
              <a:avLst/>
              <a:gdLst/>
              <a:ahLst/>
              <a:cxnLst/>
              <a:rect l="l" t="t" r="r" b="b"/>
              <a:pathLst>
                <a:path w="15" h="19" extrusionOk="0">
                  <a:moveTo>
                    <a:pt x="14" y="1"/>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2" name="Google Shape;7692;p127"/>
            <p:cNvSpPr/>
            <p:nvPr/>
          </p:nvSpPr>
          <p:spPr>
            <a:xfrm>
              <a:off x="1645268" y="2027395"/>
              <a:ext cx="489" cy="109"/>
            </a:xfrm>
            <a:custGeom>
              <a:avLst/>
              <a:gdLst/>
              <a:ahLst/>
              <a:cxnLst/>
              <a:rect l="l" t="t" r="r" b="b"/>
              <a:pathLst>
                <a:path w="36" h="8" extrusionOk="0">
                  <a:moveTo>
                    <a:pt x="35"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3" name="Google Shape;7693;p127"/>
            <p:cNvSpPr/>
            <p:nvPr/>
          </p:nvSpPr>
          <p:spPr>
            <a:xfrm>
              <a:off x="1658859" y="2016234"/>
              <a:ext cx="244" cy="299"/>
            </a:xfrm>
            <a:custGeom>
              <a:avLst/>
              <a:gdLst/>
              <a:ahLst/>
              <a:cxnLst/>
              <a:rect l="l" t="t" r="r" b="b"/>
              <a:pathLst>
                <a:path w="18" h="22" extrusionOk="0">
                  <a:moveTo>
                    <a:pt x="18" y="0"/>
                  </a:moveTo>
                  <a:lnTo>
                    <a:pt x="0"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4" name="Google Shape;7694;p127"/>
            <p:cNvSpPr/>
            <p:nvPr/>
          </p:nvSpPr>
          <p:spPr>
            <a:xfrm>
              <a:off x="1661371" y="2013613"/>
              <a:ext cx="109" cy="109"/>
            </a:xfrm>
            <a:custGeom>
              <a:avLst/>
              <a:gdLst/>
              <a:ahLst/>
              <a:cxnLst/>
              <a:rect l="l" t="t" r="r" b="b"/>
              <a:pathLst>
                <a:path w="8" h="8" extrusionOk="0">
                  <a:moveTo>
                    <a:pt x="8"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5" name="Google Shape;7695;p12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6" name="Google Shape;7696;p12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7" name="Google Shape;7697;p127"/>
            <p:cNvSpPr/>
            <p:nvPr/>
          </p:nvSpPr>
          <p:spPr>
            <a:xfrm>
              <a:off x="1643123" y="2023688"/>
              <a:ext cx="68" cy="163"/>
            </a:xfrm>
            <a:custGeom>
              <a:avLst/>
              <a:gdLst/>
              <a:ahLst/>
              <a:cxnLst/>
              <a:rect l="l" t="t" r="r" b="b"/>
              <a:pathLst>
                <a:path w="5" h="12" extrusionOk="0">
                  <a:moveTo>
                    <a:pt x="1" y="1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8" name="Google Shape;7698;p127"/>
            <p:cNvSpPr/>
            <p:nvPr/>
          </p:nvSpPr>
          <p:spPr>
            <a:xfrm>
              <a:off x="1643082" y="2023837"/>
              <a:ext cx="54" cy="54"/>
            </a:xfrm>
            <a:custGeom>
              <a:avLst/>
              <a:gdLst/>
              <a:ahLst/>
              <a:cxnLst/>
              <a:rect l="l" t="t" r="r" b="b"/>
              <a:pathLst>
                <a:path w="4" h="4" extrusionOk="0">
                  <a:moveTo>
                    <a:pt x="0" y="4"/>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9" name="Google Shape;7699;p12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0" name="Google Shape;7700;p127"/>
            <p:cNvSpPr/>
            <p:nvPr/>
          </p:nvSpPr>
          <p:spPr>
            <a:xfrm>
              <a:off x="1644128" y="2004353"/>
              <a:ext cx="14" cy="54"/>
            </a:xfrm>
            <a:custGeom>
              <a:avLst/>
              <a:gdLst/>
              <a:ahLst/>
              <a:cxnLst/>
              <a:rect l="l" t="t" r="r" b="b"/>
              <a:pathLst>
                <a:path w="1" h="4" extrusionOk="0">
                  <a:moveTo>
                    <a:pt x="0"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1" name="Google Shape;7701;p127"/>
            <p:cNvSpPr/>
            <p:nvPr/>
          </p:nvSpPr>
          <p:spPr>
            <a:xfrm>
              <a:off x="1644358" y="2003783"/>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2" name="Google Shape;7702;p127"/>
            <p:cNvSpPr/>
            <p:nvPr/>
          </p:nvSpPr>
          <p:spPr>
            <a:xfrm>
              <a:off x="1644834" y="2002059"/>
              <a:ext cx="109" cy="258"/>
            </a:xfrm>
            <a:custGeom>
              <a:avLst/>
              <a:gdLst/>
              <a:ahLst/>
              <a:cxnLst/>
              <a:rect l="l" t="t" r="r" b="b"/>
              <a:pathLst>
                <a:path w="8" h="19" extrusionOk="0">
                  <a:moveTo>
                    <a:pt x="1" y="18"/>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3" name="Google Shape;7703;p127"/>
            <p:cNvSpPr/>
            <p:nvPr/>
          </p:nvSpPr>
          <p:spPr>
            <a:xfrm>
              <a:off x="1644033" y="2004544"/>
              <a:ext cx="14" cy="54"/>
            </a:xfrm>
            <a:custGeom>
              <a:avLst/>
              <a:gdLst/>
              <a:ahLst/>
              <a:cxnLst/>
              <a:rect l="l" t="t" r="r" b="b"/>
              <a:pathLst>
                <a:path w="1" h="4" extrusionOk="0">
                  <a:moveTo>
                    <a:pt x="0"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4" name="Google Shape;7704;p127"/>
            <p:cNvSpPr/>
            <p:nvPr/>
          </p:nvSpPr>
          <p:spPr>
            <a:xfrm>
              <a:off x="1643028" y="2023878"/>
              <a:ext cx="68" cy="109"/>
            </a:xfrm>
            <a:custGeom>
              <a:avLst/>
              <a:gdLst/>
              <a:ahLst/>
              <a:cxnLst/>
              <a:rect l="l" t="t" r="r" b="b"/>
              <a:pathLst>
                <a:path w="5" h="8" extrusionOk="0">
                  <a:moveTo>
                    <a:pt x="1" y="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5" name="Google Shape;7705;p127"/>
            <p:cNvSpPr/>
            <p:nvPr/>
          </p:nvSpPr>
          <p:spPr>
            <a:xfrm>
              <a:off x="1643693" y="2005114"/>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6" name="Google Shape;7706;p127"/>
            <p:cNvSpPr/>
            <p:nvPr/>
          </p:nvSpPr>
          <p:spPr>
            <a:xfrm>
              <a:off x="1644453" y="2003389"/>
              <a:ext cx="68" cy="109"/>
            </a:xfrm>
            <a:custGeom>
              <a:avLst/>
              <a:gdLst/>
              <a:ahLst/>
              <a:cxnLst/>
              <a:rect l="l" t="t" r="r" b="b"/>
              <a:pathLst>
                <a:path w="5" h="8" extrusionOk="0">
                  <a:moveTo>
                    <a:pt x="1" y="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7" name="Google Shape;7707;p127"/>
            <p:cNvSpPr/>
            <p:nvPr/>
          </p:nvSpPr>
          <p:spPr>
            <a:xfrm>
              <a:off x="1642607" y="2024598"/>
              <a:ext cx="54" cy="109"/>
            </a:xfrm>
            <a:custGeom>
              <a:avLst/>
              <a:gdLst/>
              <a:ahLst/>
              <a:cxnLst/>
              <a:rect l="l" t="t" r="r" b="b"/>
              <a:pathLst>
                <a:path w="4" h="8" extrusionOk="0">
                  <a:moveTo>
                    <a:pt x="0"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8" name="Google Shape;7708;p127"/>
            <p:cNvSpPr/>
            <p:nvPr/>
          </p:nvSpPr>
          <p:spPr>
            <a:xfrm>
              <a:off x="1642987" y="2024027"/>
              <a:ext cx="54" cy="54"/>
            </a:xfrm>
            <a:custGeom>
              <a:avLst/>
              <a:gdLst/>
              <a:ahLst/>
              <a:cxnLst/>
              <a:rect l="l" t="t" r="r" b="b"/>
              <a:pathLst>
                <a:path w="4" h="4" extrusionOk="0">
                  <a:moveTo>
                    <a:pt x="0" y="4"/>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9" name="Google Shape;7709;p127"/>
            <p:cNvSpPr/>
            <p:nvPr/>
          </p:nvSpPr>
          <p:spPr>
            <a:xfrm>
              <a:off x="1642702" y="2024407"/>
              <a:ext cx="109" cy="109"/>
            </a:xfrm>
            <a:custGeom>
              <a:avLst/>
              <a:gdLst/>
              <a:ahLst/>
              <a:cxnLst/>
              <a:rect l="l" t="t" r="r" b="b"/>
              <a:pathLst>
                <a:path w="8" h="8" extrusionOk="0">
                  <a:moveTo>
                    <a:pt x="0" y="7"/>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0" name="Google Shape;7710;p127"/>
            <p:cNvSpPr/>
            <p:nvPr/>
          </p:nvSpPr>
          <p:spPr>
            <a:xfrm>
              <a:off x="1643652" y="2005209"/>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1" name="Google Shape;7711;p127"/>
            <p:cNvSpPr/>
            <p:nvPr/>
          </p:nvSpPr>
          <p:spPr>
            <a:xfrm>
              <a:off x="1642838" y="2024258"/>
              <a:ext cx="68" cy="109"/>
            </a:xfrm>
            <a:custGeom>
              <a:avLst/>
              <a:gdLst/>
              <a:ahLst/>
              <a:cxnLst/>
              <a:rect l="l" t="t" r="r" b="b"/>
              <a:pathLst>
                <a:path w="5" h="8" extrusionOk="0">
                  <a:moveTo>
                    <a:pt x="1" y="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2" name="Google Shape;7712;p12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3" name="Google Shape;7713;p127"/>
            <p:cNvSpPr/>
            <p:nvPr/>
          </p:nvSpPr>
          <p:spPr>
            <a:xfrm>
              <a:off x="1644698" y="2002588"/>
              <a:ext cx="109" cy="204"/>
            </a:xfrm>
            <a:custGeom>
              <a:avLst/>
              <a:gdLst/>
              <a:ahLst/>
              <a:cxnLst/>
              <a:rect l="l" t="t" r="r" b="b"/>
              <a:pathLst>
                <a:path w="8" h="15" extrusionOk="0">
                  <a:moveTo>
                    <a:pt x="0" y="14"/>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4" name="Google Shape;7714;p127"/>
            <p:cNvSpPr/>
            <p:nvPr/>
          </p:nvSpPr>
          <p:spPr>
            <a:xfrm>
              <a:off x="1643937" y="2004734"/>
              <a:ext cx="14" cy="54"/>
            </a:xfrm>
            <a:custGeom>
              <a:avLst/>
              <a:gdLst/>
              <a:ahLst/>
              <a:cxnLst/>
              <a:rect l="l" t="t" r="r" b="b"/>
              <a:pathLst>
                <a:path w="1" h="4" extrusionOk="0">
                  <a:moveTo>
                    <a:pt x="0"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5" name="Google Shape;7715;p127"/>
            <p:cNvSpPr/>
            <p:nvPr/>
          </p:nvSpPr>
          <p:spPr>
            <a:xfrm>
              <a:off x="1642267" y="2025209"/>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6" name="Google Shape;7716;p127"/>
            <p:cNvSpPr/>
            <p:nvPr/>
          </p:nvSpPr>
          <p:spPr>
            <a:xfrm>
              <a:off x="1644603" y="2003009"/>
              <a:ext cx="54" cy="163"/>
            </a:xfrm>
            <a:custGeom>
              <a:avLst/>
              <a:gdLst/>
              <a:ahLst/>
              <a:cxnLst/>
              <a:rect l="l" t="t" r="r" b="b"/>
              <a:pathLst>
                <a:path w="4" h="12" extrusionOk="0">
                  <a:moveTo>
                    <a:pt x="0" y="1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7" name="Google Shape;7717;p127"/>
            <p:cNvSpPr/>
            <p:nvPr/>
          </p:nvSpPr>
          <p:spPr>
            <a:xfrm>
              <a:off x="1642892" y="2024122"/>
              <a:ext cx="109" cy="109"/>
            </a:xfrm>
            <a:custGeom>
              <a:avLst/>
              <a:gdLst/>
              <a:ahLst/>
              <a:cxnLst/>
              <a:rect l="l" t="t" r="r" b="b"/>
              <a:pathLst>
                <a:path w="8" h="8" extrusionOk="0">
                  <a:moveTo>
                    <a:pt x="0" y="7"/>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8" name="Google Shape;7718;p127"/>
            <p:cNvSpPr/>
            <p:nvPr/>
          </p:nvSpPr>
          <p:spPr>
            <a:xfrm>
              <a:off x="1643598" y="2005250"/>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9" name="Google Shape;7719;p127"/>
            <p:cNvSpPr/>
            <p:nvPr/>
          </p:nvSpPr>
          <p:spPr>
            <a:xfrm>
              <a:off x="1643842" y="2004869"/>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0" name="Google Shape;7720;p127"/>
            <p:cNvSpPr/>
            <p:nvPr/>
          </p:nvSpPr>
          <p:spPr>
            <a:xfrm>
              <a:off x="1642458" y="2024883"/>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1" name="Google Shape;7721;p127"/>
            <p:cNvSpPr/>
            <p:nvPr/>
          </p:nvSpPr>
          <p:spPr>
            <a:xfrm>
              <a:off x="1643747" y="2004964"/>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2" name="Google Shape;7722;p12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3" name="Google Shape;7723;p12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4" name="Google Shape;7724;p12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5" name="Google Shape;7725;p12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6" name="Google Shape;7726;p12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7" name="Google Shape;7727;p12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8" name="Google Shape;7728;p12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9" name="Google Shape;7729;p127"/>
            <p:cNvSpPr/>
            <p:nvPr/>
          </p:nvSpPr>
          <p:spPr>
            <a:xfrm>
              <a:off x="1464633" y="2038813"/>
              <a:ext cx="163" cy="14"/>
            </a:xfrm>
            <a:custGeom>
              <a:avLst/>
              <a:gdLst/>
              <a:ahLst/>
              <a:cxnLst/>
              <a:rect l="l" t="t" r="r" b="b"/>
              <a:pathLst>
                <a:path w="12" h="1" extrusionOk="0">
                  <a:moveTo>
                    <a:pt x="1"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30" name="Google Shape;7730;p127"/>
            <p:cNvSpPr/>
            <p:nvPr/>
          </p:nvSpPr>
          <p:spPr>
            <a:xfrm>
              <a:off x="1462501" y="2038053"/>
              <a:ext cx="149" cy="109"/>
            </a:xfrm>
            <a:custGeom>
              <a:avLst/>
              <a:gdLst/>
              <a:ahLst/>
              <a:cxnLst/>
              <a:rect l="l" t="t" r="r" b="b"/>
              <a:pathLst>
                <a:path w="11" h="8" extrusionOk="0">
                  <a:moveTo>
                    <a:pt x="0" y="0"/>
                  </a:moveTo>
                  <a:lnTo>
                    <a:pt x="1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31" name="Google Shape;7731;p12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32" name="Google Shape;7732;p127"/>
            <p:cNvSpPr/>
            <p:nvPr/>
          </p:nvSpPr>
          <p:spPr>
            <a:xfrm>
              <a:off x="1463112" y="2038338"/>
              <a:ext cx="204" cy="54"/>
            </a:xfrm>
            <a:custGeom>
              <a:avLst/>
              <a:gdLst/>
              <a:ahLst/>
              <a:cxnLst/>
              <a:rect l="l" t="t" r="r" b="b"/>
              <a:pathLst>
                <a:path w="15" h="4" extrusionOk="0">
                  <a:moveTo>
                    <a:pt x="1" y="0"/>
                  </a:moveTo>
                  <a:lnTo>
                    <a:pt x="1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33" name="Google Shape;7733;p127"/>
            <p:cNvSpPr/>
            <p:nvPr/>
          </p:nvSpPr>
          <p:spPr>
            <a:xfrm>
              <a:off x="1464158" y="2038718"/>
              <a:ext cx="204" cy="54"/>
            </a:xfrm>
            <a:custGeom>
              <a:avLst/>
              <a:gdLst/>
              <a:ahLst/>
              <a:cxnLst/>
              <a:rect l="l" t="t" r="r" b="b"/>
              <a:pathLst>
                <a:path w="15" h="4" extrusionOk="0">
                  <a:moveTo>
                    <a:pt x="1" y="0"/>
                  </a:moveTo>
                  <a:lnTo>
                    <a:pt x="1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34" name="Google Shape;7734;p127"/>
            <p:cNvSpPr/>
            <p:nvPr/>
          </p:nvSpPr>
          <p:spPr>
            <a:xfrm>
              <a:off x="1463642" y="2038569"/>
              <a:ext cx="204" cy="68"/>
            </a:xfrm>
            <a:custGeom>
              <a:avLst/>
              <a:gdLst/>
              <a:ahLst/>
              <a:cxnLst/>
              <a:rect l="l" t="t" r="r" b="b"/>
              <a:pathLst>
                <a:path w="15" h="5" extrusionOk="0">
                  <a:moveTo>
                    <a:pt x="0" y="1"/>
                  </a:moveTo>
                  <a:lnTo>
                    <a:pt x="1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35" name="Google Shape;7735;p127"/>
            <p:cNvSpPr/>
            <p:nvPr/>
          </p:nvSpPr>
          <p:spPr>
            <a:xfrm>
              <a:off x="1478048" y="2043891"/>
              <a:ext cx="149" cy="163"/>
            </a:xfrm>
            <a:custGeom>
              <a:avLst/>
              <a:gdLst/>
              <a:ahLst/>
              <a:cxnLst/>
              <a:rect l="l" t="t" r="r" b="b"/>
              <a:pathLst>
                <a:path w="11" h="12" extrusionOk="0">
                  <a:moveTo>
                    <a:pt x="0" y="1"/>
                  </a:moveTo>
                  <a:lnTo>
                    <a:pt x="1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36" name="Google Shape;7736;p12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37" name="Google Shape;7737;p127"/>
            <p:cNvSpPr/>
            <p:nvPr/>
          </p:nvSpPr>
          <p:spPr>
            <a:xfrm>
              <a:off x="1459026" y="2036152"/>
              <a:ext cx="204" cy="109"/>
            </a:xfrm>
            <a:custGeom>
              <a:avLst/>
              <a:gdLst/>
              <a:ahLst/>
              <a:cxnLst/>
              <a:rect l="l" t="t" r="r" b="b"/>
              <a:pathLst>
                <a:path w="15" h="8" extrusionOk="0">
                  <a:moveTo>
                    <a:pt x="1" y="0"/>
                  </a:moveTo>
                  <a:lnTo>
                    <a:pt x="15"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38" name="Google Shape;7738;p127"/>
            <p:cNvSpPr/>
            <p:nvPr/>
          </p:nvSpPr>
          <p:spPr>
            <a:xfrm>
              <a:off x="1457559" y="2035147"/>
              <a:ext cx="244" cy="163"/>
            </a:xfrm>
            <a:custGeom>
              <a:avLst/>
              <a:gdLst/>
              <a:ahLst/>
              <a:cxnLst/>
              <a:rect l="l" t="t" r="r" b="b"/>
              <a:pathLst>
                <a:path w="18" h="12" extrusionOk="0">
                  <a:moveTo>
                    <a:pt x="0" y="1"/>
                  </a:moveTo>
                  <a:lnTo>
                    <a:pt x="1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39" name="Google Shape;7739;p127"/>
            <p:cNvSpPr/>
            <p:nvPr/>
          </p:nvSpPr>
          <p:spPr>
            <a:xfrm>
              <a:off x="1458265" y="2035622"/>
              <a:ext cx="163" cy="109"/>
            </a:xfrm>
            <a:custGeom>
              <a:avLst/>
              <a:gdLst/>
              <a:ahLst/>
              <a:cxnLst/>
              <a:rect l="l" t="t" r="r" b="b"/>
              <a:pathLst>
                <a:path w="12" h="8" extrusionOk="0">
                  <a:moveTo>
                    <a:pt x="1" y="1"/>
                  </a:moveTo>
                  <a:lnTo>
                    <a:pt x="1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40" name="Google Shape;7740;p127"/>
            <p:cNvSpPr/>
            <p:nvPr/>
          </p:nvSpPr>
          <p:spPr>
            <a:xfrm>
              <a:off x="1477192" y="2043090"/>
              <a:ext cx="434" cy="394"/>
            </a:xfrm>
            <a:custGeom>
              <a:avLst/>
              <a:gdLst/>
              <a:ahLst/>
              <a:cxnLst/>
              <a:rect l="l" t="t" r="r" b="b"/>
              <a:pathLst>
                <a:path w="32" h="29" extrusionOk="0">
                  <a:moveTo>
                    <a:pt x="0" y="0"/>
                  </a:moveTo>
                  <a:lnTo>
                    <a:pt x="32" y="2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41" name="Google Shape;7741;p127"/>
            <p:cNvSpPr/>
            <p:nvPr/>
          </p:nvSpPr>
          <p:spPr>
            <a:xfrm>
              <a:off x="1460356" y="2036912"/>
              <a:ext cx="258" cy="204"/>
            </a:xfrm>
            <a:custGeom>
              <a:avLst/>
              <a:gdLst/>
              <a:ahLst/>
              <a:cxnLst/>
              <a:rect l="l" t="t" r="r" b="b"/>
              <a:pathLst>
                <a:path w="19" h="15" extrusionOk="0">
                  <a:moveTo>
                    <a:pt x="1" y="0"/>
                  </a:moveTo>
                  <a:lnTo>
                    <a:pt x="18"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42" name="Google Shape;7742;p127"/>
            <p:cNvSpPr/>
            <p:nvPr/>
          </p:nvSpPr>
          <p:spPr>
            <a:xfrm>
              <a:off x="1456935" y="2034726"/>
              <a:ext cx="258" cy="204"/>
            </a:xfrm>
            <a:custGeom>
              <a:avLst/>
              <a:gdLst/>
              <a:ahLst/>
              <a:cxnLst/>
              <a:rect l="l" t="t" r="r" b="b"/>
              <a:pathLst>
                <a:path w="19" h="15" extrusionOk="0">
                  <a:moveTo>
                    <a:pt x="1" y="0"/>
                  </a:moveTo>
                  <a:lnTo>
                    <a:pt x="18"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43" name="Google Shape;7743;p127"/>
            <p:cNvSpPr/>
            <p:nvPr/>
          </p:nvSpPr>
          <p:spPr>
            <a:xfrm>
              <a:off x="1459691" y="2036532"/>
              <a:ext cx="258" cy="149"/>
            </a:xfrm>
            <a:custGeom>
              <a:avLst/>
              <a:gdLst/>
              <a:ahLst/>
              <a:cxnLst/>
              <a:rect l="l" t="t" r="r" b="b"/>
              <a:pathLst>
                <a:path w="19" h="11" extrusionOk="0">
                  <a:moveTo>
                    <a:pt x="1" y="0"/>
                  </a:moveTo>
                  <a:lnTo>
                    <a:pt x="1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44" name="Google Shape;7744;p127"/>
            <p:cNvSpPr/>
            <p:nvPr/>
          </p:nvSpPr>
          <p:spPr>
            <a:xfrm>
              <a:off x="1461021" y="2037293"/>
              <a:ext cx="258" cy="149"/>
            </a:xfrm>
            <a:custGeom>
              <a:avLst/>
              <a:gdLst/>
              <a:ahLst/>
              <a:cxnLst/>
              <a:rect l="l" t="t" r="r" b="b"/>
              <a:pathLst>
                <a:path w="19" h="11" extrusionOk="0">
                  <a:moveTo>
                    <a:pt x="1" y="0"/>
                  </a:moveTo>
                  <a:lnTo>
                    <a:pt x="1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45" name="Google Shape;7745;p127"/>
            <p:cNvSpPr/>
            <p:nvPr/>
          </p:nvSpPr>
          <p:spPr>
            <a:xfrm>
              <a:off x="1461687" y="2037673"/>
              <a:ext cx="204" cy="109"/>
            </a:xfrm>
            <a:custGeom>
              <a:avLst/>
              <a:gdLst/>
              <a:ahLst/>
              <a:cxnLst/>
              <a:rect l="l" t="t" r="r" b="b"/>
              <a:pathLst>
                <a:path w="15" h="8" extrusionOk="0">
                  <a:moveTo>
                    <a:pt x="1" y="0"/>
                  </a:moveTo>
                  <a:lnTo>
                    <a:pt x="15"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46" name="Google Shape;7746;p12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47" name="Google Shape;7747;p12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48" name="Google Shape;7748;p127"/>
            <p:cNvSpPr/>
            <p:nvPr/>
          </p:nvSpPr>
          <p:spPr>
            <a:xfrm>
              <a:off x="1449100" y="2076925"/>
              <a:ext cx="530" cy="109"/>
            </a:xfrm>
            <a:custGeom>
              <a:avLst/>
              <a:gdLst/>
              <a:ahLst/>
              <a:cxnLst/>
              <a:rect l="l" t="t" r="r" b="b"/>
              <a:pathLst>
                <a:path w="39" h="8" extrusionOk="0">
                  <a:moveTo>
                    <a:pt x="39"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49" name="Google Shape;7749;p127"/>
            <p:cNvSpPr/>
            <p:nvPr/>
          </p:nvSpPr>
          <p:spPr>
            <a:xfrm>
              <a:off x="1446724" y="2070462"/>
              <a:ext cx="149" cy="204"/>
            </a:xfrm>
            <a:custGeom>
              <a:avLst/>
              <a:gdLst/>
              <a:ahLst/>
              <a:cxnLst/>
              <a:rect l="l" t="t" r="r" b="b"/>
              <a:pathLst>
                <a:path w="11" h="15" extrusionOk="0">
                  <a:moveTo>
                    <a:pt x="11" y="1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0" name="Google Shape;7750;p127"/>
            <p:cNvSpPr/>
            <p:nvPr/>
          </p:nvSpPr>
          <p:spPr>
            <a:xfrm>
              <a:off x="1451897" y="2077400"/>
              <a:ext cx="258" cy="204"/>
            </a:xfrm>
            <a:custGeom>
              <a:avLst/>
              <a:gdLst/>
              <a:ahLst/>
              <a:cxnLst/>
              <a:rect l="l" t="t" r="r" b="b"/>
              <a:pathLst>
                <a:path w="19" h="15" extrusionOk="0">
                  <a:moveTo>
                    <a:pt x="18" y="1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1" name="Google Shape;7751;p12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2" name="Google Shape;7752;p127"/>
            <p:cNvSpPr/>
            <p:nvPr/>
          </p:nvSpPr>
          <p:spPr>
            <a:xfrm>
              <a:off x="1447104" y="2071087"/>
              <a:ext cx="109" cy="204"/>
            </a:xfrm>
            <a:custGeom>
              <a:avLst/>
              <a:gdLst/>
              <a:ahLst/>
              <a:cxnLst/>
              <a:rect l="l" t="t" r="r" b="b"/>
              <a:pathLst>
                <a:path w="8" h="15" extrusionOk="0">
                  <a:moveTo>
                    <a:pt x="7"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3" name="Google Shape;7753;p127"/>
            <p:cNvSpPr/>
            <p:nvPr/>
          </p:nvSpPr>
          <p:spPr>
            <a:xfrm>
              <a:off x="1447580" y="2072933"/>
              <a:ext cx="14" cy="204"/>
            </a:xfrm>
            <a:custGeom>
              <a:avLst/>
              <a:gdLst/>
              <a:ahLst/>
              <a:cxnLst/>
              <a:rect l="l" t="t" r="r" b="b"/>
              <a:pathLst>
                <a:path w="1" h="15" extrusionOk="0">
                  <a:moveTo>
                    <a:pt x="0" y="1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4" name="Google Shape;7754;p127"/>
            <p:cNvSpPr/>
            <p:nvPr/>
          </p:nvSpPr>
          <p:spPr>
            <a:xfrm>
              <a:off x="1482705" y="2049974"/>
              <a:ext cx="54" cy="68"/>
            </a:xfrm>
            <a:custGeom>
              <a:avLst/>
              <a:gdLst/>
              <a:ahLst/>
              <a:cxnLst/>
              <a:rect l="l" t="t" r="r" b="b"/>
              <a:pathLst>
                <a:path w="4" h="5" extrusionOk="0">
                  <a:moveTo>
                    <a:pt x="4"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5" name="Google Shape;7755;p12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6" name="Google Shape;7756;p127"/>
            <p:cNvSpPr/>
            <p:nvPr/>
          </p:nvSpPr>
          <p:spPr>
            <a:xfrm>
              <a:off x="1482460" y="2050313"/>
              <a:ext cx="68" cy="54"/>
            </a:xfrm>
            <a:custGeom>
              <a:avLst/>
              <a:gdLst/>
              <a:ahLst/>
              <a:cxnLst/>
              <a:rect l="l" t="t" r="r" b="b"/>
              <a:pathLst>
                <a:path w="5" h="4" extrusionOk="0">
                  <a:moveTo>
                    <a:pt x="4"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7" name="Google Shape;7757;p127"/>
            <p:cNvSpPr/>
            <p:nvPr/>
          </p:nvSpPr>
          <p:spPr>
            <a:xfrm>
              <a:off x="1482610" y="2050123"/>
              <a:ext cx="54" cy="109"/>
            </a:xfrm>
            <a:custGeom>
              <a:avLst/>
              <a:gdLst/>
              <a:ahLst/>
              <a:cxnLst/>
              <a:rect l="l" t="t" r="r" b="b"/>
              <a:pathLst>
                <a:path w="4" h="8" extrusionOk="0">
                  <a:moveTo>
                    <a:pt x="4"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8" name="Google Shape;7758;p12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9" name="Google Shape;7759;p12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0" name="Google Shape;7760;p12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1" name="Google Shape;7761;p127"/>
            <p:cNvSpPr/>
            <p:nvPr/>
          </p:nvSpPr>
          <p:spPr>
            <a:xfrm>
              <a:off x="1450947" y="2076980"/>
              <a:ext cx="204" cy="54"/>
            </a:xfrm>
            <a:custGeom>
              <a:avLst/>
              <a:gdLst/>
              <a:ahLst/>
              <a:cxnLst/>
              <a:rect l="l" t="t" r="r" b="b"/>
              <a:pathLst>
                <a:path w="15" h="4" extrusionOk="0">
                  <a:moveTo>
                    <a:pt x="15"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2" name="Google Shape;7762;p127"/>
            <p:cNvSpPr/>
            <p:nvPr/>
          </p:nvSpPr>
          <p:spPr>
            <a:xfrm>
              <a:off x="1452237" y="2077645"/>
              <a:ext cx="204" cy="244"/>
            </a:xfrm>
            <a:custGeom>
              <a:avLst/>
              <a:gdLst/>
              <a:ahLst/>
              <a:cxnLst/>
              <a:rect l="l" t="t" r="r" b="b"/>
              <a:pathLst>
                <a:path w="15" h="18" extrusionOk="0">
                  <a:moveTo>
                    <a:pt x="0" y="0"/>
                  </a:moveTo>
                  <a:lnTo>
                    <a:pt x="14"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3" name="Google Shape;7763;p12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4" name="Google Shape;7764;p127"/>
            <p:cNvSpPr/>
            <p:nvPr/>
          </p:nvSpPr>
          <p:spPr>
            <a:xfrm>
              <a:off x="1450621" y="2076884"/>
              <a:ext cx="244" cy="54"/>
            </a:xfrm>
            <a:custGeom>
              <a:avLst/>
              <a:gdLst/>
              <a:ahLst/>
              <a:cxnLst/>
              <a:rect l="l" t="t" r="r" b="b"/>
              <a:pathLst>
                <a:path w="18" h="4" extrusionOk="0">
                  <a:moveTo>
                    <a:pt x="18"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5" name="Google Shape;7765;p127"/>
            <p:cNvSpPr/>
            <p:nvPr/>
          </p:nvSpPr>
          <p:spPr>
            <a:xfrm>
              <a:off x="1451286" y="2077075"/>
              <a:ext cx="204" cy="54"/>
            </a:xfrm>
            <a:custGeom>
              <a:avLst/>
              <a:gdLst/>
              <a:ahLst/>
              <a:cxnLst/>
              <a:rect l="l" t="t" r="r" b="b"/>
              <a:pathLst>
                <a:path w="15" h="4" extrusionOk="0">
                  <a:moveTo>
                    <a:pt x="14"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6" name="Google Shape;7766;p127"/>
            <p:cNvSpPr/>
            <p:nvPr/>
          </p:nvSpPr>
          <p:spPr>
            <a:xfrm>
              <a:off x="1450336" y="2076884"/>
              <a:ext cx="204" cy="14"/>
            </a:xfrm>
            <a:custGeom>
              <a:avLst/>
              <a:gdLst/>
              <a:ahLst/>
              <a:cxnLst/>
              <a:rect l="l" t="t" r="r" b="b"/>
              <a:pathLst>
                <a:path w="15" h="1" extrusionOk="0">
                  <a:moveTo>
                    <a:pt x="0" y="0"/>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7" name="Google Shape;7767;p127"/>
            <p:cNvSpPr/>
            <p:nvPr/>
          </p:nvSpPr>
          <p:spPr>
            <a:xfrm>
              <a:off x="1447580" y="2072417"/>
              <a:ext cx="14" cy="149"/>
            </a:xfrm>
            <a:custGeom>
              <a:avLst/>
              <a:gdLst/>
              <a:ahLst/>
              <a:cxnLst/>
              <a:rect l="l" t="t" r="r" b="b"/>
              <a:pathLst>
                <a:path w="1" h="11" extrusionOk="0">
                  <a:moveTo>
                    <a:pt x="0"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8" name="Google Shape;7768;p127"/>
            <p:cNvSpPr/>
            <p:nvPr/>
          </p:nvSpPr>
          <p:spPr>
            <a:xfrm>
              <a:off x="1480899" y="2047082"/>
              <a:ext cx="339" cy="339"/>
            </a:xfrm>
            <a:custGeom>
              <a:avLst/>
              <a:gdLst/>
              <a:ahLst/>
              <a:cxnLst/>
              <a:rect l="l" t="t" r="r" b="b"/>
              <a:pathLst>
                <a:path w="25" h="25" extrusionOk="0">
                  <a:moveTo>
                    <a:pt x="0" y="0"/>
                  </a:moveTo>
                  <a:lnTo>
                    <a:pt x="25"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9" name="Google Shape;7769;p12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0" name="Google Shape;7770;p12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1" name="Google Shape;7771;p12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12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12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12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5" name="Google Shape;7775;p12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6" name="Google Shape;7776;p12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7" name="Google Shape;7777;p12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8" name="Google Shape;7778;p12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9" name="Google Shape;7779;p12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0" name="Google Shape;7780;p12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1" name="Google Shape;7781;p12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12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12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12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12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6" name="Google Shape;7786;p12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7" name="Google Shape;7787;p12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8" name="Google Shape;7788;p12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12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0" name="Google Shape;7790;p12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1" name="Google Shape;7791;p12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2" name="Google Shape;7792;p12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3" name="Google Shape;7793;p12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4" name="Google Shape;7794;p12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12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12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12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12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9" name="Google Shape;7799;p12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0" name="Google Shape;7800;p12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1" name="Google Shape;7801;p12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12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3" name="Google Shape;7803;p12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4" name="Google Shape;7804;p12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12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12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12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12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9" name="Google Shape;7809;p12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0" name="Google Shape;7810;p12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1" name="Google Shape;7811;p12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2" name="Google Shape;7812;p12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3" name="Google Shape;7813;p12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4" name="Google Shape;7814;p12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5" name="Google Shape;7815;p127"/>
            <p:cNvSpPr/>
            <p:nvPr/>
          </p:nvSpPr>
          <p:spPr>
            <a:xfrm>
              <a:off x="1173314" y="1789354"/>
              <a:ext cx="16741" cy="2254"/>
            </a:xfrm>
            <a:custGeom>
              <a:avLst/>
              <a:gdLst/>
              <a:ahLst/>
              <a:cxnLst/>
              <a:rect l="l" t="t" r="r" b="b"/>
              <a:pathLst>
                <a:path w="1233" h="166" extrusionOk="0">
                  <a:moveTo>
                    <a:pt x="0" y="165"/>
                  </a:moveTo>
                  <a:lnTo>
                    <a:pt x="1233"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6" name="Google Shape;7816;p12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7" name="Google Shape;7817;p127"/>
            <p:cNvSpPr/>
            <p:nvPr/>
          </p:nvSpPr>
          <p:spPr>
            <a:xfrm>
              <a:off x="1318906" y="1844641"/>
              <a:ext cx="339" cy="149"/>
            </a:xfrm>
            <a:custGeom>
              <a:avLst/>
              <a:gdLst/>
              <a:ahLst/>
              <a:cxnLst/>
              <a:rect l="l" t="t" r="r" b="b"/>
              <a:pathLst>
                <a:path w="25" h="11" extrusionOk="0">
                  <a:moveTo>
                    <a:pt x="25" y="1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8" name="Google Shape;7818;p127"/>
            <p:cNvSpPr/>
            <p:nvPr/>
          </p:nvSpPr>
          <p:spPr>
            <a:xfrm>
              <a:off x="1317765" y="1844302"/>
              <a:ext cx="299" cy="68"/>
            </a:xfrm>
            <a:custGeom>
              <a:avLst/>
              <a:gdLst/>
              <a:ahLst/>
              <a:cxnLst/>
              <a:rect l="l" t="t" r="r" b="b"/>
              <a:pathLst>
                <a:path w="22" h="5" extrusionOk="0">
                  <a:moveTo>
                    <a:pt x="21"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12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0" name="Google Shape;7820;p127"/>
            <p:cNvSpPr/>
            <p:nvPr/>
          </p:nvSpPr>
          <p:spPr>
            <a:xfrm>
              <a:off x="1252838" y="1797147"/>
              <a:ext cx="244" cy="258"/>
            </a:xfrm>
            <a:custGeom>
              <a:avLst/>
              <a:gdLst/>
              <a:ahLst/>
              <a:cxnLst/>
              <a:rect l="l" t="t" r="r" b="b"/>
              <a:pathLst>
                <a:path w="18" h="19" extrusionOk="0">
                  <a:moveTo>
                    <a:pt x="0" y="1"/>
                  </a:moveTo>
                  <a:lnTo>
                    <a:pt x="18"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1" name="Google Shape;7821;p127"/>
            <p:cNvSpPr/>
            <p:nvPr/>
          </p:nvSpPr>
          <p:spPr>
            <a:xfrm>
              <a:off x="1318240" y="1844397"/>
              <a:ext cx="299" cy="109"/>
            </a:xfrm>
            <a:custGeom>
              <a:avLst/>
              <a:gdLst/>
              <a:ahLst/>
              <a:cxnLst/>
              <a:rect l="l" t="t" r="r" b="b"/>
              <a:pathLst>
                <a:path w="22" h="8" extrusionOk="0">
                  <a:moveTo>
                    <a:pt x="21"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2" name="Google Shape;7822;p12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3" name="Google Shape;7823;p127"/>
            <p:cNvSpPr/>
            <p:nvPr/>
          </p:nvSpPr>
          <p:spPr>
            <a:xfrm>
              <a:off x="1122833" y="165189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4" name="Google Shape;7824;p127"/>
            <p:cNvSpPr/>
            <p:nvPr/>
          </p:nvSpPr>
          <p:spPr>
            <a:xfrm>
              <a:off x="1124734" y="1651746"/>
              <a:ext cx="530" cy="68"/>
            </a:xfrm>
            <a:custGeom>
              <a:avLst/>
              <a:gdLst/>
              <a:ahLst/>
              <a:cxnLst/>
              <a:rect l="l" t="t" r="r" b="b"/>
              <a:pathLst>
                <a:path w="39" h="5" extrusionOk="0">
                  <a:moveTo>
                    <a:pt x="0" y="4"/>
                  </a:moveTo>
                  <a:lnTo>
                    <a:pt x="3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5" name="Google Shape;7825;p127"/>
            <p:cNvSpPr/>
            <p:nvPr/>
          </p:nvSpPr>
          <p:spPr>
            <a:xfrm>
              <a:off x="1125969" y="1651556"/>
              <a:ext cx="489" cy="109"/>
            </a:xfrm>
            <a:custGeom>
              <a:avLst/>
              <a:gdLst/>
              <a:ahLst/>
              <a:cxnLst/>
              <a:rect l="l" t="t" r="r" b="b"/>
              <a:pathLst>
                <a:path w="36" h="8" extrusionOk="0">
                  <a:moveTo>
                    <a:pt x="0" y="8"/>
                  </a:moveTo>
                  <a:lnTo>
                    <a:pt x="3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6" name="Google Shape;7826;p127"/>
            <p:cNvSpPr/>
            <p:nvPr/>
          </p:nvSpPr>
          <p:spPr>
            <a:xfrm>
              <a:off x="1117076" y="1651515"/>
              <a:ext cx="448" cy="54"/>
            </a:xfrm>
            <a:custGeom>
              <a:avLst/>
              <a:gdLst/>
              <a:ahLst/>
              <a:cxnLst/>
              <a:rect l="l" t="t" r="r" b="b"/>
              <a:pathLst>
                <a:path w="33" h="4" extrusionOk="0">
                  <a:moveTo>
                    <a:pt x="1" y="0"/>
                  </a:moveTo>
                  <a:lnTo>
                    <a:pt x="32"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7" name="Google Shape;7827;p127"/>
            <p:cNvSpPr/>
            <p:nvPr/>
          </p:nvSpPr>
          <p:spPr>
            <a:xfrm>
              <a:off x="1120783" y="1651841"/>
              <a:ext cx="394" cy="14"/>
            </a:xfrm>
            <a:custGeom>
              <a:avLst/>
              <a:gdLst/>
              <a:ahLst/>
              <a:cxnLst/>
              <a:rect l="l" t="t" r="r" b="b"/>
              <a:pathLst>
                <a:path w="29" h="1" extrusionOk="0">
                  <a:moveTo>
                    <a:pt x="1" y="1"/>
                  </a:moveTo>
                  <a:lnTo>
                    <a:pt x="2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8" name="Google Shape;7828;p127"/>
            <p:cNvSpPr/>
            <p:nvPr/>
          </p:nvSpPr>
          <p:spPr>
            <a:xfrm>
              <a:off x="1123539" y="1651895"/>
              <a:ext cx="543" cy="14"/>
            </a:xfrm>
            <a:custGeom>
              <a:avLst/>
              <a:gdLst/>
              <a:ahLst/>
              <a:cxnLst/>
              <a:rect l="l" t="t" r="r" b="b"/>
              <a:pathLst>
                <a:path w="40" h="1" extrusionOk="0">
                  <a:moveTo>
                    <a:pt x="1" y="0"/>
                  </a:moveTo>
                  <a:lnTo>
                    <a:pt x="3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127"/>
            <p:cNvSpPr/>
            <p:nvPr/>
          </p:nvSpPr>
          <p:spPr>
            <a:xfrm>
              <a:off x="1119072" y="1651705"/>
              <a:ext cx="163" cy="14"/>
            </a:xfrm>
            <a:custGeom>
              <a:avLst/>
              <a:gdLst/>
              <a:ahLst/>
              <a:cxnLst/>
              <a:rect l="l" t="t" r="r" b="b"/>
              <a:pathLst>
                <a:path w="12" h="1" extrusionOk="0">
                  <a:moveTo>
                    <a:pt x="1"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0" name="Google Shape;7830;p127"/>
            <p:cNvSpPr/>
            <p:nvPr/>
          </p:nvSpPr>
          <p:spPr>
            <a:xfrm>
              <a:off x="1543206" y="1679322"/>
              <a:ext cx="258" cy="434"/>
            </a:xfrm>
            <a:custGeom>
              <a:avLst/>
              <a:gdLst/>
              <a:ahLst/>
              <a:cxnLst/>
              <a:rect l="l" t="t" r="r" b="b"/>
              <a:pathLst>
                <a:path w="19" h="32" extrusionOk="0">
                  <a:moveTo>
                    <a:pt x="1" y="0"/>
                  </a:moveTo>
                  <a:lnTo>
                    <a:pt x="18"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1" name="Google Shape;7831;p127"/>
            <p:cNvSpPr/>
            <p:nvPr/>
          </p:nvSpPr>
          <p:spPr>
            <a:xfrm>
              <a:off x="1543736" y="1680177"/>
              <a:ext cx="299" cy="434"/>
            </a:xfrm>
            <a:custGeom>
              <a:avLst/>
              <a:gdLst/>
              <a:ahLst/>
              <a:cxnLst/>
              <a:rect l="l" t="t" r="r" b="b"/>
              <a:pathLst>
                <a:path w="22" h="32" extrusionOk="0">
                  <a:moveTo>
                    <a:pt x="0" y="0"/>
                  </a:moveTo>
                  <a:lnTo>
                    <a:pt x="21"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2" name="Google Shape;7832;p127"/>
            <p:cNvSpPr/>
            <p:nvPr/>
          </p:nvSpPr>
          <p:spPr>
            <a:xfrm>
              <a:off x="1542731" y="1678507"/>
              <a:ext cx="258" cy="394"/>
            </a:xfrm>
            <a:custGeom>
              <a:avLst/>
              <a:gdLst/>
              <a:ahLst/>
              <a:cxnLst/>
              <a:rect l="l" t="t" r="r" b="b"/>
              <a:pathLst>
                <a:path w="19" h="29" extrusionOk="0">
                  <a:moveTo>
                    <a:pt x="1" y="1"/>
                  </a:moveTo>
                  <a:lnTo>
                    <a:pt x="18"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3" name="Google Shape;7833;p127"/>
            <p:cNvSpPr/>
            <p:nvPr/>
          </p:nvSpPr>
          <p:spPr>
            <a:xfrm>
              <a:off x="1544251" y="1681032"/>
              <a:ext cx="299" cy="394"/>
            </a:xfrm>
            <a:custGeom>
              <a:avLst/>
              <a:gdLst/>
              <a:ahLst/>
              <a:cxnLst/>
              <a:rect l="l" t="t" r="r" b="b"/>
              <a:pathLst>
                <a:path w="22" h="29" extrusionOk="0">
                  <a:moveTo>
                    <a:pt x="1" y="0"/>
                  </a:moveTo>
                  <a:lnTo>
                    <a:pt x="22" y="2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4" name="Google Shape;7834;p127"/>
            <p:cNvSpPr/>
            <p:nvPr/>
          </p:nvSpPr>
          <p:spPr>
            <a:xfrm>
              <a:off x="1544876" y="1681888"/>
              <a:ext cx="299" cy="394"/>
            </a:xfrm>
            <a:custGeom>
              <a:avLst/>
              <a:gdLst/>
              <a:ahLst/>
              <a:cxnLst/>
              <a:rect l="l" t="t" r="r" b="b"/>
              <a:pathLst>
                <a:path w="22" h="29" extrusionOk="0">
                  <a:moveTo>
                    <a:pt x="0" y="0"/>
                  </a:moveTo>
                  <a:lnTo>
                    <a:pt x="21" y="2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5" name="Google Shape;7835;p127"/>
            <p:cNvSpPr/>
            <p:nvPr/>
          </p:nvSpPr>
          <p:spPr>
            <a:xfrm>
              <a:off x="1478333" y="1688541"/>
              <a:ext cx="530" cy="434"/>
            </a:xfrm>
            <a:custGeom>
              <a:avLst/>
              <a:gdLst/>
              <a:ahLst/>
              <a:cxnLst/>
              <a:rect l="l" t="t" r="r" b="b"/>
              <a:pathLst>
                <a:path w="39" h="32" extrusionOk="0">
                  <a:moveTo>
                    <a:pt x="0" y="32"/>
                  </a:moveTo>
                  <a:lnTo>
                    <a:pt x="3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6" name="Google Shape;7836;p127"/>
            <p:cNvSpPr/>
            <p:nvPr/>
          </p:nvSpPr>
          <p:spPr>
            <a:xfrm>
              <a:off x="1478944" y="1688011"/>
              <a:ext cx="489" cy="448"/>
            </a:xfrm>
            <a:custGeom>
              <a:avLst/>
              <a:gdLst/>
              <a:ahLst/>
              <a:cxnLst/>
              <a:rect l="l" t="t" r="r" b="b"/>
              <a:pathLst>
                <a:path w="36" h="33" extrusionOk="0">
                  <a:moveTo>
                    <a:pt x="1" y="32"/>
                  </a:moveTo>
                  <a:lnTo>
                    <a:pt x="36"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127"/>
            <p:cNvSpPr/>
            <p:nvPr/>
          </p:nvSpPr>
          <p:spPr>
            <a:xfrm>
              <a:off x="1542310" y="1677706"/>
              <a:ext cx="244" cy="434"/>
            </a:xfrm>
            <a:custGeom>
              <a:avLst/>
              <a:gdLst/>
              <a:ahLst/>
              <a:cxnLst/>
              <a:rect l="l" t="t" r="r" b="b"/>
              <a:pathLst>
                <a:path w="18" h="32" extrusionOk="0">
                  <a:moveTo>
                    <a:pt x="0" y="0"/>
                  </a:moveTo>
                  <a:lnTo>
                    <a:pt x="18"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8" name="Google Shape;7838;p127"/>
            <p:cNvSpPr/>
            <p:nvPr/>
          </p:nvSpPr>
          <p:spPr>
            <a:xfrm>
              <a:off x="1539689" y="1670714"/>
              <a:ext cx="109" cy="353"/>
            </a:xfrm>
            <a:custGeom>
              <a:avLst/>
              <a:gdLst/>
              <a:ahLst/>
              <a:cxnLst/>
              <a:rect l="l" t="t" r="r" b="b"/>
              <a:pathLst>
                <a:path w="8" h="26" extrusionOk="0">
                  <a:moveTo>
                    <a:pt x="1" y="1"/>
                  </a:moveTo>
                  <a:lnTo>
                    <a:pt x="8"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9" name="Google Shape;7839;p127"/>
            <p:cNvSpPr/>
            <p:nvPr/>
          </p:nvSpPr>
          <p:spPr>
            <a:xfrm>
              <a:off x="1539975" y="1671949"/>
              <a:ext cx="163" cy="394"/>
            </a:xfrm>
            <a:custGeom>
              <a:avLst/>
              <a:gdLst/>
              <a:ahLst/>
              <a:cxnLst/>
              <a:rect l="l" t="t" r="r" b="b"/>
              <a:pathLst>
                <a:path w="12" h="29" extrusionOk="0">
                  <a:moveTo>
                    <a:pt x="1" y="1"/>
                  </a:moveTo>
                  <a:lnTo>
                    <a:pt x="11"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0" name="Google Shape;7840;p127"/>
            <p:cNvSpPr/>
            <p:nvPr/>
          </p:nvSpPr>
          <p:spPr>
            <a:xfrm>
              <a:off x="1477667" y="1689111"/>
              <a:ext cx="584" cy="489"/>
            </a:xfrm>
            <a:custGeom>
              <a:avLst/>
              <a:gdLst/>
              <a:ahLst/>
              <a:cxnLst/>
              <a:rect l="l" t="t" r="r" b="b"/>
              <a:pathLst>
                <a:path w="43" h="36" extrusionOk="0">
                  <a:moveTo>
                    <a:pt x="0" y="35"/>
                  </a:moveTo>
                  <a:lnTo>
                    <a:pt x="4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1" name="Google Shape;7841;p12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2" name="Google Shape;7842;p127"/>
            <p:cNvSpPr/>
            <p:nvPr/>
          </p:nvSpPr>
          <p:spPr>
            <a:xfrm>
              <a:off x="1540165" y="1672614"/>
              <a:ext cx="163" cy="394"/>
            </a:xfrm>
            <a:custGeom>
              <a:avLst/>
              <a:gdLst/>
              <a:ahLst/>
              <a:cxnLst/>
              <a:rect l="l" t="t" r="r" b="b"/>
              <a:pathLst>
                <a:path w="12" h="29" extrusionOk="0">
                  <a:moveTo>
                    <a:pt x="1" y="1"/>
                  </a:moveTo>
                  <a:lnTo>
                    <a:pt x="11"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3" name="Google Shape;7843;p12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4" name="Google Shape;7844;p127"/>
            <p:cNvSpPr/>
            <p:nvPr/>
          </p:nvSpPr>
          <p:spPr>
            <a:xfrm>
              <a:off x="1539839" y="1671338"/>
              <a:ext cx="109" cy="339"/>
            </a:xfrm>
            <a:custGeom>
              <a:avLst/>
              <a:gdLst/>
              <a:ahLst/>
              <a:cxnLst/>
              <a:rect l="l" t="t" r="r" b="b"/>
              <a:pathLst>
                <a:path w="8" h="25" extrusionOk="0">
                  <a:moveTo>
                    <a:pt x="0" y="0"/>
                  </a:moveTo>
                  <a:lnTo>
                    <a:pt x="7"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12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6" name="Google Shape;7846;p12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7" name="Google Shape;7847;p127"/>
            <p:cNvSpPr/>
            <p:nvPr/>
          </p:nvSpPr>
          <p:spPr>
            <a:xfrm>
              <a:off x="1541210" y="1675425"/>
              <a:ext cx="204" cy="434"/>
            </a:xfrm>
            <a:custGeom>
              <a:avLst/>
              <a:gdLst/>
              <a:ahLst/>
              <a:cxnLst/>
              <a:rect l="l" t="t" r="r" b="b"/>
              <a:pathLst>
                <a:path w="15" h="32" extrusionOk="0">
                  <a:moveTo>
                    <a:pt x="1" y="0"/>
                  </a:moveTo>
                  <a:lnTo>
                    <a:pt x="15"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8" name="Google Shape;7848;p127"/>
            <p:cNvSpPr/>
            <p:nvPr/>
          </p:nvSpPr>
          <p:spPr>
            <a:xfrm>
              <a:off x="1541550" y="1676185"/>
              <a:ext cx="204" cy="394"/>
            </a:xfrm>
            <a:custGeom>
              <a:avLst/>
              <a:gdLst/>
              <a:ahLst/>
              <a:cxnLst/>
              <a:rect l="l" t="t" r="r" b="b"/>
              <a:pathLst>
                <a:path w="15" h="29" extrusionOk="0">
                  <a:moveTo>
                    <a:pt x="0" y="0"/>
                  </a:moveTo>
                  <a:lnTo>
                    <a:pt x="14" y="2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9" name="Google Shape;7849;p127"/>
            <p:cNvSpPr/>
            <p:nvPr/>
          </p:nvSpPr>
          <p:spPr>
            <a:xfrm>
              <a:off x="1540884" y="1674705"/>
              <a:ext cx="204" cy="394"/>
            </a:xfrm>
            <a:custGeom>
              <a:avLst/>
              <a:gdLst/>
              <a:ahLst/>
              <a:cxnLst/>
              <a:rect l="l" t="t" r="r" b="b"/>
              <a:pathLst>
                <a:path w="15" h="29" extrusionOk="0">
                  <a:moveTo>
                    <a:pt x="0" y="1"/>
                  </a:moveTo>
                  <a:lnTo>
                    <a:pt x="14"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0" name="Google Shape;7850;p127"/>
            <p:cNvSpPr/>
            <p:nvPr/>
          </p:nvSpPr>
          <p:spPr>
            <a:xfrm>
              <a:off x="1540640" y="1673999"/>
              <a:ext cx="163" cy="394"/>
            </a:xfrm>
            <a:custGeom>
              <a:avLst/>
              <a:gdLst/>
              <a:ahLst/>
              <a:cxnLst/>
              <a:rect l="l" t="t" r="r" b="b"/>
              <a:pathLst>
                <a:path w="12" h="29" extrusionOk="0">
                  <a:moveTo>
                    <a:pt x="1" y="0"/>
                  </a:moveTo>
                  <a:lnTo>
                    <a:pt x="11" y="2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1" name="Google Shape;7851;p127"/>
            <p:cNvSpPr/>
            <p:nvPr/>
          </p:nvSpPr>
          <p:spPr>
            <a:xfrm>
              <a:off x="1541930" y="1676946"/>
              <a:ext cx="204" cy="434"/>
            </a:xfrm>
            <a:custGeom>
              <a:avLst/>
              <a:gdLst/>
              <a:ahLst/>
              <a:cxnLst/>
              <a:rect l="l" t="t" r="r" b="b"/>
              <a:pathLst>
                <a:path w="15" h="32" extrusionOk="0">
                  <a:moveTo>
                    <a:pt x="0" y="0"/>
                  </a:moveTo>
                  <a:lnTo>
                    <a:pt x="14"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2" name="Google Shape;7852;p127"/>
            <p:cNvSpPr/>
            <p:nvPr/>
          </p:nvSpPr>
          <p:spPr>
            <a:xfrm>
              <a:off x="1540409" y="1673280"/>
              <a:ext cx="149" cy="394"/>
            </a:xfrm>
            <a:custGeom>
              <a:avLst/>
              <a:gdLst/>
              <a:ahLst/>
              <a:cxnLst/>
              <a:rect l="l" t="t" r="r" b="b"/>
              <a:pathLst>
                <a:path w="11" h="29" extrusionOk="0">
                  <a:moveTo>
                    <a:pt x="0" y="1"/>
                  </a:moveTo>
                  <a:lnTo>
                    <a:pt x="11" y="2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3" name="Google Shape;7853;p12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12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5" name="Google Shape;7855;p127"/>
            <p:cNvSpPr/>
            <p:nvPr/>
          </p:nvSpPr>
          <p:spPr>
            <a:xfrm>
              <a:off x="1072257" y="1586153"/>
              <a:ext cx="869" cy="638"/>
            </a:xfrm>
            <a:custGeom>
              <a:avLst/>
              <a:gdLst/>
              <a:ahLst/>
              <a:cxnLst/>
              <a:rect l="l" t="t" r="r" b="b"/>
              <a:pathLst>
                <a:path w="64" h="47" extrusionOk="0">
                  <a:moveTo>
                    <a:pt x="0" y="46"/>
                  </a:moveTo>
                  <a:lnTo>
                    <a:pt x="6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6" name="Google Shape;7856;p127"/>
            <p:cNvSpPr/>
            <p:nvPr/>
          </p:nvSpPr>
          <p:spPr>
            <a:xfrm>
              <a:off x="1073357" y="1585447"/>
              <a:ext cx="774" cy="530"/>
            </a:xfrm>
            <a:custGeom>
              <a:avLst/>
              <a:gdLst/>
              <a:ahLst/>
              <a:cxnLst/>
              <a:rect l="l" t="t" r="r" b="b"/>
              <a:pathLst>
                <a:path w="57" h="39" extrusionOk="0">
                  <a:moveTo>
                    <a:pt x="56" y="0"/>
                  </a:moveTo>
                  <a:lnTo>
                    <a:pt x="0" y="3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7" name="Google Shape;7857;p127"/>
            <p:cNvSpPr/>
            <p:nvPr/>
          </p:nvSpPr>
          <p:spPr>
            <a:xfrm>
              <a:off x="1075257" y="1584116"/>
              <a:ext cx="774" cy="530"/>
            </a:xfrm>
            <a:custGeom>
              <a:avLst/>
              <a:gdLst/>
              <a:ahLst/>
              <a:cxnLst/>
              <a:rect l="l" t="t" r="r" b="b"/>
              <a:pathLst>
                <a:path w="57" h="39" extrusionOk="0">
                  <a:moveTo>
                    <a:pt x="56" y="0"/>
                  </a:moveTo>
                  <a:lnTo>
                    <a:pt x="0" y="3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8" name="Google Shape;7858;p12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9" name="Google Shape;7859;p127"/>
            <p:cNvSpPr/>
            <p:nvPr/>
          </p:nvSpPr>
          <p:spPr>
            <a:xfrm>
              <a:off x="1074348" y="1584822"/>
              <a:ext cx="679" cy="448"/>
            </a:xfrm>
            <a:custGeom>
              <a:avLst/>
              <a:gdLst/>
              <a:ahLst/>
              <a:cxnLst/>
              <a:rect l="l" t="t" r="r" b="b"/>
              <a:pathLst>
                <a:path w="50" h="33" extrusionOk="0">
                  <a:moveTo>
                    <a:pt x="50" y="1"/>
                  </a:moveTo>
                  <a:lnTo>
                    <a:pt x="1"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0" name="Google Shape;7860;p127"/>
            <p:cNvSpPr/>
            <p:nvPr/>
          </p:nvSpPr>
          <p:spPr>
            <a:xfrm>
              <a:off x="1417248" y="1669913"/>
              <a:ext cx="204" cy="149"/>
            </a:xfrm>
            <a:custGeom>
              <a:avLst/>
              <a:gdLst/>
              <a:ahLst/>
              <a:cxnLst/>
              <a:rect l="l" t="t" r="r" b="b"/>
              <a:pathLst>
                <a:path w="15" h="11" extrusionOk="0">
                  <a:moveTo>
                    <a:pt x="15"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1" name="Google Shape;7861;p127"/>
            <p:cNvSpPr/>
            <p:nvPr/>
          </p:nvSpPr>
          <p:spPr>
            <a:xfrm>
              <a:off x="1416677" y="1669532"/>
              <a:ext cx="68" cy="14"/>
            </a:xfrm>
            <a:custGeom>
              <a:avLst/>
              <a:gdLst/>
              <a:ahLst/>
              <a:cxnLst/>
              <a:rect l="l" t="t" r="r" b="b"/>
              <a:pathLst>
                <a:path w="5"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12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3" name="Google Shape;7863;p12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4" name="Google Shape;7864;p127"/>
            <p:cNvSpPr/>
            <p:nvPr/>
          </p:nvSpPr>
          <p:spPr>
            <a:xfrm>
              <a:off x="1416012" y="1669057"/>
              <a:ext cx="109" cy="54"/>
            </a:xfrm>
            <a:custGeom>
              <a:avLst/>
              <a:gdLst/>
              <a:ahLst/>
              <a:cxnLst/>
              <a:rect l="l" t="t" r="r" b="b"/>
              <a:pathLst>
                <a:path w="8" h="4" extrusionOk="0">
                  <a:moveTo>
                    <a:pt x="8"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5" name="Google Shape;7865;p127"/>
            <p:cNvSpPr/>
            <p:nvPr/>
          </p:nvSpPr>
          <p:spPr>
            <a:xfrm>
              <a:off x="1417872" y="1670333"/>
              <a:ext cx="54" cy="109"/>
            </a:xfrm>
            <a:custGeom>
              <a:avLst/>
              <a:gdLst/>
              <a:ahLst/>
              <a:cxnLst/>
              <a:rect l="l" t="t" r="r" b="b"/>
              <a:pathLst>
                <a:path w="4" h="8" extrusionOk="0">
                  <a:moveTo>
                    <a:pt x="0" y="1"/>
                  </a:moveTo>
                  <a:lnTo>
                    <a:pt x="4" y="8"/>
                  </a:lnTo>
                  <a:lnTo>
                    <a:pt x="4"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6" name="Google Shape;7866;p127"/>
            <p:cNvSpPr/>
            <p:nvPr/>
          </p:nvSpPr>
          <p:spPr>
            <a:xfrm>
              <a:off x="1037458" y="1535536"/>
              <a:ext cx="68" cy="54"/>
            </a:xfrm>
            <a:custGeom>
              <a:avLst/>
              <a:gdLst/>
              <a:ahLst/>
              <a:cxnLst/>
              <a:rect l="l" t="t" r="r" b="b"/>
              <a:pathLst>
                <a:path w="5" h="4" extrusionOk="0">
                  <a:moveTo>
                    <a:pt x="1" y="0"/>
                  </a:move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7" name="Google Shape;7867;p12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8" name="Google Shape;7868;p127"/>
            <p:cNvSpPr/>
            <p:nvPr/>
          </p:nvSpPr>
          <p:spPr>
            <a:xfrm>
              <a:off x="1074443" y="1580355"/>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9" name="Google Shape;7869;p12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127"/>
            <p:cNvSpPr/>
            <p:nvPr/>
          </p:nvSpPr>
          <p:spPr>
            <a:xfrm>
              <a:off x="1132813" y="1645052"/>
              <a:ext cx="202889" cy="1100"/>
            </a:xfrm>
            <a:custGeom>
              <a:avLst/>
              <a:gdLst/>
              <a:ahLst/>
              <a:cxnLst/>
              <a:rect l="l" t="t" r="r" b="b"/>
              <a:pathLst>
                <a:path w="14943" h="81" extrusionOk="0">
                  <a:moveTo>
                    <a:pt x="1" y="81"/>
                  </a:moveTo>
                  <a:lnTo>
                    <a:pt x="1494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1" name="Google Shape;7871;p127"/>
            <p:cNvSpPr/>
            <p:nvPr/>
          </p:nvSpPr>
          <p:spPr>
            <a:xfrm>
              <a:off x="1415496" y="1668718"/>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2" name="Google Shape;7872;p12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3" name="Google Shape;7873;p12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4" name="Google Shape;7874;p127"/>
            <p:cNvSpPr/>
            <p:nvPr/>
          </p:nvSpPr>
          <p:spPr>
            <a:xfrm>
              <a:off x="1456649" y="1702091"/>
              <a:ext cx="163" cy="149"/>
            </a:xfrm>
            <a:custGeom>
              <a:avLst/>
              <a:gdLst/>
              <a:ahLst/>
              <a:cxnLst/>
              <a:rect l="l" t="t" r="r" b="b"/>
              <a:pathLst>
                <a:path w="12" h="11" extrusionOk="0">
                  <a:moveTo>
                    <a:pt x="11"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5" name="Google Shape;7875;p12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6" name="Google Shape;7876;p127"/>
            <p:cNvSpPr/>
            <p:nvPr/>
          </p:nvSpPr>
          <p:spPr>
            <a:xfrm>
              <a:off x="1456935" y="1701806"/>
              <a:ext cx="163" cy="109"/>
            </a:xfrm>
            <a:custGeom>
              <a:avLst/>
              <a:gdLst/>
              <a:ahLst/>
              <a:cxnLst/>
              <a:rect l="l" t="t" r="r" b="b"/>
              <a:pathLst>
                <a:path w="12" h="8" extrusionOk="0">
                  <a:moveTo>
                    <a:pt x="11"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7" name="Google Shape;7877;p12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8" name="Google Shape;7878;p12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9" name="Google Shape;7879;p127"/>
            <p:cNvSpPr/>
            <p:nvPr/>
          </p:nvSpPr>
          <p:spPr>
            <a:xfrm>
              <a:off x="1539174" y="1665921"/>
              <a:ext cx="14" cy="285"/>
            </a:xfrm>
            <a:custGeom>
              <a:avLst/>
              <a:gdLst/>
              <a:ahLst/>
              <a:cxnLst/>
              <a:rect l="l" t="t" r="r" b="b"/>
              <a:pathLst>
                <a:path w="1" h="21" extrusionOk="0">
                  <a:moveTo>
                    <a:pt x="0" y="2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0" name="Google Shape;7880;p12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1" name="Google Shape;7881;p127"/>
            <p:cNvSpPr/>
            <p:nvPr/>
          </p:nvSpPr>
          <p:spPr>
            <a:xfrm>
              <a:off x="1477423" y="1689681"/>
              <a:ext cx="163" cy="109"/>
            </a:xfrm>
            <a:custGeom>
              <a:avLst/>
              <a:gdLst/>
              <a:ahLst/>
              <a:cxnLst/>
              <a:rect l="l" t="t" r="r" b="b"/>
              <a:pathLst>
                <a:path w="12" h="8" extrusionOk="0">
                  <a:moveTo>
                    <a:pt x="1" y="7"/>
                  </a:moveTo>
                  <a:lnTo>
                    <a:pt x="1" y="7"/>
                  </a:ln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2" name="Google Shape;7882;p127"/>
            <p:cNvSpPr/>
            <p:nvPr/>
          </p:nvSpPr>
          <p:spPr>
            <a:xfrm>
              <a:off x="1428843" y="1703327"/>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3" name="Google Shape;7883;p12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4" name="Google Shape;7884;p12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5" name="Google Shape;7885;p127"/>
            <p:cNvSpPr/>
            <p:nvPr/>
          </p:nvSpPr>
          <p:spPr>
            <a:xfrm>
              <a:off x="1456269" y="1702376"/>
              <a:ext cx="163" cy="149"/>
            </a:xfrm>
            <a:custGeom>
              <a:avLst/>
              <a:gdLst/>
              <a:ahLst/>
              <a:cxnLst/>
              <a:rect l="l" t="t" r="r" b="b"/>
              <a:pathLst>
                <a:path w="12" h="11" extrusionOk="0">
                  <a:moveTo>
                    <a:pt x="11"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6" name="Google Shape;7886;p12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7" name="Google Shape;7887;p12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8" name="Google Shape;7888;p127"/>
            <p:cNvSpPr/>
            <p:nvPr/>
          </p:nvSpPr>
          <p:spPr>
            <a:xfrm>
              <a:off x="1455794" y="1702702"/>
              <a:ext cx="204" cy="163"/>
            </a:xfrm>
            <a:custGeom>
              <a:avLst/>
              <a:gdLst/>
              <a:ahLst/>
              <a:cxnLst/>
              <a:rect l="l" t="t" r="r" b="b"/>
              <a:pathLst>
                <a:path w="15" h="12" extrusionOk="0">
                  <a:moveTo>
                    <a:pt x="15"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9" name="Google Shape;7889;p12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0" name="Google Shape;7890;p127"/>
            <p:cNvSpPr/>
            <p:nvPr/>
          </p:nvSpPr>
          <p:spPr>
            <a:xfrm>
              <a:off x="1455224" y="1703042"/>
              <a:ext cx="258" cy="149"/>
            </a:xfrm>
            <a:custGeom>
              <a:avLst/>
              <a:gdLst/>
              <a:ahLst/>
              <a:cxnLst/>
              <a:rect l="l" t="t" r="r" b="b"/>
              <a:pathLst>
                <a:path w="19" h="11" extrusionOk="0">
                  <a:moveTo>
                    <a:pt x="18"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1" name="Google Shape;7891;p127"/>
            <p:cNvSpPr/>
            <p:nvPr/>
          </p:nvSpPr>
          <p:spPr>
            <a:xfrm>
              <a:off x="1482080" y="1685595"/>
              <a:ext cx="299" cy="244"/>
            </a:xfrm>
            <a:custGeom>
              <a:avLst/>
              <a:gdLst/>
              <a:ahLst/>
              <a:cxnLst/>
              <a:rect l="l" t="t" r="r" b="b"/>
              <a:pathLst>
                <a:path w="22" h="18" extrusionOk="0">
                  <a:moveTo>
                    <a:pt x="1" y="18"/>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2" name="Google Shape;7892;p127"/>
            <p:cNvSpPr/>
            <p:nvPr/>
          </p:nvSpPr>
          <p:spPr>
            <a:xfrm>
              <a:off x="1539174" y="1665486"/>
              <a:ext cx="14" cy="244"/>
            </a:xfrm>
            <a:custGeom>
              <a:avLst/>
              <a:gdLst/>
              <a:ahLst/>
              <a:cxnLst/>
              <a:rect l="l" t="t" r="r" b="b"/>
              <a:pathLst>
                <a:path w="1" h="18" extrusionOk="0">
                  <a:moveTo>
                    <a:pt x="0" y="0"/>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3" name="Google Shape;7893;p12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4" name="Google Shape;7894;p127"/>
            <p:cNvSpPr/>
            <p:nvPr/>
          </p:nvSpPr>
          <p:spPr>
            <a:xfrm>
              <a:off x="1539174" y="1666396"/>
              <a:ext cx="14" cy="299"/>
            </a:xfrm>
            <a:custGeom>
              <a:avLst/>
              <a:gdLst/>
              <a:ahLst/>
              <a:cxnLst/>
              <a:rect l="l" t="t" r="r" b="b"/>
              <a:pathLst>
                <a:path w="1" h="22" extrusionOk="0">
                  <a:moveTo>
                    <a:pt x="0" y="0"/>
                  </a:moveTo>
                  <a:lnTo>
                    <a:pt x="0"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5" name="Google Shape;7895;p127"/>
            <p:cNvSpPr/>
            <p:nvPr/>
          </p:nvSpPr>
          <p:spPr>
            <a:xfrm>
              <a:off x="1485217" y="1683409"/>
              <a:ext cx="163" cy="109"/>
            </a:xfrm>
            <a:custGeom>
              <a:avLst/>
              <a:gdLst/>
              <a:ahLst/>
              <a:cxnLst/>
              <a:rect l="l" t="t" r="r" b="b"/>
              <a:pathLst>
                <a:path w="12" h="8" extrusionOk="0">
                  <a:moveTo>
                    <a:pt x="1" y="7"/>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6" name="Google Shape;7896;p127"/>
            <p:cNvSpPr/>
            <p:nvPr/>
          </p:nvSpPr>
          <p:spPr>
            <a:xfrm>
              <a:off x="1485407" y="1683354"/>
              <a:ext cx="109" cy="68"/>
            </a:xfrm>
            <a:custGeom>
              <a:avLst/>
              <a:gdLst/>
              <a:ahLst/>
              <a:cxnLst/>
              <a:rect l="l" t="t" r="r" b="b"/>
              <a:pathLst>
                <a:path w="8" h="5" extrusionOk="0">
                  <a:moveTo>
                    <a:pt x="1" y="4"/>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7" name="Google Shape;7897;p127"/>
            <p:cNvSpPr/>
            <p:nvPr/>
          </p:nvSpPr>
          <p:spPr>
            <a:xfrm>
              <a:off x="1480139" y="1687115"/>
              <a:ext cx="394" cy="339"/>
            </a:xfrm>
            <a:custGeom>
              <a:avLst/>
              <a:gdLst/>
              <a:ahLst/>
              <a:cxnLst/>
              <a:rect l="l" t="t" r="r" b="b"/>
              <a:pathLst>
                <a:path w="29" h="25" extrusionOk="0">
                  <a:moveTo>
                    <a:pt x="0" y="25"/>
                  </a:moveTo>
                  <a:lnTo>
                    <a:pt x="2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8" name="Google Shape;7898;p12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9" name="Google Shape;7899;p127"/>
            <p:cNvSpPr/>
            <p:nvPr/>
          </p:nvSpPr>
          <p:spPr>
            <a:xfrm>
              <a:off x="1485556" y="1683259"/>
              <a:ext cx="109" cy="68"/>
            </a:xfrm>
            <a:custGeom>
              <a:avLst/>
              <a:gdLst/>
              <a:ahLst/>
              <a:cxnLst/>
              <a:rect l="l" t="t" r="r" b="b"/>
              <a:pathLst>
                <a:path w="8" h="5" extrusionOk="0">
                  <a:moveTo>
                    <a:pt x="0" y="4"/>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0" name="Google Shape;7900;p127"/>
            <p:cNvSpPr/>
            <p:nvPr/>
          </p:nvSpPr>
          <p:spPr>
            <a:xfrm>
              <a:off x="1483845" y="1684264"/>
              <a:ext cx="244" cy="204"/>
            </a:xfrm>
            <a:custGeom>
              <a:avLst/>
              <a:gdLst/>
              <a:ahLst/>
              <a:cxnLst/>
              <a:rect l="l" t="t" r="r" b="b"/>
              <a:pathLst>
                <a:path w="18" h="15" extrusionOk="0">
                  <a:moveTo>
                    <a:pt x="0" y="14"/>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1" name="Google Shape;7901;p127"/>
            <p:cNvSpPr/>
            <p:nvPr/>
          </p:nvSpPr>
          <p:spPr>
            <a:xfrm>
              <a:off x="1484646" y="1683789"/>
              <a:ext cx="204" cy="109"/>
            </a:xfrm>
            <a:custGeom>
              <a:avLst/>
              <a:gdLst/>
              <a:ahLst/>
              <a:cxnLst/>
              <a:rect l="l" t="t" r="r" b="b"/>
              <a:pathLst>
                <a:path w="15" h="8" extrusionOk="0">
                  <a:moveTo>
                    <a:pt x="1" y="7"/>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2" name="Google Shape;7902;p127"/>
            <p:cNvSpPr/>
            <p:nvPr/>
          </p:nvSpPr>
          <p:spPr>
            <a:xfrm>
              <a:off x="1484415" y="1683924"/>
              <a:ext cx="204" cy="163"/>
            </a:xfrm>
            <a:custGeom>
              <a:avLst/>
              <a:gdLst/>
              <a:ahLst/>
              <a:cxnLst/>
              <a:rect l="l" t="t" r="r" b="b"/>
              <a:pathLst>
                <a:path w="15" h="12" extrusionOk="0">
                  <a:moveTo>
                    <a:pt x="0" y="11"/>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3" name="Google Shape;7903;p127"/>
            <p:cNvSpPr/>
            <p:nvPr/>
          </p:nvSpPr>
          <p:spPr>
            <a:xfrm>
              <a:off x="1484130" y="1684115"/>
              <a:ext cx="244" cy="163"/>
            </a:xfrm>
            <a:custGeom>
              <a:avLst/>
              <a:gdLst/>
              <a:ahLst/>
              <a:cxnLst/>
              <a:rect l="l" t="t" r="r" b="b"/>
              <a:pathLst>
                <a:path w="18" h="12" extrusionOk="0">
                  <a:moveTo>
                    <a:pt x="0" y="11"/>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4" name="Google Shape;7904;p127"/>
            <p:cNvSpPr/>
            <p:nvPr/>
          </p:nvSpPr>
          <p:spPr>
            <a:xfrm>
              <a:off x="1485026" y="1683544"/>
              <a:ext cx="204" cy="109"/>
            </a:xfrm>
            <a:custGeom>
              <a:avLst/>
              <a:gdLst/>
              <a:ahLst/>
              <a:cxnLst/>
              <a:rect l="l" t="t" r="r" b="b"/>
              <a:pathLst>
                <a:path w="15" h="8" extrusionOk="0">
                  <a:moveTo>
                    <a:pt x="1" y="8"/>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5" name="Google Shape;7905;p12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6" name="Google Shape;7906;p12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7" name="Google Shape;7907;p127"/>
            <p:cNvSpPr/>
            <p:nvPr/>
          </p:nvSpPr>
          <p:spPr>
            <a:xfrm>
              <a:off x="1484836" y="1683639"/>
              <a:ext cx="204" cy="109"/>
            </a:xfrm>
            <a:custGeom>
              <a:avLst/>
              <a:gdLst/>
              <a:ahLst/>
              <a:cxnLst/>
              <a:rect l="l" t="t" r="r" b="b"/>
              <a:pathLst>
                <a:path w="15" h="8" extrusionOk="0">
                  <a:moveTo>
                    <a:pt x="1" y="8"/>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8" name="Google Shape;7908;p127"/>
            <p:cNvSpPr/>
            <p:nvPr/>
          </p:nvSpPr>
          <p:spPr>
            <a:xfrm>
              <a:off x="1485692" y="1683164"/>
              <a:ext cx="109" cy="109"/>
            </a:xfrm>
            <a:custGeom>
              <a:avLst/>
              <a:gdLst/>
              <a:ahLst/>
              <a:cxnLst/>
              <a:rect l="l" t="t" r="r" b="b"/>
              <a:pathLst>
                <a:path w="8" h="8" extrusionOk="0">
                  <a:moveTo>
                    <a:pt x="1" y="8"/>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9" name="Google Shape;7909;p12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127"/>
            <p:cNvSpPr/>
            <p:nvPr/>
          </p:nvSpPr>
          <p:spPr>
            <a:xfrm>
              <a:off x="1485787" y="1683164"/>
              <a:ext cx="109" cy="68"/>
            </a:xfrm>
            <a:custGeom>
              <a:avLst/>
              <a:gdLst/>
              <a:ahLst/>
              <a:cxnLst/>
              <a:rect l="l" t="t" r="r" b="b"/>
              <a:pathLst>
                <a:path w="8" h="5" extrusionOk="0">
                  <a:moveTo>
                    <a:pt x="1" y="4"/>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12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127"/>
            <p:cNvSpPr/>
            <p:nvPr/>
          </p:nvSpPr>
          <p:spPr>
            <a:xfrm>
              <a:off x="1539269" y="1663911"/>
              <a:ext cx="14" cy="299"/>
            </a:xfrm>
            <a:custGeom>
              <a:avLst/>
              <a:gdLst/>
              <a:ahLst/>
              <a:cxnLst/>
              <a:rect l="l" t="t" r="r" b="b"/>
              <a:pathLst>
                <a:path w="1" h="22" extrusionOk="0">
                  <a:moveTo>
                    <a:pt x="0" y="1"/>
                  </a:moveTo>
                  <a:lnTo>
                    <a:pt x="0"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12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127"/>
            <p:cNvSpPr/>
            <p:nvPr/>
          </p:nvSpPr>
          <p:spPr>
            <a:xfrm>
              <a:off x="1482460" y="1685309"/>
              <a:ext cx="299" cy="204"/>
            </a:xfrm>
            <a:custGeom>
              <a:avLst/>
              <a:gdLst/>
              <a:ahLst/>
              <a:cxnLst/>
              <a:rect l="l" t="t" r="r" b="b"/>
              <a:pathLst>
                <a:path w="22" h="15" extrusionOk="0">
                  <a:moveTo>
                    <a:pt x="1" y="14"/>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127"/>
            <p:cNvSpPr/>
            <p:nvPr/>
          </p:nvSpPr>
          <p:spPr>
            <a:xfrm>
              <a:off x="1482840" y="1685024"/>
              <a:ext cx="299" cy="204"/>
            </a:xfrm>
            <a:custGeom>
              <a:avLst/>
              <a:gdLst/>
              <a:ahLst/>
              <a:cxnLst/>
              <a:rect l="l" t="t" r="r" b="b"/>
              <a:pathLst>
                <a:path w="22" h="15" extrusionOk="0">
                  <a:moveTo>
                    <a:pt x="1" y="14"/>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127"/>
            <p:cNvSpPr/>
            <p:nvPr/>
          </p:nvSpPr>
          <p:spPr>
            <a:xfrm>
              <a:off x="1481605" y="1685975"/>
              <a:ext cx="353" cy="244"/>
            </a:xfrm>
            <a:custGeom>
              <a:avLst/>
              <a:gdLst/>
              <a:ahLst/>
              <a:cxnLst/>
              <a:rect l="l" t="t" r="r" b="b"/>
              <a:pathLst>
                <a:path w="26" h="18" extrusionOk="0">
                  <a:moveTo>
                    <a:pt x="1" y="18"/>
                  </a:moveTo>
                  <a:lnTo>
                    <a:pt x="2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12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12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127"/>
            <p:cNvSpPr/>
            <p:nvPr/>
          </p:nvSpPr>
          <p:spPr>
            <a:xfrm>
              <a:off x="1479568" y="1687536"/>
              <a:ext cx="434" cy="394"/>
            </a:xfrm>
            <a:custGeom>
              <a:avLst/>
              <a:gdLst/>
              <a:ahLst/>
              <a:cxnLst/>
              <a:rect l="l" t="t" r="r" b="b"/>
              <a:pathLst>
                <a:path w="32" h="29" extrusionOk="0">
                  <a:moveTo>
                    <a:pt x="0" y="29"/>
                  </a:moveTo>
                  <a:lnTo>
                    <a:pt x="3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127"/>
            <p:cNvSpPr/>
            <p:nvPr/>
          </p:nvSpPr>
          <p:spPr>
            <a:xfrm>
              <a:off x="1485882" y="1683123"/>
              <a:ext cx="109" cy="54"/>
            </a:xfrm>
            <a:custGeom>
              <a:avLst/>
              <a:gdLst/>
              <a:ahLst/>
              <a:cxnLst/>
              <a:rect l="l" t="t" r="r" b="b"/>
              <a:pathLst>
                <a:path w="8" h="4" extrusionOk="0">
                  <a:moveTo>
                    <a:pt x="1" y="4"/>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127"/>
            <p:cNvSpPr/>
            <p:nvPr/>
          </p:nvSpPr>
          <p:spPr>
            <a:xfrm>
              <a:off x="1486167" y="1683028"/>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127"/>
            <p:cNvSpPr/>
            <p:nvPr/>
          </p:nvSpPr>
          <p:spPr>
            <a:xfrm>
              <a:off x="1485977" y="1683123"/>
              <a:ext cx="68" cy="14"/>
            </a:xfrm>
            <a:custGeom>
              <a:avLst/>
              <a:gdLst/>
              <a:ahLst/>
              <a:cxnLst/>
              <a:rect l="l" t="t" r="r" b="b"/>
              <a:pathLst>
                <a:path w="5" h="1" extrusionOk="0">
                  <a:moveTo>
                    <a:pt x="1"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127"/>
            <p:cNvSpPr/>
            <p:nvPr/>
          </p:nvSpPr>
          <p:spPr>
            <a:xfrm>
              <a:off x="1481184" y="1686301"/>
              <a:ext cx="339" cy="299"/>
            </a:xfrm>
            <a:custGeom>
              <a:avLst/>
              <a:gdLst/>
              <a:ahLst/>
              <a:cxnLst/>
              <a:rect l="l" t="t" r="r" b="b"/>
              <a:pathLst>
                <a:path w="25" h="22" extrusionOk="0">
                  <a:moveTo>
                    <a:pt x="0" y="22"/>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127"/>
            <p:cNvSpPr/>
            <p:nvPr/>
          </p:nvSpPr>
          <p:spPr>
            <a:xfrm>
              <a:off x="1486031" y="1683069"/>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127"/>
            <p:cNvSpPr/>
            <p:nvPr/>
          </p:nvSpPr>
          <p:spPr>
            <a:xfrm>
              <a:off x="1486072" y="1683069"/>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127"/>
            <p:cNvSpPr/>
            <p:nvPr/>
          </p:nvSpPr>
          <p:spPr>
            <a:xfrm>
              <a:off x="1480654" y="1686681"/>
              <a:ext cx="394" cy="353"/>
            </a:xfrm>
            <a:custGeom>
              <a:avLst/>
              <a:gdLst/>
              <a:ahLst/>
              <a:cxnLst/>
              <a:rect l="l" t="t" r="r" b="b"/>
              <a:pathLst>
                <a:path w="29" h="26" extrusionOk="0">
                  <a:moveTo>
                    <a:pt x="1" y="25"/>
                  </a:moveTo>
                  <a:lnTo>
                    <a:pt x="2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127"/>
            <p:cNvSpPr/>
            <p:nvPr/>
          </p:nvSpPr>
          <p:spPr>
            <a:xfrm>
              <a:off x="1483221" y="1684739"/>
              <a:ext cx="258" cy="204"/>
            </a:xfrm>
            <a:custGeom>
              <a:avLst/>
              <a:gdLst/>
              <a:ahLst/>
              <a:cxnLst/>
              <a:rect l="l" t="t" r="r" b="b"/>
              <a:pathLst>
                <a:path w="19" h="15" extrusionOk="0">
                  <a:moveTo>
                    <a:pt x="1" y="14"/>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12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127"/>
            <p:cNvSpPr/>
            <p:nvPr/>
          </p:nvSpPr>
          <p:spPr>
            <a:xfrm>
              <a:off x="1483560" y="1684495"/>
              <a:ext cx="244" cy="204"/>
            </a:xfrm>
            <a:custGeom>
              <a:avLst/>
              <a:gdLst/>
              <a:ahLst/>
              <a:cxnLst/>
              <a:rect l="l" t="t" r="r" b="b"/>
              <a:pathLst>
                <a:path w="18" h="15" extrusionOk="0">
                  <a:moveTo>
                    <a:pt x="0" y="15"/>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127"/>
            <p:cNvSpPr/>
            <p:nvPr/>
          </p:nvSpPr>
          <p:spPr>
            <a:xfrm>
              <a:off x="1539459" y="1669532"/>
              <a:ext cx="54" cy="339"/>
            </a:xfrm>
            <a:custGeom>
              <a:avLst/>
              <a:gdLst/>
              <a:ahLst/>
              <a:cxnLst/>
              <a:rect l="l" t="t" r="r" b="b"/>
              <a:pathLst>
                <a:path w="4" h="25" extrusionOk="0">
                  <a:moveTo>
                    <a:pt x="0" y="0"/>
                  </a:moveTo>
                  <a:lnTo>
                    <a:pt x="4"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12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12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3" name="Google Shape;7933;p127"/>
            <p:cNvSpPr/>
            <p:nvPr/>
          </p:nvSpPr>
          <p:spPr>
            <a:xfrm>
              <a:off x="1993626" y="1750237"/>
              <a:ext cx="68" cy="149"/>
            </a:xfrm>
            <a:custGeom>
              <a:avLst/>
              <a:gdLst/>
              <a:ahLst/>
              <a:cxnLst/>
              <a:rect l="l" t="t" r="r" b="b"/>
              <a:pathLst>
                <a:path w="5" h="11" extrusionOk="0">
                  <a:moveTo>
                    <a:pt x="4"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4" name="Google Shape;7934;p12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127"/>
            <p:cNvSpPr/>
            <p:nvPr/>
          </p:nvSpPr>
          <p:spPr>
            <a:xfrm>
              <a:off x="1993490" y="1749762"/>
              <a:ext cx="14" cy="109"/>
            </a:xfrm>
            <a:custGeom>
              <a:avLst/>
              <a:gdLst/>
              <a:ahLst/>
              <a:cxnLst/>
              <a:rect l="l" t="t" r="r" b="b"/>
              <a:pathLst>
                <a:path w="1" h="8" extrusionOk="0">
                  <a:moveTo>
                    <a:pt x="0"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127"/>
            <p:cNvSpPr/>
            <p:nvPr/>
          </p:nvSpPr>
          <p:spPr>
            <a:xfrm>
              <a:off x="1993490" y="1749898"/>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12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8" name="Google Shape;7938;p127"/>
            <p:cNvSpPr/>
            <p:nvPr/>
          </p:nvSpPr>
          <p:spPr>
            <a:xfrm>
              <a:off x="1983552" y="1708690"/>
              <a:ext cx="68" cy="68"/>
            </a:xfrm>
            <a:custGeom>
              <a:avLst/>
              <a:gdLst/>
              <a:ahLst/>
              <a:cxnLst/>
              <a:rect l="l" t="t" r="r" b="b"/>
              <a:pathLst>
                <a:path w="5" h="5" extrusionOk="0">
                  <a:moveTo>
                    <a:pt x="1" y="1"/>
                  </a:moveTo>
                  <a:lnTo>
                    <a:pt x="1" y="4"/>
                  </a:ln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9" name="Google Shape;7939;p127"/>
            <p:cNvSpPr/>
            <p:nvPr/>
          </p:nvSpPr>
          <p:spPr>
            <a:xfrm>
              <a:off x="1993721" y="1750481"/>
              <a:ext cx="163" cy="244"/>
            </a:xfrm>
            <a:custGeom>
              <a:avLst/>
              <a:gdLst/>
              <a:ahLst/>
              <a:cxnLst/>
              <a:rect l="l" t="t" r="r" b="b"/>
              <a:pathLst>
                <a:path w="12" h="18" extrusionOk="0">
                  <a:moveTo>
                    <a:pt x="11" y="18"/>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0" name="Google Shape;7940;p127"/>
            <p:cNvSpPr/>
            <p:nvPr/>
          </p:nvSpPr>
          <p:spPr>
            <a:xfrm>
              <a:off x="1993531" y="1750047"/>
              <a:ext cx="68" cy="109"/>
            </a:xfrm>
            <a:custGeom>
              <a:avLst/>
              <a:gdLst/>
              <a:ahLst/>
              <a:cxnLst/>
              <a:rect l="l" t="t" r="r" b="b"/>
              <a:pathLst>
                <a:path w="5" h="8" extrusionOk="0">
                  <a:moveTo>
                    <a:pt x="4"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1" name="Google Shape;7941;p12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2" name="Google Shape;7942;p127"/>
            <p:cNvSpPr/>
            <p:nvPr/>
          </p:nvSpPr>
          <p:spPr>
            <a:xfrm>
              <a:off x="2035703" y="1698520"/>
              <a:ext cx="204" cy="109"/>
            </a:xfrm>
            <a:custGeom>
              <a:avLst/>
              <a:gdLst/>
              <a:ahLst/>
              <a:cxnLst/>
              <a:rect l="l" t="t" r="r" b="b"/>
              <a:pathLst>
                <a:path w="15" h="8" extrusionOk="0">
                  <a:moveTo>
                    <a:pt x="0" y="1"/>
                  </a:moveTo>
                  <a:lnTo>
                    <a:pt x="14"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3" name="Google Shape;7943;p127"/>
            <p:cNvSpPr/>
            <p:nvPr/>
          </p:nvSpPr>
          <p:spPr>
            <a:xfrm>
              <a:off x="2065505" y="1706314"/>
              <a:ext cx="204" cy="14"/>
            </a:xfrm>
            <a:custGeom>
              <a:avLst/>
              <a:gdLst/>
              <a:ahLst/>
              <a:cxnLst/>
              <a:rect l="l" t="t" r="r" b="b"/>
              <a:pathLst>
                <a:path w="15" h="1" extrusionOk="0">
                  <a:moveTo>
                    <a:pt x="0" y="1"/>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4" name="Google Shape;7944;p127"/>
            <p:cNvSpPr/>
            <p:nvPr/>
          </p:nvSpPr>
          <p:spPr>
            <a:xfrm>
              <a:off x="2066266" y="1706409"/>
              <a:ext cx="244" cy="14"/>
            </a:xfrm>
            <a:custGeom>
              <a:avLst/>
              <a:gdLst/>
              <a:ahLst/>
              <a:cxnLst/>
              <a:rect l="l" t="t" r="r" b="b"/>
              <a:pathLst>
                <a:path w="18" h="1" extrusionOk="0">
                  <a:moveTo>
                    <a:pt x="0" y="1"/>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5" name="Google Shape;7945;p127"/>
            <p:cNvSpPr/>
            <p:nvPr/>
          </p:nvSpPr>
          <p:spPr>
            <a:xfrm>
              <a:off x="2067257" y="1706463"/>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6" name="Google Shape;7946;p127"/>
            <p:cNvSpPr/>
            <p:nvPr/>
          </p:nvSpPr>
          <p:spPr>
            <a:xfrm>
              <a:off x="2068357" y="1706504"/>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127"/>
            <p:cNvSpPr/>
            <p:nvPr/>
          </p:nvSpPr>
          <p:spPr>
            <a:xfrm>
              <a:off x="2071819" y="1706409"/>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12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127"/>
            <p:cNvSpPr/>
            <p:nvPr/>
          </p:nvSpPr>
          <p:spPr>
            <a:xfrm>
              <a:off x="2165463" y="1668718"/>
              <a:ext cx="54" cy="14"/>
            </a:xfrm>
            <a:custGeom>
              <a:avLst/>
              <a:gdLst/>
              <a:ahLst/>
              <a:cxnLst/>
              <a:rect l="l" t="t" r="r" b="b"/>
              <a:pathLst>
                <a:path w="4" h="1" extrusionOk="0">
                  <a:moveTo>
                    <a:pt x="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127"/>
            <p:cNvSpPr/>
            <p:nvPr/>
          </p:nvSpPr>
          <p:spPr>
            <a:xfrm>
              <a:off x="2165028" y="1668908"/>
              <a:ext cx="163" cy="109"/>
            </a:xfrm>
            <a:custGeom>
              <a:avLst/>
              <a:gdLst/>
              <a:ahLst/>
              <a:cxnLst/>
              <a:rect l="l" t="t" r="r" b="b"/>
              <a:pathLst>
                <a:path w="12" h="8" extrusionOk="0">
                  <a:moveTo>
                    <a:pt x="1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1" name="Google Shape;7951;p12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2" name="Google Shape;7952;p127"/>
            <p:cNvSpPr/>
            <p:nvPr/>
          </p:nvSpPr>
          <p:spPr>
            <a:xfrm>
              <a:off x="2167404" y="1667197"/>
              <a:ext cx="163" cy="163"/>
            </a:xfrm>
            <a:custGeom>
              <a:avLst/>
              <a:gdLst/>
              <a:ahLst/>
              <a:cxnLst/>
              <a:rect l="l" t="t" r="r" b="b"/>
              <a:pathLst>
                <a:path w="12" h="12" extrusionOk="0">
                  <a:moveTo>
                    <a:pt x="11"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127"/>
            <p:cNvSpPr/>
            <p:nvPr/>
          </p:nvSpPr>
          <p:spPr>
            <a:xfrm>
              <a:off x="2151437" y="1676701"/>
              <a:ext cx="394" cy="68"/>
            </a:xfrm>
            <a:custGeom>
              <a:avLst/>
              <a:gdLst/>
              <a:ahLst/>
              <a:cxnLst/>
              <a:rect l="l" t="t" r="r" b="b"/>
              <a:pathLst>
                <a:path w="29" h="5" extrusionOk="0">
                  <a:moveTo>
                    <a:pt x="29"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127"/>
            <p:cNvSpPr/>
            <p:nvPr/>
          </p:nvSpPr>
          <p:spPr>
            <a:xfrm>
              <a:off x="2152917" y="1676470"/>
              <a:ext cx="339" cy="109"/>
            </a:xfrm>
            <a:custGeom>
              <a:avLst/>
              <a:gdLst/>
              <a:ahLst/>
              <a:cxnLst/>
              <a:rect l="l" t="t" r="r" b="b"/>
              <a:pathLst>
                <a:path w="25" h="8" extrusionOk="0">
                  <a:moveTo>
                    <a:pt x="25"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127"/>
            <p:cNvSpPr/>
            <p:nvPr/>
          </p:nvSpPr>
          <p:spPr>
            <a:xfrm>
              <a:off x="2152198" y="1676606"/>
              <a:ext cx="394" cy="68"/>
            </a:xfrm>
            <a:custGeom>
              <a:avLst/>
              <a:gdLst/>
              <a:ahLst/>
              <a:cxnLst/>
              <a:rect l="l" t="t" r="r" b="b"/>
              <a:pathLst>
                <a:path w="29" h="5" extrusionOk="0">
                  <a:moveTo>
                    <a:pt x="29"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127"/>
            <p:cNvSpPr/>
            <p:nvPr/>
          </p:nvSpPr>
          <p:spPr>
            <a:xfrm>
              <a:off x="2150962" y="1676851"/>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7" name="Google Shape;7957;p127"/>
            <p:cNvSpPr/>
            <p:nvPr/>
          </p:nvSpPr>
          <p:spPr>
            <a:xfrm>
              <a:off x="2154913" y="1676036"/>
              <a:ext cx="299" cy="109"/>
            </a:xfrm>
            <a:custGeom>
              <a:avLst/>
              <a:gdLst/>
              <a:ahLst/>
              <a:cxnLst/>
              <a:rect l="l" t="t" r="r" b="b"/>
              <a:pathLst>
                <a:path w="22" h="8" extrusionOk="0">
                  <a:moveTo>
                    <a:pt x="21"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8" name="Google Shape;7958;p127"/>
            <p:cNvSpPr/>
            <p:nvPr/>
          </p:nvSpPr>
          <p:spPr>
            <a:xfrm>
              <a:off x="2153528" y="1676375"/>
              <a:ext cx="299" cy="54"/>
            </a:xfrm>
            <a:custGeom>
              <a:avLst/>
              <a:gdLst/>
              <a:ahLst/>
              <a:cxnLst/>
              <a:rect l="l" t="t" r="r" b="b"/>
              <a:pathLst>
                <a:path w="22" h="4" extrusionOk="0">
                  <a:moveTo>
                    <a:pt x="22"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127"/>
            <p:cNvSpPr/>
            <p:nvPr/>
          </p:nvSpPr>
          <p:spPr>
            <a:xfrm>
              <a:off x="2154098" y="1676280"/>
              <a:ext cx="258" cy="54"/>
            </a:xfrm>
            <a:custGeom>
              <a:avLst/>
              <a:gdLst/>
              <a:ahLst/>
              <a:cxnLst/>
              <a:rect l="l" t="t" r="r" b="b"/>
              <a:pathLst>
                <a:path w="19" h="4" extrusionOk="0">
                  <a:moveTo>
                    <a:pt x="18"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127"/>
            <p:cNvSpPr/>
            <p:nvPr/>
          </p:nvSpPr>
          <p:spPr>
            <a:xfrm>
              <a:off x="2154533" y="1676131"/>
              <a:ext cx="244" cy="109"/>
            </a:xfrm>
            <a:custGeom>
              <a:avLst/>
              <a:gdLst/>
              <a:ahLst/>
              <a:cxnLst/>
              <a:rect l="l" t="t" r="r" b="b"/>
              <a:pathLst>
                <a:path w="18" h="8" extrusionOk="0">
                  <a:moveTo>
                    <a:pt x="18"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127"/>
            <p:cNvSpPr/>
            <p:nvPr/>
          </p:nvSpPr>
          <p:spPr>
            <a:xfrm>
              <a:off x="2164703" y="1669098"/>
              <a:ext cx="149" cy="68"/>
            </a:xfrm>
            <a:custGeom>
              <a:avLst/>
              <a:gdLst/>
              <a:ahLst/>
              <a:cxnLst/>
              <a:rect l="l" t="t" r="r" b="b"/>
              <a:pathLst>
                <a:path w="11" h="5" extrusionOk="0">
                  <a:moveTo>
                    <a:pt x="11"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12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3" name="Google Shape;7963;p12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4" name="Google Shape;7964;p127"/>
            <p:cNvSpPr/>
            <p:nvPr/>
          </p:nvSpPr>
          <p:spPr>
            <a:xfrm>
              <a:off x="2146590" y="1667482"/>
              <a:ext cx="964" cy="68"/>
            </a:xfrm>
            <a:custGeom>
              <a:avLst/>
              <a:gdLst/>
              <a:ahLst/>
              <a:cxnLst/>
              <a:rect l="l" t="t" r="r" b="b"/>
              <a:pathLst>
                <a:path w="71" h="5" extrusionOk="0">
                  <a:moveTo>
                    <a:pt x="7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12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12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12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12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9" name="Google Shape;7969;p12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0" name="Google Shape;7970;p127"/>
            <p:cNvSpPr/>
            <p:nvPr/>
          </p:nvSpPr>
          <p:spPr>
            <a:xfrm>
              <a:off x="2239039" y="1718289"/>
              <a:ext cx="109" cy="163"/>
            </a:xfrm>
            <a:custGeom>
              <a:avLst/>
              <a:gdLst/>
              <a:ahLst/>
              <a:cxnLst/>
              <a:rect l="l" t="t" r="r" b="b"/>
              <a:pathLst>
                <a:path w="8" h="12" extrusionOk="0">
                  <a:moveTo>
                    <a:pt x="8"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12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12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12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127"/>
            <p:cNvSpPr/>
            <p:nvPr/>
          </p:nvSpPr>
          <p:spPr>
            <a:xfrm>
              <a:off x="2241415" y="1712166"/>
              <a:ext cx="14" cy="109"/>
            </a:xfrm>
            <a:custGeom>
              <a:avLst/>
              <a:gdLst/>
              <a:ahLst/>
              <a:cxnLst/>
              <a:rect l="l" t="t" r="r" b="b"/>
              <a:pathLst>
                <a:path w="1" h="8" extrusionOk="0">
                  <a:moveTo>
                    <a:pt x="1" y="7"/>
                  </a:moveTo>
                  <a:lnTo>
                    <a:pt x="1" y="0"/>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5" name="Google Shape;7975;p12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6" name="Google Shape;7976;p127"/>
            <p:cNvSpPr/>
            <p:nvPr/>
          </p:nvSpPr>
          <p:spPr>
            <a:xfrm>
              <a:off x="2238618" y="1718764"/>
              <a:ext cx="149" cy="163"/>
            </a:xfrm>
            <a:custGeom>
              <a:avLst/>
              <a:gdLst/>
              <a:ahLst/>
              <a:cxnLst/>
              <a:rect l="l" t="t" r="r" b="b"/>
              <a:pathLst>
                <a:path w="11" h="12" extrusionOk="0">
                  <a:moveTo>
                    <a:pt x="0" y="1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12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12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12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12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1" name="Google Shape;7981;p127"/>
            <p:cNvSpPr/>
            <p:nvPr/>
          </p:nvSpPr>
          <p:spPr>
            <a:xfrm>
              <a:off x="2199542" y="1725947"/>
              <a:ext cx="14" cy="109"/>
            </a:xfrm>
            <a:custGeom>
              <a:avLst/>
              <a:gdLst/>
              <a:ahLst/>
              <a:cxnLst/>
              <a:rect l="l" t="t" r="r" b="b"/>
              <a:pathLst>
                <a:path w="1" h="8" extrusionOk="0">
                  <a:moveTo>
                    <a:pt x="0"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2" name="Google Shape;7982;p12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3" name="Google Shape;7983;p127"/>
            <p:cNvSpPr/>
            <p:nvPr/>
          </p:nvSpPr>
          <p:spPr>
            <a:xfrm>
              <a:off x="2200534" y="1723815"/>
              <a:ext cx="109" cy="149"/>
            </a:xfrm>
            <a:custGeom>
              <a:avLst/>
              <a:gdLst/>
              <a:ahLst/>
              <a:cxnLst/>
              <a:rect l="l" t="t" r="r" b="b"/>
              <a:pathLst>
                <a:path w="8" h="11" extrusionOk="0">
                  <a:moveTo>
                    <a:pt x="1" y="11"/>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12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5" name="Google Shape;7985;p127"/>
            <p:cNvSpPr/>
            <p:nvPr/>
          </p:nvSpPr>
          <p:spPr>
            <a:xfrm>
              <a:off x="2198348" y="1727277"/>
              <a:ext cx="109" cy="68"/>
            </a:xfrm>
            <a:custGeom>
              <a:avLst/>
              <a:gdLst/>
              <a:ahLst/>
              <a:cxnLst/>
              <a:rect l="l" t="t" r="r" b="b"/>
              <a:pathLst>
                <a:path w="8" h="5" extrusionOk="0">
                  <a:moveTo>
                    <a:pt x="1" y="4"/>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6" name="Google Shape;7986;p12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12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8" name="Google Shape;7988;p12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9" name="Google Shape;7989;p127"/>
            <p:cNvSpPr/>
            <p:nvPr/>
          </p:nvSpPr>
          <p:spPr>
            <a:xfrm>
              <a:off x="2201402" y="1722485"/>
              <a:ext cx="244" cy="339"/>
            </a:xfrm>
            <a:custGeom>
              <a:avLst/>
              <a:gdLst/>
              <a:ahLst/>
              <a:cxnLst/>
              <a:rect l="l" t="t" r="r" b="b"/>
              <a:pathLst>
                <a:path w="18" h="25" extrusionOk="0">
                  <a:moveTo>
                    <a:pt x="0" y="25"/>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0" name="Google Shape;7990;p12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1" name="Google Shape;7991;p127"/>
            <p:cNvSpPr/>
            <p:nvPr/>
          </p:nvSpPr>
          <p:spPr>
            <a:xfrm>
              <a:off x="2200968" y="1723150"/>
              <a:ext cx="149" cy="299"/>
            </a:xfrm>
            <a:custGeom>
              <a:avLst/>
              <a:gdLst/>
              <a:ahLst/>
              <a:cxnLst/>
              <a:rect l="l" t="t" r="r" b="b"/>
              <a:pathLst>
                <a:path w="11" h="22" extrusionOk="0">
                  <a:moveTo>
                    <a:pt x="1" y="21"/>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2" name="Google Shape;7992;p127"/>
            <p:cNvSpPr/>
            <p:nvPr/>
          </p:nvSpPr>
          <p:spPr>
            <a:xfrm>
              <a:off x="2226344" y="1713917"/>
              <a:ext cx="258" cy="14"/>
            </a:xfrm>
            <a:custGeom>
              <a:avLst/>
              <a:gdLst/>
              <a:ahLst/>
              <a:cxnLst/>
              <a:rect l="l" t="t" r="r" b="b"/>
              <a:pathLst>
                <a:path w="19" h="1" extrusionOk="0">
                  <a:moveTo>
                    <a:pt x="1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3" name="Google Shape;7993;p127"/>
            <p:cNvSpPr/>
            <p:nvPr/>
          </p:nvSpPr>
          <p:spPr>
            <a:xfrm>
              <a:off x="2225964" y="1713917"/>
              <a:ext cx="299" cy="14"/>
            </a:xfrm>
            <a:custGeom>
              <a:avLst/>
              <a:gdLst/>
              <a:ahLst/>
              <a:cxnLst/>
              <a:rect l="l" t="t" r="r" b="b"/>
              <a:pathLst>
                <a:path w="22" h="1" extrusionOk="0">
                  <a:moveTo>
                    <a:pt x="22"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4" name="Google Shape;7994;p127"/>
            <p:cNvSpPr/>
            <p:nvPr/>
          </p:nvSpPr>
          <p:spPr>
            <a:xfrm>
              <a:off x="2225543" y="1713876"/>
              <a:ext cx="299" cy="14"/>
            </a:xfrm>
            <a:custGeom>
              <a:avLst/>
              <a:gdLst/>
              <a:ahLst/>
              <a:cxnLst/>
              <a:rect l="l" t="t" r="r" b="b"/>
              <a:pathLst>
                <a:path w="22" h="1" extrusionOk="0">
                  <a:moveTo>
                    <a:pt x="21"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5" name="Google Shape;7995;p127"/>
            <p:cNvSpPr/>
            <p:nvPr/>
          </p:nvSpPr>
          <p:spPr>
            <a:xfrm>
              <a:off x="2222882" y="171382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6" name="Google Shape;7996;p127"/>
            <p:cNvSpPr/>
            <p:nvPr/>
          </p:nvSpPr>
          <p:spPr>
            <a:xfrm>
              <a:off x="2226915" y="1714012"/>
              <a:ext cx="204" cy="68"/>
            </a:xfrm>
            <a:custGeom>
              <a:avLst/>
              <a:gdLst/>
              <a:ahLst/>
              <a:cxnLst/>
              <a:rect l="l" t="t" r="r" b="b"/>
              <a:pathLst>
                <a:path w="15" h="5" extrusionOk="0">
                  <a:moveTo>
                    <a:pt x="15"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7" name="Google Shape;7997;p127"/>
            <p:cNvSpPr/>
            <p:nvPr/>
          </p:nvSpPr>
          <p:spPr>
            <a:xfrm>
              <a:off x="2223588" y="171382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8" name="Google Shape;7998;p127"/>
            <p:cNvSpPr/>
            <p:nvPr/>
          </p:nvSpPr>
          <p:spPr>
            <a:xfrm>
              <a:off x="2225014" y="1713822"/>
              <a:ext cx="353" cy="14"/>
            </a:xfrm>
            <a:custGeom>
              <a:avLst/>
              <a:gdLst/>
              <a:ahLst/>
              <a:cxnLst/>
              <a:rect l="l" t="t" r="r" b="b"/>
              <a:pathLst>
                <a:path w="26" h="1" extrusionOk="0">
                  <a:moveTo>
                    <a:pt x="25"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9" name="Google Shape;7999;p127"/>
            <p:cNvSpPr/>
            <p:nvPr/>
          </p:nvSpPr>
          <p:spPr>
            <a:xfrm>
              <a:off x="2224824" y="171382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0" name="Google Shape;8000;p127"/>
            <p:cNvSpPr/>
            <p:nvPr/>
          </p:nvSpPr>
          <p:spPr>
            <a:xfrm>
              <a:off x="2226684" y="1713972"/>
              <a:ext cx="204" cy="14"/>
            </a:xfrm>
            <a:custGeom>
              <a:avLst/>
              <a:gdLst/>
              <a:ahLst/>
              <a:cxnLst/>
              <a:rect l="l" t="t" r="r" b="b"/>
              <a:pathLst>
                <a:path w="15" h="1" extrusionOk="0">
                  <a:moveTo>
                    <a:pt x="1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1" name="Google Shape;8001;p127"/>
            <p:cNvSpPr/>
            <p:nvPr/>
          </p:nvSpPr>
          <p:spPr>
            <a:xfrm>
              <a:off x="2240845" y="1712206"/>
              <a:ext cx="258" cy="68"/>
            </a:xfrm>
            <a:custGeom>
              <a:avLst/>
              <a:gdLst/>
              <a:ahLst/>
              <a:cxnLst/>
              <a:rect l="l" t="t" r="r" b="b"/>
              <a:pathLst>
                <a:path w="19" h="5" extrusionOk="0">
                  <a:moveTo>
                    <a:pt x="18"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2" name="Google Shape;8002;p127"/>
            <p:cNvSpPr/>
            <p:nvPr/>
          </p:nvSpPr>
          <p:spPr>
            <a:xfrm>
              <a:off x="2240370" y="1712301"/>
              <a:ext cx="353" cy="68"/>
            </a:xfrm>
            <a:custGeom>
              <a:avLst/>
              <a:gdLst/>
              <a:ahLst/>
              <a:cxnLst/>
              <a:rect l="l" t="t" r="r" b="b"/>
              <a:pathLst>
                <a:path w="26" h="5" extrusionOk="0">
                  <a:moveTo>
                    <a:pt x="25"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3" name="Google Shape;8003;p127"/>
            <p:cNvSpPr/>
            <p:nvPr/>
          </p:nvSpPr>
          <p:spPr>
            <a:xfrm>
              <a:off x="2241225" y="1712166"/>
              <a:ext cx="163" cy="14"/>
            </a:xfrm>
            <a:custGeom>
              <a:avLst/>
              <a:gdLst/>
              <a:ahLst/>
              <a:cxnLst/>
              <a:rect l="l" t="t" r="r" b="b"/>
              <a:pathLst>
                <a:path w="12" h="1" extrusionOk="0">
                  <a:moveTo>
                    <a:pt x="11" y="0"/>
                  </a:moveTo>
                  <a:lnTo>
                    <a:pt x="11" y="0"/>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4" name="Google Shape;8004;p127"/>
            <p:cNvSpPr/>
            <p:nvPr/>
          </p:nvSpPr>
          <p:spPr>
            <a:xfrm>
              <a:off x="2239379" y="1712682"/>
              <a:ext cx="149" cy="109"/>
            </a:xfrm>
            <a:custGeom>
              <a:avLst/>
              <a:gdLst/>
              <a:ahLst/>
              <a:cxnLst/>
              <a:rect l="l" t="t" r="r" b="b"/>
              <a:pathLst>
                <a:path w="11" h="8" extrusionOk="0">
                  <a:moveTo>
                    <a:pt x="11"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5" name="Google Shape;8005;p127"/>
            <p:cNvSpPr/>
            <p:nvPr/>
          </p:nvSpPr>
          <p:spPr>
            <a:xfrm>
              <a:off x="2240044" y="1712397"/>
              <a:ext cx="244" cy="68"/>
            </a:xfrm>
            <a:custGeom>
              <a:avLst/>
              <a:gdLst/>
              <a:ahLst/>
              <a:cxnLst/>
              <a:rect l="l" t="t" r="r" b="b"/>
              <a:pathLst>
                <a:path w="18" h="5" extrusionOk="0">
                  <a:moveTo>
                    <a:pt x="18"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6" name="Google Shape;8006;p127"/>
            <p:cNvSpPr/>
            <p:nvPr/>
          </p:nvSpPr>
          <p:spPr>
            <a:xfrm>
              <a:off x="2227159" y="1714067"/>
              <a:ext cx="149" cy="54"/>
            </a:xfrm>
            <a:custGeom>
              <a:avLst/>
              <a:gdLst/>
              <a:ahLst/>
              <a:cxnLst/>
              <a:rect l="l" t="t" r="r" b="b"/>
              <a:pathLst>
                <a:path w="11" h="4" extrusionOk="0">
                  <a:moveTo>
                    <a:pt x="11"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7" name="Google Shape;8007;p127"/>
            <p:cNvSpPr/>
            <p:nvPr/>
          </p:nvSpPr>
          <p:spPr>
            <a:xfrm>
              <a:off x="2239800" y="1712492"/>
              <a:ext cx="163" cy="68"/>
            </a:xfrm>
            <a:custGeom>
              <a:avLst/>
              <a:gdLst/>
              <a:ahLst/>
              <a:cxnLst/>
              <a:rect l="l" t="t" r="r" b="b"/>
              <a:pathLst>
                <a:path w="12" h="5" extrusionOk="0">
                  <a:moveTo>
                    <a:pt x="11"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8" name="Google Shape;8008;p127"/>
            <p:cNvSpPr/>
            <p:nvPr/>
          </p:nvSpPr>
          <p:spPr>
            <a:xfrm>
              <a:off x="2239569" y="1712587"/>
              <a:ext cx="149" cy="68"/>
            </a:xfrm>
            <a:custGeom>
              <a:avLst/>
              <a:gdLst/>
              <a:ahLst/>
              <a:cxnLst/>
              <a:rect l="l" t="t" r="r" b="b"/>
              <a:pathLst>
                <a:path w="11" h="5" extrusionOk="0">
                  <a:moveTo>
                    <a:pt x="11"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9" name="Google Shape;8009;p127"/>
            <p:cNvSpPr/>
            <p:nvPr/>
          </p:nvSpPr>
          <p:spPr>
            <a:xfrm>
              <a:off x="2223873" y="171382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0" name="Google Shape;8010;p127"/>
            <p:cNvSpPr/>
            <p:nvPr/>
          </p:nvSpPr>
          <p:spPr>
            <a:xfrm>
              <a:off x="2218320" y="1714067"/>
              <a:ext cx="394" cy="14"/>
            </a:xfrm>
            <a:custGeom>
              <a:avLst/>
              <a:gdLst/>
              <a:ahLst/>
              <a:cxnLst/>
              <a:rect l="l" t="t" r="r" b="b"/>
              <a:pathLst>
                <a:path w="29" h="1" extrusionOk="0">
                  <a:moveTo>
                    <a:pt x="0" y="0"/>
                  </a:moveTo>
                  <a:lnTo>
                    <a:pt x="2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1" name="Google Shape;8011;p127"/>
            <p:cNvSpPr/>
            <p:nvPr/>
          </p:nvSpPr>
          <p:spPr>
            <a:xfrm>
              <a:off x="2221742" y="1713822"/>
              <a:ext cx="394" cy="14"/>
            </a:xfrm>
            <a:custGeom>
              <a:avLst/>
              <a:gdLst/>
              <a:ahLst/>
              <a:cxnLst/>
              <a:rect l="l" t="t" r="r" b="b"/>
              <a:pathLst>
                <a:path w="29" h="1" extrusionOk="0">
                  <a:moveTo>
                    <a:pt x="28"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2" name="Google Shape;8012;p12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3" name="Google Shape;8013;p127"/>
            <p:cNvSpPr/>
            <p:nvPr/>
          </p:nvSpPr>
          <p:spPr>
            <a:xfrm>
              <a:off x="2218985" y="1713972"/>
              <a:ext cx="625" cy="54"/>
            </a:xfrm>
            <a:custGeom>
              <a:avLst/>
              <a:gdLst/>
              <a:ahLst/>
              <a:cxnLst/>
              <a:rect l="l" t="t" r="r" b="b"/>
              <a:pathLst>
                <a:path w="46" h="4" extrusionOk="0">
                  <a:moveTo>
                    <a:pt x="46"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4" name="Google Shape;8014;p127"/>
            <p:cNvSpPr/>
            <p:nvPr/>
          </p:nvSpPr>
          <p:spPr>
            <a:xfrm>
              <a:off x="2219977" y="1713917"/>
              <a:ext cx="543" cy="14"/>
            </a:xfrm>
            <a:custGeom>
              <a:avLst/>
              <a:gdLst/>
              <a:ahLst/>
              <a:cxnLst/>
              <a:rect l="l" t="t" r="r" b="b"/>
              <a:pathLst>
                <a:path w="40" h="1" extrusionOk="0">
                  <a:moveTo>
                    <a:pt x="39"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5" name="Google Shape;8015;p127"/>
            <p:cNvSpPr/>
            <p:nvPr/>
          </p:nvSpPr>
          <p:spPr>
            <a:xfrm>
              <a:off x="2220886" y="1713876"/>
              <a:ext cx="489" cy="14"/>
            </a:xfrm>
            <a:custGeom>
              <a:avLst/>
              <a:gdLst/>
              <a:ahLst/>
              <a:cxnLst/>
              <a:rect l="l" t="t" r="r" b="b"/>
              <a:pathLst>
                <a:path w="36" h="1" extrusionOk="0">
                  <a:moveTo>
                    <a:pt x="35"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6" name="Google Shape;8016;p12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7" name="Google Shape;8017;p12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8" name="Google Shape;8018;p127"/>
            <p:cNvSpPr/>
            <p:nvPr/>
          </p:nvSpPr>
          <p:spPr>
            <a:xfrm>
              <a:off x="2205204" y="1719959"/>
              <a:ext cx="625" cy="14"/>
            </a:xfrm>
            <a:custGeom>
              <a:avLst/>
              <a:gdLst/>
              <a:ahLst/>
              <a:cxnLst/>
              <a:rect l="l" t="t" r="r" b="b"/>
              <a:pathLst>
                <a:path w="46" h="1" extrusionOk="0">
                  <a:moveTo>
                    <a:pt x="25" y="0"/>
                  </a:moveTo>
                  <a:lnTo>
                    <a:pt x="46" y="0"/>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9" name="Google Shape;8019;p12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0" name="Google Shape;8020;p12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1" name="Google Shape;8021;p12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2" name="Google Shape;8022;p12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3" name="Google Shape;8023;p12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4" name="Google Shape;8024;p12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5" name="Google Shape;8025;p12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6" name="Google Shape;8026;p12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7" name="Google Shape;8027;p12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8" name="Google Shape;8028;p12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9" name="Google Shape;8029;p12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0" name="Google Shape;8030;p12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1" name="Google Shape;8031;p12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2" name="Google Shape;8032;p12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3" name="Google Shape;8033;p12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4" name="Google Shape;8034;p12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5" name="Google Shape;8035;p12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6" name="Google Shape;8036;p12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7" name="Google Shape;8037;p127"/>
            <p:cNvSpPr/>
            <p:nvPr/>
          </p:nvSpPr>
          <p:spPr>
            <a:xfrm>
              <a:off x="1998948" y="1591570"/>
              <a:ext cx="394" cy="394"/>
            </a:xfrm>
            <a:custGeom>
              <a:avLst/>
              <a:gdLst/>
              <a:ahLst/>
              <a:cxnLst/>
              <a:rect l="l" t="t" r="r" b="b"/>
              <a:pathLst>
                <a:path w="29" h="29" extrusionOk="0">
                  <a:moveTo>
                    <a:pt x="29" y="29"/>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8" name="Google Shape;8038;p12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9" name="Google Shape;8039;p12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0" name="Google Shape;8040;p12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1" name="Google Shape;8041;p127"/>
            <p:cNvSpPr/>
            <p:nvPr/>
          </p:nvSpPr>
          <p:spPr>
            <a:xfrm>
              <a:off x="2116217" y="1584537"/>
              <a:ext cx="244" cy="14"/>
            </a:xfrm>
            <a:custGeom>
              <a:avLst/>
              <a:gdLst/>
              <a:ahLst/>
              <a:cxnLst/>
              <a:rect l="l" t="t" r="r" b="b"/>
              <a:pathLst>
                <a:path w="18" h="1" extrusionOk="0">
                  <a:moveTo>
                    <a:pt x="1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2" name="Google Shape;8042;p127"/>
            <p:cNvSpPr/>
            <p:nvPr/>
          </p:nvSpPr>
          <p:spPr>
            <a:xfrm>
              <a:off x="2117168" y="1584632"/>
              <a:ext cx="258" cy="14"/>
            </a:xfrm>
            <a:custGeom>
              <a:avLst/>
              <a:gdLst/>
              <a:ahLst/>
              <a:cxnLst/>
              <a:rect l="l" t="t" r="r" b="b"/>
              <a:pathLst>
                <a:path w="19" h="1" extrusionOk="0">
                  <a:moveTo>
                    <a:pt x="1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3" name="Google Shape;8043;p127"/>
            <p:cNvSpPr/>
            <p:nvPr/>
          </p:nvSpPr>
          <p:spPr>
            <a:xfrm>
              <a:off x="2115267" y="1584496"/>
              <a:ext cx="244" cy="14"/>
            </a:xfrm>
            <a:custGeom>
              <a:avLst/>
              <a:gdLst/>
              <a:ahLst/>
              <a:cxnLst/>
              <a:rect l="l" t="t" r="r" b="b"/>
              <a:pathLst>
                <a:path w="18" h="1" extrusionOk="0">
                  <a:moveTo>
                    <a:pt x="18"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4" name="Google Shape;8044;p127"/>
            <p:cNvSpPr/>
            <p:nvPr/>
          </p:nvSpPr>
          <p:spPr>
            <a:xfrm>
              <a:off x="2115742" y="1584537"/>
              <a:ext cx="244" cy="14"/>
            </a:xfrm>
            <a:custGeom>
              <a:avLst/>
              <a:gdLst/>
              <a:ahLst/>
              <a:cxnLst/>
              <a:rect l="l" t="t" r="r" b="b"/>
              <a:pathLst>
                <a:path w="18" h="1" extrusionOk="0">
                  <a:moveTo>
                    <a:pt x="18"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5" name="Google Shape;8045;p127"/>
            <p:cNvSpPr/>
            <p:nvPr/>
          </p:nvSpPr>
          <p:spPr>
            <a:xfrm>
              <a:off x="2114357" y="1584442"/>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6" name="Google Shape;8046;p127"/>
            <p:cNvSpPr/>
            <p:nvPr/>
          </p:nvSpPr>
          <p:spPr>
            <a:xfrm>
              <a:off x="2115022" y="1584496"/>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7" name="Google Shape;8047;p127"/>
            <p:cNvSpPr/>
            <p:nvPr/>
          </p:nvSpPr>
          <p:spPr>
            <a:xfrm>
              <a:off x="2117643" y="1584687"/>
              <a:ext cx="258" cy="14"/>
            </a:xfrm>
            <a:custGeom>
              <a:avLst/>
              <a:gdLst/>
              <a:ahLst/>
              <a:cxnLst/>
              <a:rect l="l" t="t" r="r" b="b"/>
              <a:pathLst>
                <a:path w="19" h="1" extrusionOk="0">
                  <a:moveTo>
                    <a:pt x="18"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8" name="Google Shape;8048;p127"/>
            <p:cNvSpPr/>
            <p:nvPr/>
          </p:nvSpPr>
          <p:spPr>
            <a:xfrm>
              <a:off x="2120263" y="1585162"/>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9" name="Google Shape;8049;p127"/>
            <p:cNvSpPr/>
            <p:nvPr/>
          </p:nvSpPr>
          <p:spPr>
            <a:xfrm>
              <a:off x="2120874" y="158516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0" name="Google Shape;8050;p127"/>
            <p:cNvSpPr/>
            <p:nvPr/>
          </p:nvSpPr>
          <p:spPr>
            <a:xfrm>
              <a:off x="2120399" y="158516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1" name="Google Shape;8051;p127"/>
            <p:cNvSpPr/>
            <p:nvPr/>
          </p:nvSpPr>
          <p:spPr>
            <a:xfrm>
              <a:off x="2118118" y="1584727"/>
              <a:ext cx="204" cy="14"/>
            </a:xfrm>
            <a:custGeom>
              <a:avLst/>
              <a:gdLst/>
              <a:ahLst/>
              <a:cxnLst/>
              <a:rect l="l" t="t" r="r" b="b"/>
              <a:pathLst>
                <a:path w="15" h="1" extrusionOk="0">
                  <a:moveTo>
                    <a:pt x="15"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2" name="Google Shape;8052;p127"/>
            <p:cNvSpPr/>
            <p:nvPr/>
          </p:nvSpPr>
          <p:spPr>
            <a:xfrm>
              <a:off x="2118553" y="1584782"/>
              <a:ext cx="204" cy="14"/>
            </a:xfrm>
            <a:custGeom>
              <a:avLst/>
              <a:gdLst/>
              <a:ahLst/>
              <a:cxnLst/>
              <a:rect l="l" t="t" r="r" b="b"/>
              <a:pathLst>
                <a:path w="15" h="1" extrusionOk="0">
                  <a:moveTo>
                    <a:pt x="1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3" name="Google Shape;8053;p127"/>
            <p:cNvSpPr/>
            <p:nvPr/>
          </p:nvSpPr>
          <p:spPr>
            <a:xfrm>
              <a:off x="2118973" y="1584877"/>
              <a:ext cx="163" cy="14"/>
            </a:xfrm>
            <a:custGeom>
              <a:avLst/>
              <a:gdLst/>
              <a:ahLst/>
              <a:cxnLst/>
              <a:rect l="l" t="t" r="r" b="b"/>
              <a:pathLst>
                <a:path w="12" h="1" extrusionOk="0">
                  <a:moveTo>
                    <a:pt x="1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4" name="Google Shape;8054;p127"/>
            <p:cNvSpPr/>
            <p:nvPr/>
          </p:nvSpPr>
          <p:spPr>
            <a:xfrm>
              <a:off x="2119408" y="1584917"/>
              <a:ext cx="149" cy="14"/>
            </a:xfrm>
            <a:custGeom>
              <a:avLst/>
              <a:gdLst/>
              <a:ahLst/>
              <a:cxnLst/>
              <a:rect l="l" t="t" r="r" b="b"/>
              <a:pathLst>
                <a:path w="11" h="1" extrusionOk="0">
                  <a:moveTo>
                    <a:pt x="11"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5" name="Google Shape;8055;p127"/>
            <p:cNvSpPr/>
            <p:nvPr/>
          </p:nvSpPr>
          <p:spPr>
            <a:xfrm>
              <a:off x="2116692" y="1584632"/>
              <a:ext cx="258" cy="14"/>
            </a:xfrm>
            <a:custGeom>
              <a:avLst/>
              <a:gdLst/>
              <a:ahLst/>
              <a:cxnLst/>
              <a:rect l="l" t="t" r="r" b="b"/>
              <a:pathLst>
                <a:path w="19" h="1" extrusionOk="0">
                  <a:moveTo>
                    <a:pt x="1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6" name="Google Shape;8056;p127"/>
            <p:cNvSpPr/>
            <p:nvPr/>
          </p:nvSpPr>
          <p:spPr>
            <a:xfrm>
              <a:off x="2119734" y="1585012"/>
              <a:ext cx="163" cy="14"/>
            </a:xfrm>
            <a:custGeom>
              <a:avLst/>
              <a:gdLst/>
              <a:ahLst/>
              <a:cxnLst/>
              <a:rect l="l" t="t" r="r" b="b"/>
              <a:pathLst>
                <a:path w="12" h="1" extrusionOk="0">
                  <a:moveTo>
                    <a:pt x="11"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127"/>
            <p:cNvSpPr/>
            <p:nvPr/>
          </p:nvSpPr>
          <p:spPr>
            <a:xfrm>
              <a:off x="2113936" y="158444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127"/>
            <p:cNvSpPr/>
            <p:nvPr/>
          </p:nvSpPr>
          <p:spPr>
            <a:xfrm>
              <a:off x="2120644" y="1585162"/>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12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12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127"/>
            <p:cNvSpPr/>
            <p:nvPr/>
          </p:nvSpPr>
          <p:spPr>
            <a:xfrm>
              <a:off x="2223833" y="1459339"/>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2" name="Google Shape;8062;p12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3" name="Google Shape;8063;p127"/>
            <p:cNvSpPr/>
            <p:nvPr/>
          </p:nvSpPr>
          <p:spPr>
            <a:xfrm>
              <a:off x="2221782" y="1455673"/>
              <a:ext cx="204" cy="258"/>
            </a:xfrm>
            <a:custGeom>
              <a:avLst/>
              <a:gdLst/>
              <a:ahLst/>
              <a:cxnLst/>
              <a:rect l="l" t="t" r="r" b="b"/>
              <a:pathLst>
                <a:path w="15" h="19" extrusionOk="0">
                  <a:moveTo>
                    <a:pt x="1" y="1"/>
                  </a:moveTo>
                  <a:lnTo>
                    <a:pt x="15"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4" name="Google Shape;8064;p127"/>
            <p:cNvSpPr/>
            <p:nvPr/>
          </p:nvSpPr>
          <p:spPr>
            <a:xfrm>
              <a:off x="2221552" y="1455347"/>
              <a:ext cx="204" cy="244"/>
            </a:xfrm>
            <a:custGeom>
              <a:avLst/>
              <a:gdLst/>
              <a:ahLst/>
              <a:cxnLst/>
              <a:rect l="l" t="t" r="r" b="b"/>
              <a:pathLst>
                <a:path w="15" h="18" extrusionOk="0">
                  <a:moveTo>
                    <a:pt x="0" y="0"/>
                  </a:moveTo>
                  <a:lnTo>
                    <a:pt x="14"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5" name="Google Shape;8065;p12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6" name="Google Shape;8066;p12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7" name="Google Shape;8067;p127"/>
            <p:cNvSpPr/>
            <p:nvPr/>
          </p:nvSpPr>
          <p:spPr>
            <a:xfrm>
              <a:off x="2221361" y="1454967"/>
              <a:ext cx="149" cy="244"/>
            </a:xfrm>
            <a:custGeom>
              <a:avLst/>
              <a:gdLst/>
              <a:ahLst/>
              <a:cxnLst/>
              <a:rect l="l" t="t" r="r" b="b"/>
              <a:pathLst>
                <a:path w="11" h="18" extrusionOk="0">
                  <a:moveTo>
                    <a:pt x="0" y="0"/>
                  </a:moveTo>
                  <a:lnTo>
                    <a:pt x="1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8" name="Google Shape;8068;p127"/>
            <p:cNvSpPr/>
            <p:nvPr/>
          </p:nvSpPr>
          <p:spPr>
            <a:xfrm>
              <a:off x="2223642" y="1458429"/>
              <a:ext cx="109" cy="258"/>
            </a:xfrm>
            <a:custGeom>
              <a:avLst/>
              <a:gdLst/>
              <a:ahLst/>
              <a:cxnLst/>
              <a:rect l="l" t="t" r="r" b="b"/>
              <a:pathLst>
                <a:path w="8" h="19" extrusionOk="0">
                  <a:moveTo>
                    <a:pt x="0" y="1"/>
                  </a:moveTo>
                  <a:lnTo>
                    <a:pt x="7"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9" name="Google Shape;8069;p127"/>
            <p:cNvSpPr/>
            <p:nvPr/>
          </p:nvSpPr>
          <p:spPr>
            <a:xfrm>
              <a:off x="2222692" y="1456868"/>
              <a:ext cx="204" cy="204"/>
            </a:xfrm>
            <a:custGeom>
              <a:avLst/>
              <a:gdLst/>
              <a:ahLst/>
              <a:cxnLst/>
              <a:rect l="l" t="t" r="r" b="b"/>
              <a:pathLst>
                <a:path w="15" h="15" extrusionOk="0">
                  <a:moveTo>
                    <a:pt x="0" y="0"/>
                  </a:moveTo>
                  <a:lnTo>
                    <a:pt x="14"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0" name="Google Shape;8070;p127"/>
            <p:cNvSpPr/>
            <p:nvPr/>
          </p:nvSpPr>
          <p:spPr>
            <a:xfrm>
              <a:off x="2222502" y="1456583"/>
              <a:ext cx="204" cy="244"/>
            </a:xfrm>
            <a:custGeom>
              <a:avLst/>
              <a:gdLst/>
              <a:ahLst/>
              <a:cxnLst/>
              <a:rect l="l" t="t" r="r" b="b"/>
              <a:pathLst>
                <a:path w="15" h="18" extrusionOk="0">
                  <a:moveTo>
                    <a:pt x="0" y="0"/>
                  </a:moveTo>
                  <a:lnTo>
                    <a:pt x="14"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1" name="Google Shape;8071;p12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2" name="Google Shape;8072;p127"/>
            <p:cNvSpPr/>
            <p:nvPr/>
          </p:nvSpPr>
          <p:spPr>
            <a:xfrm>
              <a:off x="2223303" y="1457574"/>
              <a:ext cx="68" cy="109"/>
            </a:xfrm>
            <a:custGeom>
              <a:avLst/>
              <a:gdLst/>
              <a:ahLst/>
              <a:cxnLst/>
              <a:rect l="l" t="t" r="r" b="b"/>
              <a:pathLst>
                <a:path w="5" h="8" extrusionOk="0">
                  <a:moveTo>
                    <a:pt x="1" y="1"/>
                  </a:moveTo>
                  <a:lnTo>
                    <a:pt x="4"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3" name="Google Shape;8073;p127"/>
            <p:cNvSpPr/>
            <p:nvPr/>
          </p:nvSpPr>
          <p:spPr>
            <a:xfrm>
              <a:off x="2222258" y="1456338"/>
              <a:ext cx="204" cy="258"/>
            </a:xfrm>
            <a:custGeom>
              <a:avLst/>
              <a:gdLst/>
              <a:ahLst/>
              <a:cxnLst/>
              <a:rect l="l" t="t" r="r" b="b"/>
              <a:pathLst>
                <a:path w="15" h="19" extrusionOk="0">
                  <a:moveTo>
                    <a:pt x="1" y="1"/>
                  </a:moveTo>
                  <a:lnTo>
                    <a:pt x="15"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4" name="Google Shape;8074;p12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5" name="Google Shape;8075;p127"/>
            <p:cNvSpPr/>
            <p:nvPr/>
          </p:nvSpPr>
          <p:spPr>
            <a:xfrm>
              <a:off x="2223398" y="1457764"/>
              <a:ext cx="109" cy="163"/>
            </a:xfrm>
            <a:custGeom>
              <a:avLst/>
              <a:gdLst/>
              <a:ahLst/>
              <a:cxnLst/>
              <a:rect l="l" t="t" r="r" b="b"/>
              <a:pathLst>
                <a:path w="8" h="12" extrusionOk="0">
                  <a:moveTo>
                    <a:pt x="1" y="1"/>
                  </a:moveTo>
                  <a:lnTo>
                    <a:pt x="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6" name="Google Shape;8076;p12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7" name="Google Shape;8077;p12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8" name="Google Shape;8078;p127"/>
            <p:cNvSpPr/>
            <p:nvPr/>
          </p:nvSpPr>
          <p:spPr>
            <a:xfrm>
              <a:off x="2222027" y="1456013"/>
              <a:ext cx="204" cy="244"/>
            </a:xfrm>
            <a:custGeom>
              <a:avLst/>
              <a:gdLst/>
              <a:ahLst/>
              <a:cxnLst/>
              <a:rect l="l" t="t" r="r" b="b"/>
              <a:pathLst>
                <a:path w="15" h="18" extrusionOk="0">
                  <a:moveTo>
                    <a:pt x="0" y="0"/>
                  </a:moveTo>
                  <a:lnTo>
                    <a:pt x="14"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9" name="Google Shape;8079;p12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12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12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12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3" name="Google Shape;8083;p12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4" name="Google Shape;8084;p127"/>
            <p:cNvSpPr/>
            <p:nvPr/>
          </p:nvSpPr>
          <p:spPr>
            <a:xfrm>
              <a:off x="2234002" y="1549982"/>
              <a:ext cx="258" cy="14"/>
            </a:xfrm>
            <a:custGeom>
              <a:avLst/>
              <a:gdLst/>
              <a:ahLst/>
              <a:cxnLst/>
              <a:rect l="l" t="t" r="r" b="b"/>
              <a:pathLst>
                <a:path w="19" h="1" extrusionOk="0">
                  <a:moveTo>
                    <a:pt x="18"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127"/>
            <p:cNvSpPr/>
            <p:nvPr/>
          </p:nvSpPr>
          <p:spPr>
            <a:xfrm>
              <a:off x="2234342" y="1550023"/>
              <a:ext cx="149" cy="14"/>
            </a:xfrm>
            <a:custGeom>
              <a:avLst/>
              <a:gdLst/>
              <a:ahLst/>
              <a:cxnLst/>
              <a:rect l="l" t="t" r="r" b="b"/>
              <a:pathLst>
                <a:path w="11" h="1" extrusionOk="0">
                  <a:moveTo>
                    <a:pt x="11"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127"/>
            <p:cNvSpPr/>
            <p:nvPr/>
          </p:nvSpPr>
          <p:spPr>
            <a:xfrm>
              <a:off x="2234722" y="1550118"/>
              <a:ext cx="149" cy="68"/>
            </a:xfrm>
            <a:custGeom>
              <a:avLst/>
              <a:gdLst/>
              <a:ahLst/>
              <a:cxnLst/>
              <a:rect l="l" t="t" r="r" b="b"/>
              <a:pathLst>
                <a:path w="11" h="5" extrusionOk="0">
                  <a:moveTo>
                    <a:pt x="11"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127"/>
            <p:cNvSpPr/>
            <p:nvPr/>
          </p:nvSpPr>
          <p:spPr>
            <a:xfrm>
              <a:off x="2234572" y="1550077"/>
              <a:ext cx="109" cy="14"/>
            </a:xfrm>
            <a:custGeom>
              <a:avLst/>
              <a:gdLst/>
              <a:ahLst/>
              <a:cxnLst/>
              <a:rect l="l" t="t" r="r" b="b"/>
              <a:pathLst>
                <a:path w="8" h="1" extrusionOk="0">
                  <a:moveTo>
                    <a:pt x="8"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8" name="Google Shape;8088;p127"/>
            <p:cNvSpPr/>
            <p:nvPr/>
          </p:nvSpPr>
          <p:spPr>
            <a:xfrm>
              <a:off x="2229630" y="1549982"/>
              <a:ext cx="733" cy="54"/>
            </a:xfrm>
            <a:custGeom>
              <a:avLst/>
              <a:gdLst/>
              <a:ahLst/>
              <a:cxnLst/>
              <a:rect l="l" t="t" r="r" b="b"/>
              <a:pathLst>
                <a:path w="54" h="4" extrusionOk="0">
                  <a:moveTo>
                    <a:pt x="53"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9" name="Google Shape;8089;p127"/>
            <p:cNvSpPr/>
            <p:nvPr/>
          </p:nvSpPr>
          <p:spPr>
            <a:xfrm>
              <a:off x="2245652" y="1554599"/>
              <a:ext cx="530" cy="54"/>
            </a:xfrm>
            <a:custGeom>
              <a:avLst/>
              <a:gdLst/>
              <a:ahLst/>
              <a:cxnLst/>
              <a:rect l="l" t="t" r="r" b="b"/>
              <a:pathLst>
                <a:path w="39" h="4" extrusionOk="0">
                  <a:moveTo>
                    <a:pt x="39"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0" name="Google Shape;8090;p127"/>
            <p:cNvSpPr/>
            <p:nvPr/>
          </p:nvSpPr>
          <p:spPr>
            <a:xfrm>
              <a:off x="2244986" y="1554544"/>
              <a:ext cx="489" cy="68"/>
            </a:xfrm>
            <a:custGeom>
              <a:avLst/>
              <a:gdLst/>
              <a:ahLst/>
              <a:cxnLst/>
              <a:rect l="l" t="t" r="r" b="b"/>
              <a:pathLst>
                <a:path w="36" h="5" extrusionOk="0">
                  <a:moveTo>
                    <a:pt x="35"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127"/>
            <p:cNvSpPr/>
            <p:nvPr/>
          </p:nvSpPr>
          <p:spPr>
            <a:xfrm>
              <a:off x="2235102" y="1550213"/>
              <a:ext cx="109" cy="68"/>
            </a:xfrm>
            <a:custGeom>
              <a:avLst/>
              <a:gdLst/>
              <a:ahLst/>
              <a:cxnLst/>
              <a:rect l="l" t="t" r="r" b="b"/>
              <a:pathLst>
                <a:path w="8" h="5" extrusionOk="0">
                  <a:moveTo>
                    <a:pt x="7"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2" name="Google Shape;8092;p127"/>
            <p:cNvSpPr/>
            <p:nvPr/>
          </p:nvSpPr>
          <p:spPr>
            <a:xfrm>
              <a:off x="2244416" y="1554544"/>
              <a:ext cx="434" cy="14"/>
            </a:xfrm>
            <a:custGeom>
              <a:avLst/>
              <a:gdLst/>
              <a:ahLst/>
              <a:cxnLst/>
              <a:rect l="l" t="t" r="r" b="b"/>
              <a:pathLst>
                <a:path w="32" h="1" extrusionOk="0">
                  <a:moveTo>
                    <a:pt x="32"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3" name="Google Shape;8093;p127"/>
            <p:cNvSpPr/>
            <p:nvPr/>
          </p:nvSpPr>
          <p:spPr>
            <a:xfrm>
              <a:off x="2233622" y="1549982"/>
              <a:ext cx="299" cy="14"/>
            </a:xfrm>
            <a:custGeom>
              <a:avLst/>
              <a:gdLst/>
              <a:ahLst/>
              <a:cxnLst/>
              <a:rect l="l" t="t" r="r" b="b"/>
              <a:pathLst>
                <a:path w="22" h="1" extrusionOk="0">
                  <a:moveTo>
                    <a:pt x="22"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4" name="Google Shape;8094;p127"/>
            <p:cNvSpPr/>
            <p:nvPr/>
          </p:nvSpPr>
          <p:spPr>
            <a:xfrm>
              <a:off x="2247267" y="1554789"/>
              <a:ext cx="584" cy="54"/>
            </a:xfrm>
            <a:custGeom>
              <a:avLst/>
              <a:gdLst/>
              <a:ahLst/>
              <a:cxnLst/>
              <a:rect l="l" t="t" r="r" b="b"/>
              <a:pathLst>
                <a:path w="43" h="4" extrusionOk="0">
                  <a:moveTo>
                    <a:pt x="42"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127"/>
            <p:cNvSpPr/>
            <p:nvPr/>
          </p:nvSpPr>
          <p:spPr>
            <a:xfrm>
              <a:off x="2246412" y="1554694"/>
              <a:ext cx="584" cy="54"/>
            </a:xfrm>
            <a:custGeom>
              <a:avLst/>
              <a:gdLst/>
              <a:ahLst/>
              <a:cxnLst/>
              <a:rect l="l" t="t" r="r" b="b"/>
              <a:pathLst>
                <a:path w="43" h="4" extrusionOk="0">
                  <a:moveTo>
                    <a:pt x="42"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6" name="Google Shape;8096;p127"/>
            <p:cNvSpPr/>
            <p:nvPr/>
          </p:nvSpPr>
          <p:spPr>
            <a:xfrm>
              <a:off x="2243941" y="1554504"/>
              <a:ext cx="339" cy="14"/>
            </a:xfrm>
            <a:custGeom>
              <a:avLst/>
              <a:gdLst/>
              <a:ahLst/>
              <a:cxnLst/>
              <a:rect l="l" t="t" r="r" b="b"/>
              <a:pathLst>
                <a:path w="25" h="1" extrusionOk="0">
                  <a:moveTo>
                    <a:pt x="25"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7" name="Google Shape;8097;p127"/>
            <p:cNvSpPr/>
            <p:nvPr/>
          </p:nvSpPr>
          <p:spPr>
            <a:xfrm>
              <a:off x="2242420" y="1554504"/>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8" name="Google Shape;8098;p127"/>
            <p:cNvSpPr/>
            <p:nvPr/>
          </p:nvSpPr>
          <p:spPr>
            <a:xfrm>
              <a:off x="2242230" y="1554504"/>
              <a:ext cx="54" cy="14"/>
            </a:xfrm>
            <a:custGeom>
              <a:avLst/>
              <a:gdLst/>
              <a:ahLst/>
              <a:cxnLst/>
              <a:rect l="l" t="t" r="r" b="b"/>
              <a:pathLst>
                <a:path w="4" h="1" extrusionOk="0">
                  <a:moveTo>
                    <a:pt x="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127"/>
            <p:cNvSpPr/>
            <p:nvPr/>
          </p:nvSpPr>
          <p:spPr>
            <a:xfrm>
              <a:off x="2228530" y="1550023"/>
              <a:ext cx="964" cy="109"/>
            </a:xfrm>
            <a:custGeom>
              <a:avLst/>
              <a:gdLst/>
              <a:ahLst/>
              <a:cxnLst/>
              <a:rect l="l" t="t" r="r" b="b"/>
              <a:pathLst>
                <a:path w="71" h="8" extrusionOk="0">
                  <a:moveTo>
                    <a:pt x="1" y="8"/>
                  </a:moveTo>
                  <a:lnTo>
                    <a:pt x="7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0" name="Google Shape;8100;p127"/>
            <p:cNvSpPr/>
            <p:nvPr/>
          </p:nvSpPr>
          <p:spPr>
            <a:xfrm>
              <a:off x="2243506" y="1554449"/>
              <a:ext cx="299" cy="14"/>
            </a:xfrm>
            <a:custGeom>
              <a:avLst/>
              <a:gdLst/>
              <a:ahLst/>
              <a:cxnLst/>
              <a:rect l="l" t="t" r="r" b="b"/>
              <a:pathLst>
                <a:path w="22" h="1" extrusionOk="0">
                  <a:moveTo>
                    <a:pt x="22"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1" name="Google Shape;8101;p127"/>
            <p:cNvSpPr/>
            <p:nvPr/>
          </p:nvSpPr>
          <p:spPr>
            <a:xfrm>
              <a:off x="2242841" y="1554449"/>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127"/>
            <p:cNvSpPr/>
            <p:nvPr/>
          </p:nvSpPr>
          <p:spPr>
            <a:xfrm>
              <a:off x="2242610" y="1554449"/>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3" name="Google Shape;8103;p127"/>
            <p:cNvSpPr/>
            <p:nvPr/>
          </p:nvSpPr>
          <p:spPr>
            <a:xfrm>
              <a:off x="2232441" y="1549928"/>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127"/>
            <p:cNvSpPr/>
            <p:nvPr/>
          </p:nvSpPr>
          <p:spPr>
            <a:xfrm>
              <a:off x="2242081" y="1554544"/>
              <a:ext cx="68" cy="14"/>
            </a:xfrm>
            <a:custGeom>
              <a:avLst/>
              <a:gdLst/>
              <a:ahLst/>
              <a:cxnLst/>
              <a:rect l="l" t="t" r="r" b="b"/>
              <a:pathLst>
                <a:path w="5" h="1" extrusionOk="0">
                  <a:moveTo>
                    <a:pt x="4"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5" name="Google Shape;8105;p127"/>
            <p:cNvSpPr/>
            <p:nvPr/>
          </p:nvSpPr>
          <p:spPr>
            <a:xfrm>
              <a:off x="2243126" y="1554449"/>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6" name="Google Shape;8106;p127"/>
            <p:cNvSpPr/>
            <p:nvPr/>
          </p:nvSpPr>
          <p:spPr>
            <a:xfrm>
              <a:off x="2230581" y="1549928"/>
              <a:ext cx="584" cy="14"/>
            </a:xfrm>
            <a:custGeom>
              <a:avLst/>
              <a:gdLst/>
              <a:ahLst/>
              <a:cxnLst/>
              <a:rect l="l" t="t" r="r" b="b"/>
              <a:pathLst>
                <a:path w="43" h="1" extrusionOk="0">
                  <a:moveTo>
                    <a:pt x="43"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127"/>
            <p:cNvSpPr/>
            <p:nvPr/>
          </p:nvSpPr>
          <p:spPr>
            <a:xfrm>
              <a:off x="2234912" y="1550118"/>
              <a:ext cx="109" cy="68"/>
            </a:xfrm>
            <a:custGeom>
              <a:avLst/>
              <a:gdLst/>
              <a:ahLst/>
              <a:cxnLst/>
              <a:rect l="l" t="t" r="r" b="b"/>
              <a:pathLst>
                <a:path w="8" h="5" extrusionOk="0">
                  <a:moveTo>
                    <a:pt x="7"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127"/>
            <p:cNvSpPr/>
            <p:nvPr/>
          </p:nvSpPr>
          <p:spPr>
            <a:xfrm>
              <a:off x="2233011" y="1549928"/>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127"/>
            <p:cNvSpPr/>
            <p:nvPr/>
          </p:nvSpPr>
          <p:spPr>
            <a:xfrm>
              <a:off x="2231436" y="1549928"/>
              <a:ext cx="448" cy="14"/>
            </a:xfrm>
            <a:custGeom>
              <a:avLst/>
              <a:gdLst/>
              <a:ahLst/>
              <a:cxnLst/>
              <a:rect l="l" t="t" r="r" b="b"/>
              <a:pathLst>
                <a:path w="33" h="1" extrusionOk="0">
                  <a:moveTo>
                    <a:pt x="32"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0" name="Google Shape;8110;p127"/>
            <p:cNvSpPr/>
            <p:nvPr/>
          </p:nvSpPr>
          <p:spPr>
            <a:xfrm>
              <a:off x="2235197" y="1550308"/>
              <a:ext cx="54" cy="14"/>
            </a:xfrm>
            <a:custGeom>
              <a:avLst/>
              <a:gdLst/>
              <a:ahLst/>
              <a:cxnLst/>
              <a:rect l="l" t="t" r="r" b="b"/>
              <a:pathLst>
                <a:path w="4" h="1" extrusionOk="0">
                  <a:moveTo>
                    <a:pt x="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1" name="Google Shape;8111;p127"/>
            <p:cNvSpPr/>
            <p:nvPr/>
          </p:nvSpPr>
          <p:spPr>
            <a:xfrm>
              <a:off x="2242040" y="1554544"/>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127"/>
            <p:cNvSpPr/>
            <p:nvPr/>
          </p:nvSpPr>
          <p:spPr>
            <a:xfrm>
              <a:off x="2233486" y="1549928"/>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127"/>
            <p:cNvSpPr/>
            <p:nvPr/>
          </p:nvSpPr>
          <p:spPr>
            <a:xfrm>
              <a:off x="2235007" y="1550173"/>
              <a:ext cx="109" cy="54"/>
            </a:xfrm>
            <a:custGeom>
              <a:avLst/>
              <a:gdLst/>
              <a:ahLst/>
              <a:cxnLst/>
              <a:rect l="l" t="t" r="r" b="b"/>
              <a:pathLst>
                <a:path w="8" h="4" extrusionOk="0">
                  <a:moveTo>
                    <a:pt x="7"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12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12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6" name="Google Shape;8116;p12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7" name="Google Shape;8117;p12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127"/>
            <p:cNvSpPr/>
            <p:nvPr/>
          </p:nvSpPr>
          <p:spPr>
            <a:xfrm>
              <a:off x="2296513" y="2011767"/>
              <a:ext cx="54" cy="54"/>
            </a:xfrm>
            <a:custGeom>
              <a:avLst/>
              <a:gdLst/>
              <a:ahLst/>
              <a:cxnLst/>
              <a:rect l="l" t="t" r="r" b="b"/>
              <a:pathLst>
                <a:path w="4" h="4" extrusionOk="0">
                  <a:moveTo>
                    <a:pt x="4"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127"/>
            <p:cNvSpPr/>
            <p:nvPr/>
          </p:nvSpPr>
          <p:spPr>
            <a:xfrm>
              <a:off x="2296649" y="2011522"/>
              <a:ext cx="68" cy="109"/>
            </a:xfrm>
            <a:custGeom>
              <a:avLst/>
              <a:gdLst/>
              <a:ahLst/>
              <a:cxnLst/>
              <a:rect l="l" t="t" r="r" b="b"/>
              <a:pathLst>
                <a:path w="5" h="8" extrusionOk="0">
                  <a:moveTo>
                    <a:pt x="4"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0" name="Google Shape;8120;p12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1" name="Google Shape;8121;p12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2" name="Google Shape;8122;p127"/>
            <p:cNvSpPr/>
            <p:nvPr/>
          </p:nvSpPr>
          <p:spPr>
            <a:xfrm>
              <a:off x="2306248" y="2008196"/>
              <a:ext cx="68" cy="68"/>
            </a:xfrm>
            <a:custGeom>
              <a:avLst/>
              <a:gdLst/>
              <a:ahLst/>
              <a:cxnLst/>
              <a:rect l="l" t="t" r="r" b="b"/>
              <a:pathLst>
                <a:path w="5" h="5" extrusionOk="0">
                  <a:moveTo>
                    <a:pt x="4"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3" name="Google Shape;8123;p127"/>
            <p:cNvSpPr/>
            <p:nvPr/>
          </p:nvSpPr>
          <p:spPr>
            <a:xfrm>
              <a:off x="2336336" y="2018080"/>
              <a:ext cx="109" cy="14"/>
            </a:xfrm>
            <a:custGeom>
              <a:avLst/>
              <a:gdLst/>
              <a:ahLst/>
              <a:cxnLst/>
              <a:rect l="l" t="t" r="r" b="b"/>
              <a:pathLst>
                <a:path w="8" h="1" extrusionOk="0">
                  <a:moveTo>
                    <a:pt x="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4" name="Google Shape;8124;p127"/>
            <p:cNvSpPr/>
            <p:nvPr/>
          </p:nvSpPr>
          <p:spPr>
            <a:xfrm>
              <a:off x="2336675" y="2017890"/>
              <a:ext cx="54" cy="68"/>
            </a:xfrm>
            <a:custGeom>
              <a:avLst/>
              <a:gdLst/>
              <a:ahLst/>
              <a:cxnLst/>
              <a:rect l="l" t="t" r="r" b="b"/>
              <a:pathLst>
                <a:path w="4" h="5" extrusionOk="0">
                  <a:moveTo>
                    <a:pt x="4"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5" name="Google Shape;8125;p12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6" name="Google Shape;8126;p127"/>
            <p:cNvSpPr/>
            <p:nvPr/>
          </p:nvSpPr>
          <p:spPr>
            <a:xfrm>
              <a:off x="2335765" y="2018230"/>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7" name="Google Shape;8127;p127"/>
            <p:cNvSpPr/>
            <p:nvPr/>
          </p:nvSpPr>
          <p:spPr>
            <a:xfrm>
              <a:off x="2335480" y="2018230"/>
              <a:ext cx="163" cy="14"/>
            </a:xfrm>
            <a:custGeom>
              <a:avLst/>
              <a:gdLst/>
              <a:ahLst/>
              <a:cxnLst/>
              <a:rect l="l" t="t" r="r" b="b"/>
              <a:pathLst>
                <a:path w="12" h="1" extrusionOk="0">
                  <a:moveTo>
                    <a:pt x="1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8" name="Google Shape;8128;p127"/>
            <p:cNvSpPr/>
            <p:nvPr/>
          </p:nvSpPr>
          <p:spPr>
            <a:xfrm>
              <a:off x="2335249" y="2018135"/>
              <a:ext cx="149" cy="54"/>
            </a:xfrm>
            <a:custGeom>
              <a:avLst/>
              <a:gdLst/>
              <a:ahLst/>
              <a:cxnLst/>
              <a:rect l="l" t="t" r="r" b="b"/>
              <a:pathLst>
                <a:path w="11" h="4" extrusionOk="0">
                  <a:moveTo>
                    <a:pt x="11"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9" name="Google Shape;8129;p127"/>
            <p:cNvSpPr/>
            <p:nvPr/>
          </p:nvSpPr>
          <p:spPr>
            <a:xfrm>
              <a:off x="2336051" y="2018175"/>
              <a:ext cx="109" cy="14"/>
            </a:xfrm>
            <a:custGeom>
              <a:avLst/>
              <a:gdLst/>
              <a:ahLst/>
              <a:cxnLst/>
              <a:rect l="l" t="t" r="r" b="b"/>
              <a:pathLst>
                <a:path w="8" h="1" extrusionOk="0">
                  <a:moveTo>
                    <a:pt x="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0" name="Google Shape;8130;p127"/>
            <p:cNvSpPr/>
            <p:nvPr/>
          </p:nvSpPr>
          <p:spPr>
            <a:xfrm>
              <a:off x="2335059" y="2017985"/>
              <a:ext cx="204" cy="109"/>
            </a:xfrm>
            <a:custGeom>
              <a:avLst/>
              <a:gdLst/>
              <a:ahLst/>
              <a:cxnLst/>
              <a:rect l="l" t="t" r="r" b="b"/>
              <a:pathLst>
                <a:path w="15" h="8" extrusionOk="0">
                  <a:moveTo>
                    <a:pt x="14"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1" name="Google Shape;8131;p127"/>
            <p:cNvSpPr/>
            <p:nvPr/>
          </p:nvSpPr>
          <p:spPr>
            <a:xfrm>
              <a:off x="2337816" y="2016804"/>
              <a:ext cx="54" cy="109"/>
            </a:xfrm>
            <a:custGeom>
              <a:avLst/>
              <a:gdLst/>
              <a:ahLst/>
              <a:cxnLst/>
              <a:rect l="l" t="t" r="r" b="b"/>
              <a:pathLst>
                <a:path w="4" h="8" extrusionOk="0">
                  <a:moveTo>
                    <a:pt x="4"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2" name="Google Shape;8132;p127"/>
            <p:cNvSpPr/>
            <p:nvPr/>
          </p:nvSpPr>
          <p:spPr>
            <a:xfrm>
              <a:off x="2337245" y="2017415"/>
              <a:ext cx="109" cy="68"/>
            </a:xfrm>
            <a:custGeom>
              <a:avLst/>
              <a:gdLst/>
              <a:ahLst/>
              <a:cxnLst/>
              <a:rect l="l" t="t" r="r" b="b"/>
              <a:pathLst>
                <a:path w="8" h="5" extrusionOk="0">
                  <a:moveTo>
                    <a:pt x="7"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3" name="Google Shape;8133;p127"/>
            <p:cNvSpPr/>
            <p:nvPr/>
          </p:nvSpPr>
          <p:spPr>
            <a:xfrm>
              <a:off x="2337571" y="2017184"/>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4" name="Google Shape;8134;p127"/>
            <p:cNvSpPr/>
            <p:nvPr/>
          </p:nvSpPr>
          <p:spPr>
            <a:xfrm>
              <a:off x="2336960" y="2017700"/>
              <a:ext cx="54" cy="68"/>
            </a:xfrm>
            <a:custGeom>
              <a:avLst/>
              <a:gdLst/>
              <a:ahLst/>
              <a:cxnLst/>
              <a:rect l="l" t="t" r="r" b="b"/>
              <a:pathLst>
                <a:path w="4" h="5" extrusionOk="0">
                  <a:moveTo>
                    <a:pt x="4"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5" name="Google Shape;8135;p12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6" name="Google Shape;8136;p12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7" name="Google Shape;8137;p127"/>
            <p:cNvSpPr/>
            <p:nvPr/>
          </p:nvSpPr>
          <p:spPr>
            <a:xfrm>
              <a:off x="2310050" y="2009961"/>
              <a:ext cx="299" cy="149"/>
            </a:xfrm>
            <a:custGeom>
              <a:avLst/>
              <a:gdLst/>
              <a:ahLst/>
              <a:cxnLst/>
              <a:rect l="l" t="t" r="r" b="b"/>
              <a:pathLst>
                <a:path w="22" h="11" extrusionOk="0">
                  <a:moveTo>
                    <a:pt x="22"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8" name="Google Shape;8138;p127"/>
            <p:cNvSpPr/>
            <p:nvPr/>
          </p:nvSpPr>
          <p:spPr>
            <a:xfrm>
              <a:off x="2351651" y="2013953"/>
              <a:ext cx="149" cy="54"/>
            </a:xfrm>
            <a:custGeom>
              <a:avLst/>
              <a:gdLst/>
              <a:ahLst/>
              <a:cxnLst/>
              <a:rect l="l" t="t" r="r" b="b"/>
              <a:pathLst>
                <a:path w="11" h="4" extrusionOk="0">
                  <a:moveTo>
                    <a:pt x="11"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9" name="Google Shape;8139;p12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0" name="Google Shape;8140;p127"/>
            <p:cNvSpPr/>
            <p:nvPr/>
          </p:nvSpPr>
          <p:spPr>
            <a:xfrm>
              <a:off x="2352072" y="2013858"/>
              <a:ext cx="68" cy="14"/>
            </a:xfrm>
            <a:custGeom>
              <a:avLst/>
              <a:gdLst/>
              <a:ahLst/>
              <a:cxnLst/>
              <a:rect l="l" t="t" r="r" b="b"/>
              <a:pathLst>
                <a:path w="5" h="1" extrusionOk="0">
                  <a:moveTo>
                    <a:pt x="4" y="0"/>
                  </a:moveTo>
                  <a:lnTo>
                    <a:pt x="4" y="0"/>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1" name="Google Shape;8141;p127"/>
            <p:cNvSpPr/>
            <p:nvPr/>
          </p:nvSpPr>
          <p:spPr>
            <a:xfrm>
              <a:off x="2351027" y="2014143"/>
              <a:ext cx="109" cy="14"/>
            </a:xfrm>
            <a:custGeom>
              <a:avLst/>
              <a:gdLst/>
              <a:ahLst/>
              <a:cxnLst/>
              <a:rect l="l" t="t" r="r" b="b"/>
              <a:pathLst>
                <a:path w="8" h="1" extrusionOk="0">
                  <a:moveTo>
                    <a:pt x="8"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2" name="Google Shape;8142;p127"/>
            <p:cNvSpPr/>
            <p:nvPr/>
          </p:nvSpPr>
          <p:spPr>
            <a:xfrm>
              <a:off x="2351312" y="2014048"/>
              <a:ext cx="109" cy="54"/>
            </a:xfrm>
            <a:custGeom>
              <a:avLst/>
              <a:gdLst/>
              <a:ahLst/>
              <a:cxnLst/>
              <a:rect l="l" t="t" r="r" b="b"/>
              <a:pathLst>
                <a:path w="8" h="4" extrusionOk="0">
                  <a:moveTo>
                    <a:pt x="8"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3" name="Google Shape;8143;p12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4" name="Google Shape;8144;p127"/>
            <p:cNvSpPr/>
            <p:nvPr/>
          </p:nvSpPr>
          <p:spPr>
            <a:xfrm>
              <a:off x="2263710" y="2052689"/>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5" name="Google Shape;8145;p127"/>
            <p:cNvSpPr/>
            <p:nvPr/>
          </p:nvSpPr>
          <p:spPr>
            <a:xfrm>
              <a:off x="2264144" y="2052540"/>
              <a:ext cx="109" cy="68"/>
            </a:xfrm>
            <a:custGeom>
              <a:avLst/>
              <a:gdLst/>
              <a:ahLst/>
              <a:cxnLst/>
              <a:rect l="l" t="t" r="r" b="b"/>
              <a:pathLst>
                <a:path w="8" h="5" extrusionOk="0">
                  <a:moveTo>
                    <a:pt x="0" y="4"/>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6" name="Google Shape;8146;p127"/>
            <p:cNvSpPr/>
            <p:nvPr/>
          </p:nvSpPr>
          <p:spPr>
            <a:xfrm>
              <a:off x="2265135" y="2052024"/>
              <a:ext cx="299" cy="149"/>
            </a:xfrm>
            <a:custGeom>
              <a:avLst/>
              <a:gdLst/>
              <a:ahLst/>
              <a:cxnLst/>
              <a:rect l="l" t="t" r="r" b="b"/>
              <a:pathLst>
                <a:path w="22" h="11" extrusionOk="0">
                  <a:moveTo>
                    <a:pt x="1" y="11"/>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7" name="Google Shape;8147;p127"/>
            <p:cNvSpPr/>
            <p:nvPr/>
          </p:nvSpPr>
          <p:spPr>
            <a:xfrm>
              <a:off x="2264524" y="2052404"/>
              <a:ext cx="109" cy="54"/>
            </a:xfrm>
            <a:custGeom>
              <a:avLst/>
              <a:gdLst/>
              <a:ahLst/>
              <a:cxnLst/>
              <a:rect l="l" t="t" r="r" b="b"/>
              <a:pathLst>
                <a:path w="8" h="4" extrusionOk="0">
                  <a:moveTo>
                    <a:pt x="0" y="4"/>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8" name="Google Shape;8148;p127"/>
            <p:cNvSpPr/>
            <p:nvPr/>
          </p:nvSpPr>
          <p:spPr>
            <a:xfrm>
              <a:off x="2265475" y="2051834"/>
              <a:ext cx="394" cy="149"/>
            </a:xfrm>
            <a:custGeom>
              <a:avLst/>
              <a:gdLst/>
              <a:ahLst/>
              <a:cxnLst/>
              <a:rect l="l" t="t" r="r" b="b"/>
              <a:pathLst>
                <a:path w="29" h="11" extrusionOk="0">
                  <a:moveTo>
                    <a:pt x="0" y="11"/>
                  </a:moveTo>
                  <a:lnTo>
                    <a:pt x="2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9" name="Google Shape;8149;p127"/>
            <p:cNvSpPr/>
            <p:nvPr/>
          </p:nvSpPr>
          <p:spPr>
            <a:xfrm>
              <a:off x="2266941" y="2051304"/>
              <a:ext cx="448" cy="163"/>
            </a:xfrm>
            <a:custGeom>
              <a:avLst/>
              <a:gdLst/>
              <a:ahLst/>
              <a:cxnLst/>
              <a:rect l="l" t="t" r="r" b="b"/>
              <a:pathLst>
                <a:path w="33" h="12" extrusionOk="0">
                  <a:moveTo>
                    <a:pt x="1" y="11"/>
                  </a:moveTo>
                  <a:lnTo>
                    <a:pt x="3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0" name="Google Shape;8150;p127"/>
            <p:cNvSpPr/>
            <p:nvPr/>
          </p:nvSpPr>
          <p:spPr>
            <a:xfrm>
              <a:off x="2270037" y="2050503"/>
              <a:ext cx="149" cy="54"/>
            </a:xfrm>
            <a:custGeom>
              <a:avLst/>
              <a:gdLst/>
              <a:ahLst/>
              <a:cxnLst/>
              <a:rect l="l" t="t" r="r" b="b"/>
              <a:pathLst>
                <a:path w="11" h="4" extrusionOk="0">
                  <a:moveTo>
                    <a:pt x="11"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1" name="Google Shape;8151;p127"/>
            <p:cNvSpPr/>
            <p:nvPr/>
          </p:nvSpPr>
          <p:spPr>
            <a:xfrm>
              <a:off x="2263329" y="2052730"/>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2" name="Google Shape;8152;p127"/>
            <p:cNvSpPr/>
            <p:nvPr/>
          </p:nvSpPr>
          <p:spPr>
            <a:xfrm>
              <a:off x="2265896" y="2051644"/>
              <a:ext cx="489" cy="204"/>
            </a:xfrm>
            <a:custGeom>
              <a:avLst/>
              <a:gdLst/>
              <a:ahLst/>
              <a:cxnLst/>
              <a:rect l="l" t="t" r="r" b="b"/>
              <a:pathLst>
                <a:path w="36" h="15" extrusionOk="0">
                  <a:moveTo>
                    <a:pt x="1" y="14"/>
                  </a:moveTo>
                  <a:lnTo>
                    <a:pt x="36"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3" name="Google Shape;8153;p127"/>
            <p:cNvSpPr/>
            <p:nvPr/>
          </p:nvSpPr>
          <p:spPr>
            <a:xfrm>
              <a:off x="2266371" y="2051495"/>
              <a:ext cx="543" cy="163"/>
            </a:xfrm>
            <a:custGeom>
              <a:avLst/>
              <a:gdLst/>
              <a:ahLst/>
              <a:cxnLst/>
              <a:rect l="l" t="t" r="r" b="b"/>
              <a:pathLst>
                <a:path w="40" h="12" extrusionOk="0">
                  <a:moveTo>
                    <a:pt x="1" y="11"/>
                  </a:moveTo>
                  <a:lnTo>
                    <a:pt x="3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4" name="Google Shape;8154;p127"/>
            <p:cNvSpPr/>
            <p:nvPr/>
          </p:nvSpPr>
          <p:spPr>
            <a:xfrm>
              <a:off x="2267756" y="2051169"/>
              <a:ext cx="149" cy="54"/>
            </a:xfrm>
            <a:custGeom>
              <a:avLst/>
              <a:gdLst/>
              <a:ahLst/>
              <a:cxnLst/>
              <a:rect l="l" t="t" r="r" b="b"/>
              <a:pathLst>
                <a:path w="11" h="4" extrusionOk="0">
                  <a:moveTo>
                    <a:pt x="0" y="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5" name="Google Shape;8155;p127"/>
            <p:cNvSpPr/>
            <p:nvPr/>
          </p:nvSpPr>
          <p:spPr>
            <a:xfrm>
              <a:off x="2280872" y="2017035"/>
              <a:ext cx="54" cy="68"/>
            </a:xfrm>
            <a:custGeom>
              <a:avLst/>
              <a:gdLst/>
              <a:ahLst/>
              <a:cxnLst/>
              <a:rect l="l" t="t" r="r" b="b"/>
              <a:pathLst>
                <a:path w="4" h="5" extrusionOk="0">
                  <a:moveTo>
                    <a:pt x="0" y="1"/>
                  </a:move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6" name="Google Shape;8156;p127"/>
            <p:cNvSpPr/>
            <p:nvPr/>
          </p:nvSpPr>
          <p:spPr>
            <a:xfrm>
              <a:off x="2281958" y="2017510"/>
              <a:ext cx="68" cy="14"/>
            </a:xfrm>
            <a:custGeom>
              <a:avLst/>
              <a:gdLst/>
              <a:ahLst/>
              <a:cxnLst/>
              <a:rect l="l" t="t" r="r" b="b"/>
              <a:pathLst>
                <a:path w="5" h="1" extrusionOk="0">
                  <a:moveTo>
                    <a:pt x="1"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7" name="Google Shape;8157;p127"/>
            <p:cNvSpPr/>
            <p:nvPr/>
          </p:nvSpPr>
          <p:spPr>
            <a:xfrm>
              <a:off x="2283098" y="2017184"/>
              <a:ext cx="68" cy="54"/>
            </a:xfrm>
            <a:custGeom>
              <a:avLst/>
              <a:gdLst/>
              <a:ahLst/>
              <a:cxnLst/>
              <a:rect l="l" t="t" r="r" b="b"/>
              <a:pathLst>
                <a:path w="5" h="4" extrusionOk="0">
                  <a:moveTo>
                    <a:pt x="4"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8" name="Google Shape;8158;p127"/>
            <p:cNvSpPr/>
            <p:nvPr/>
          </p:nvSpPr>
          <p:spPr>
            <a:xfrm>
              <a:off x="2282338" y="2017510"/>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127"/>
            <p:cNvSpPr/>
            <p:nvPr/>
          </p:nvSpPr>
          <p:spPr>
            <a:xfrm>
              <a:off x="2282528" y="2017510"/>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12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127"/>
            <p:cNvSpPr/>
            <p:nvPr/>
          </p:nvSpPr>
          <p:spPr>
            <a:xfrm>
              <a:off x="2282867" y="2017374"/>
              <a:ext cx="54" cy="14"/>
            </a:xfrm>
            <a:custGeom>
              <a:avLst/>
              <a:gdLst/>
              <a:ahLst/>
              <a:cxnLst/>
              <a:rect l="l" t="t" r="r" b="b"/>
              <a:pathLst>
                <a:path w="4" h="1" extrusionOk="0">
                  <a:moveTo>
                    <a:pt x="0"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2" name="Google Shape;8162;p127"/>
            <p:cNvSpPr/>
            <p:nvPr/>
          </p:nvSpPr>
          <p:spPr>
            <a:xfrm>
              <a:off x="2281673" y="2017415"/>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3" name="Google Shape;8163;p127"/>
            <p:cNvSpPr/>
            <p:nvPr/>
          </p:nvSpPr>
          <p:spPr>
            <a:xfrm>
              <a:off x="2280586" y="2016899"/>
              <a:ext cx="54" cy="54"/>
            </a:xfrm>
            <a:custGeom>
              <a:avLst/>
              <a:gdLst/>
              <a:ahLst/>
              <a:cxnLst/>
              <a:rect l="l" t="t" r="r" b="b"/>
              <a:pathLst>
                <a:path w="4" h="4" extrusionOk="0">
                  <a:moveTo>
                    <a:pt x="0" y="0"/>
                  </a:move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4" name="Google Shape;8164;p127"/>
            <p:cNvSpPr/>
            <p:nvPr/>
          </p:nvSpPr>
          <p:spPr>
            <a:xfrm>
              <a:off x="2280342" y="2016750"/>
              <a:ext cx="68" cy="14"/>
            </a:xfrm>
            <a:custGeom>
              <a:avLst/>
              <a:gdLst/>
              <a:ahLst/>
              <a:cxnLst/>
              <a:rect l="l" t="t" r="r" b="b"/>
              <a:pathLst>
                <a:path w="5" h="1" extrusionOk="0">
                  <a:moveTo>
                    <a:pt x="1"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5" name="Google Shape;8165;p127"/>
            <p:cNvSpPr/>
            <p:nvPr/>
          </p:nvSpPr>
          <p:spPr>
            <a:xfrm>
              <a:off x="2281442" y="2017320"/>
              <a:ext cx="54" cy="68"/>
            </a:xfrm>
            <a:custGeom>
              <a:avLst/>
              <a:gdLst/>
              <a:ahLst/>
              <a:cxnLst/>
              <a:rect l="l" t="t" r="r" b="b"/>
              <a:pathLst>
                <a:path w="4" h="5" extrusionOk="0">
                  <a:moveTo>
                    <a:pt x="0" y="1"/>
                  </a:move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6" name="Google Shape;8166;p127"/>
            <p:cNvSpPr/>
            <p:nvPr/>
          </p:nvSpPr>
          <p:spPr>
            <a:xfrm>
              <a:off x="2281157" y="2017225"/>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7" name="Google Shape;8167;p127"/>
            <p:cNvSpPr/>
            <p:nvPr/>
          </p:nvSpPr>
          <p:spPr>
            <a:xfrm>
              <a:off x="2295793" y="2037863"/>
              <a:ext cx="109" cy="109"/>
            </a:xfrm>
            <a:custGeom>
              <a:avLst/>
              <a:gdLst/>
              <a:ahLst/>
              <a:cxnLst/>
              <a:rect l="l" t="t" r="r" b="b"/>
              <a:pathLst>
                <a:path w="8" h="8" extrusionOk="0">
                  <a:moveTo>
                    <a:pt x="8"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8" name="Google Shape;8168;p127"/>
            <p:cNvSpPr/>
            <p:nvPr/>
          </p:nvSpPr>
          <p:spPr>
            <a:xfrm>
              <a:off x="2295562" y="2038284"/>
              <a:ext cx="54" cy="163"/>
            </a:xfrm>
            <a:custGeom>
              <a:avLst/>
              <a:gdLst/>
              <a:ahLst/>
              <a:cxnLst/>
              <a:rect l="l" t="t" r="r" b="b"/>
              <a:pathLst>
                <a:path w="4" h="12" extrusionOk="0">
                  <a:moveTo>
                    <a:pt x="4"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9" name="Google Shape;8169;p127"/>
            <p:cNvSpPr/>
            <p:nvPr/>
          </p:nvSpPr>
          <p:spPr>
            <a:xfrm>
              <a:off x="2295413" y="2038569"/>
              <a:ext cx="68" cy="163"/>
            </a:xfrm>
            <a:custGeom>
              <a:avLst/>
              <a:gdLst/>
              <a:ahLst/>
              <a:cxnLst/>
              <a:rect l="l" t="t" r="r" b="b"/>
              <a:pathLst>
                <a:path w="5" h="12" extrusionOk="0">
                  <a:moveTo>
                    <a:pt x="4"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0" name="Google Shape;8170;p127"/>
            <p:cNvSpPr/>
            <p:nvPr/>
          </p:nvSpPr>
          <p:spPr>
            <a:xfrm>
              <a:off x="2295698" y="2038053"/>
              <a:ext cx="68" cy="149"/>
            </a:xfrm>
            <a:custGeom>
              <a:avLst/>
              <a:gdLst/>
              <a:ahLst/>
              <a:cxnLst/>
              <a:rect l="l" t="t" r="r" b="b"/>
              <a:pathLst>
                <a:path w="5" h="11" extrusionOk="0">
                  <a:moveTo>
                    <a:pt x="4"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1" name="Google Shape;8171;p127"/>
            <p:cNvSpPr/>
            <p:nvPr/>
          </p:nvSpPr>
          <p:spPr>
            <a:xfrm>
              <a:off x="2294897" y="2039669"/>
              <a:ext cx="54" cy="204"/>
            </a:xfrm>
            <a:custGeom>
              <a:avLst/>
              <a:gdLst/>
              <a:ahLst/>
              <a:cxnLst/>
              <a:rect l="l" t="t" r="r" b="b"/>
              <a:pathLst>
                <a:path w="4" h="15" extrusionOk="0">
                  <a:moveTo>
                    <a:pt x="4" y="0"/>
                  </a:moveTo>
                  <a:lnTo>
                    <a:pt x="0"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2" name="Google Shape;8172;p127"/>
            <p:cNvSpPr/>
            <p:nvPr/>
          </p:nvSpPr>
          <p:spPr>
            <a:xfrm>
              <a:off x="2295277" y="2038908"/>
              <a:ext cx="54" cy="149"/>
            </a:xfrm>
            <a:custGeom>
              <a:avLst/>
              <a:gdLst/>
              <a:ahLst/>
              <a:cxnLst/>
              <a:rect l="l" t="t" r="r" b="b"/>
              <a:pathLst>
                <a:path w="4" h="11" extrusionOk="0">
                  <a:moveTo>
                    <a:pt x="4"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3" name="Google Shape;8173;p127"/>
            <p:cNvSpPr/>
            <p:nvPr/>
          </p:nvSpPr>
          <p:spPr>
            <a:xfrm>
              <a:off x="2295087" y="2039234"/>
              <a:ext cx="54" cy="204"/>
            </a:xfrm>
            <a:custGeom>
              <a:avLst/>
              <a:gdLst/>
              <a:ahLst/>
              <a:cxnLst/>
              <a:rect l="l" t="t" r="r" b="b"/>
              <a:pathLst>
                <a:path w="4" h="15" extrusionOk="0">
                  <a:moveTo>
                    <a:pt x="4" y="1"/>
                  </a:moveTo>
                  <a:lnTo>
                    <a:pt x="0"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4" name="Google Shape;8174;p127"/>
            <p:cNvSpPr/>
            <p:nvPr/>
          </p:nvSpPr>
          <p:spPr>
            <a:xfrm>
              <a:off x="2296228" y="2037293"/>
              <a:ext cx="54" cy="54"/>
            </a:xfrm>
            <a:custGeom>
              <a:avLst/>
              <a:gdLst/>
              <a:ahLst/>
              <a:cxnLst/>
              <a:rect l="l" t="t" r="r" b="b"/>
              <a:pathLst>
                <a:path w="4" h="4" extrusionOk="0">
                  <a:moveTo>
                    <a:pt x="4"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5" name="Google Shape;8175;p127"/>
            <p:cNvSpPr/>
            <p:nvPr/>
          </p:nvSpPr>
          <p:spPr>
            <a:xfrm>
              <a:off x="2296323" y="2037197"/>
              <a:ext cx="14" cy="54"/>
            </a:xfrm>
            <a:custGeom>
              <a:avLst/>
              <a:gdLst/>
              <a:ahLst/>
              <a:cxnLst/>
              <a:rect l="l" t="t" r="r" b="b"/>
              <a:pathLst>
                <a:path w="1" h="4" extrusionOk="0">
                  <a:moveTo>
                    <a:pt x="0"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6" name="Google Shape;8176;p127"/>
            <p:cNvSpPr/>
            <p:nvPr/>
          </p:nvSpPr>
          <p:spPr>
            <a:xfrm>
              <a:off x="2294707" y="2040280"/>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7" name="Google Shape;8177;p12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8" name="Google Shape;8178;p127"/>
            <p:cNvSpPr/>
            <p:nvPr/>
          </p:nvSpPr>
          <p:spPr>
            <a:xfrm>
              <a:off x="2296133" y="2037388"/>
              <a:ext cx="54" cy="109"/>
            </a:xfrm>
            <a:custGeom>
              <a:avLst/>
              <a:gdLst/>
              <a:ahLst/>
              <a:cxnLst/>
              <a:rect l="l" t="t" r="r" b="b"/>
              <a:pathLst>
                <a:path w="4" h="8" extrusionOk="0">
                  <a:moveTo>
                    <a:pt x="4"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9" name="Google Shape;8179;p127"/>
            <p:cNvSpPr/>
            <p:nvPr/>
          </p:nvSpPr>
          <p:spPr>
            <a:xfrm>
              <a:off x="2295943" y="2037673"/>
              <a:ext cx="54" cy="109"/>
            </a:xfrm>
            <a:custGeom>
              <a:avLst/>
              <a:gdLst/>
              <a:ahLst/>
              <a:cxnLst/>
              <a:rect l="l" t="t" r="r" b="b"/>
              <a:pathLst>
                <a:path w="4" h="8" extrusionOk="0">
                  <a:moveTo>
                    <a:pt x="4"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0" name="Google Shape;8180;p127"/>
            <p:cNvSpPr/>
            <p:nvPr/>
          </p:nvSpPr>
          <p:spPr>
            <a:xfrm>
              <a:off x="2296038" y="2037523"/>
              <a:ext cx="54" cy="109"/>
            </a:xfrm>
            <a:custGeom>
              <a:avLst/>
              <a:gdLst/>
              <a:ahLst/>
              <a:cxnLst/>
              <a:rect l="l" t="t" r="r" b="b"/>
              <a:pathLst>
                <a:path w="4" h="8" extrusionOk="0">
                  <a:moveTo>
                    <a:pt x="4"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1" name="Google Shape;8181;p127"/>
            <p:cNvSpPr/>
            <p:nvPr/>
          </p:nvSpPr>
          <p:spPr>
            <a:xfrm>
              <a:off x="2294422" y="2040809"/>
              <a:ext cx="109" cy="149"/>
            </a:xfrm>
            <a:custGeom>
              <a:avLst/>
              <a:gdLst/>
              <a:ahLst/>
              <a:cxnLst/>
              <a:rect l="l" t="t" r="r" b="b"/>
              <a:pathLst>
                <a:path w="8" h="11" extrusionOk="0">
                  <a:moveTo>
                    <a:pt x="7"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2" name="Google Shape;8182;p12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3" name="Google Shape;8183;p12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4" name="Google Shape;8184;p12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5" name="Google Shape;8185;p127"/>
            <p:cNvSpPr/>
            <p:nvPr/>
          </p:nvSpPr>
          <p:spPr>
            <a:xfrm>
              <a:off x="2579807" y="1723951"/>
              <a:ext cx="109" cy="14"/>
            </a:xfrm>
            <a:custGeom>
              <a:avLst/>
              <a:gdLst/>
              <a:ahLst/>
              <a:cxnLst/>
              <a:rect l="l" t="t" r="r" b="b"/>
              <a:pathLst>
                <a:path w="8" h="1" extrusionOk="0">
                  <a:moveTo>
                    <a:pt x="7"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6" name="Google Shape;8186;p12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7" name="Google Shape;8187;p12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8" name="Google Shape;8188;p12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9" name="Google Shape;8189;p127"/>
            <p:cNvSpPr/>
            <p:nvPr/>
          </p:nvSpPr>
          <p:spPr>
            <a:xfrm>
              <a:off x="2576291" y="1725241"/>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0" name="Google Shape;8190;p127"/>
            <p:cNvSpPr/>
            <p:nvPr/>
          </p:nvSpPr>
          <p:spPr>
            <a:xfrm>
              <a:off x="2579427" y="1724046"/>
              <a:ext cx="54" cy="68"/>
            </a:xfrm>
            <a:custGeom>
              <a:avLst/>
              <a:gdLst/>
              <a:ahLst/>
              <a:cxnLst/>
              <a:rect l="l" t="t" r="r" b="b"/>
              <a:pathLst>
                <a:path w="4" h="5" extrusionOk="0">
                  <a:moveTo>
                    <a:pt x="4"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1" name="Google Shape;8191;p12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2" name="Google Shape;8192;p12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3" name="Google Shape;8193;p12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4" name="Google Shape;8194;p12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5" name="Google Shape;8195;p12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6" name="Google Shape;8196;p12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7" name="Google Shape;8197;p12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127"/>
            <p:cNvSpPr/>
            <p:nvPr/>
          </p:nvSpPr>
          <p:spPr>
            <a:xfrm>
              <a:off x="2202543" y="1417887"/>
              <a:ext cx="149" cy="163"/>
            </a:xfrm>
            <a:custGeom>
              <a:avLst/>
              <a:gdLst/>
              <a:ahLst/>
              <a:cxnLst/>
              <a:rect l="l" t="t" r="r" b="b"/>
              <a:pathLst>
                <a:path w="11" h="12" extrusionOk="0">
                  <a:moveTo>
                    <a:pt x="11"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127"/>
            <p:cNvSpPr/>
            <p:nvPr/>
          </p:nvSpPr>
          <p:spPr>
            <a:xfrm>
              <a:off x="2202258" y="1418267"/>
              <a:ext cx="109" cy="109"/>
            </a:xfrm>
            <a:custGeom>
              <a:avLst/>
              <a:gdLst/>
              <a:ahLst/>
              <a:cxnLst/>
              <a:rect l="l" t="t" r="r" b="b"/>
              <a:pathLst>
                <a:path w="8" h="8" extrusionOk="0">
                  <a:moveTo>
                    <a:pt x="7"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12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127"/>
            <p:cNvSpPr/>
            <p:nvPr/>
          </p:nvSpPr>
          <p:spPr>
            <a:xfrm>
              <a:off x="2201688" y="1419082"/>
              <a:ext cx="109" cy="149"/>
            </a:xfrm>
            <a:custGeom>
              <a:avLst/>
              <a:gdLst/>
              <a:ahLst/>
              <a:cxnLst/>
              <a:rect l="l" t="t" r="r" b="b"/>
              <a:pathLst>
                <a:path w="8" h="11" extrusionOk="0">
                  <a:moveTo>
                    <a:pt x="7"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127"/>
            <p:cNvSpPr/>
            <p:nvPr/>
          </p:nvSpPr>
          <p:spPr>
            <a:xfrm>
              <a:off x="2201973" y="1418647"/>
              <a:ext cx="109" cy="163"/>
            </a:xfrm>
            <a:custGeom>
              <a:avLst/>
              <a:gdLst/>
              <a:ahLst/>
              <a:cxnLst/>
              <a:rect l="l" t="t" r="r" b="b"/>
              <a:pathLst>
                <a:path w="8" h="12" extrusionOk="0">
                  <a:moveTo>
                    <a:pt x="7"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127"/>
            <p:cNvSpPr/>
            <p:nvPr/>
          </p:nvSpPr>
          <p:spPr>
            <a:xfrm>
              <a:off x="2206480" y="1416040"/>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127"/>
            <p:cNvSpPr/>
            <p:nvPr/>
          </p:nvSpPr>
          <p:spPr>
            <a:xfrm>
              <a:off x="2202923" y="1417561"/>
              <a:ext cx="109" cy="109"/>
            </a:xfrm>
            <a:custGeom>
              <a:avLst/>
              <a:gdLst/>
              <a:ahLst/>
              <a:cxnLst/>
              <a:rect l="l" t="t" r="r" b="b"/>
              <a:pathLst>
                <a:path w="8" h="8" extrusionOk="0">
                  <a:moveTo>
                    <a:pt x="0" y="7"/>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5" name="Google Shape;8205;p127"/>
            <p:cNvSpPr/>
            <p:nvPr/>
          </p:nvSpPr>
          <p:spPr>
            <a:xfrm>
              <a:off x="2203249" y="1417222"/>
              <a:ext cx="109" cy="109"/>
            </a:xfrm>
            <a:custGeom>
              <a:avLst/>
              <a:gdLst/>
              <a:ahLst/>
              <a:cxnLst/>
              <a:rect l="l" t="t" r="r" b="b"/>
              <a:pathLst>
                <a:path w="8" h="8" extrusionOk="0">
                  <a:moveTo>
                    <a:pt x="8"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6" name="Google Shape;8206;p127"/>
            <p:cNvSpPr/>
            <p:nvPr/>
          </p:nvSpPr>
          <p:spPr>
            <a:xfrm>
              <a:off x="2205625" y="1416081"/>
              <a:ext cx="204" cy="14"/>
            </a:xfrm>
            <a:custGeom>
              <a:avLst/>
              <a:gdLst/>
              <a:ahLst/>
              <a:cxnLst/>
              <a:rect l="l" t="t" r="r" b="b"/>
              <a:pathLst>
                <a:path w="15" h="1" extrusionOk="0">
                  <a:moveTo>
                    <a:pt x="15"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7" name="Google Shape;8207;p127"/>
            <p:cNvSpPr/>
            <p:nvPr/>
          </p:nvSpPr>
          <p:spPr>
            <a:xfrm>
              <a:off x="2206060" y="1416040"/>
              <a:ext cx="204" cy="14"/>
            </a:xfrm>
            <a:custGeom>
              <a:avLst/>
              <a:gdLst/>
              <a:ahLst/>
              <a:cxnLst/>
              <a:rect l="l" t="t" r="r" b="b"/>
              <a:pathLst>
                <a:path w="15" h="1" extrusionOk="0">
                  <a:moveTo>
                    <a:pt x="1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12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9" name="Google Shape;8209;p127"/>
            <p:cNvSpPr/>
            <p:nvPr/>
          </p:nvSpPr>
          <p:spPr>
            <a:xfrm>
              <a:off x="2204104" y="1416706"/>
              <a:ext cx="68" cy="14"/>
            </a:xfrm>
            <a:custGeom>
              <a:avLst/>
              <a:gdLst/>
              <a:ahLst/>
              <a:cxnLst/>
              <a:rect l="l" t="t" r="r" b="b"/>
              <a:pathLst>
                <a:path w="5"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0" name="Google Shape;8210;p127"/>
            <p:cNvSpPr/>
            <p:nvPr/>
          </p:nvSpPr>
          <p:spPr>
            <a:xfrm>
              <a:off x="2264334" y="1413135"/>
              <a:ext cx="14" cy="258"/>
            </a:xfrm>
            <a:custGeom>
              <a:avLst/>
              <a:gdLst/>
              <a:ahLst/>
              <a:cxnLst/>
              <a:rect l="l" t="t" r="r" b="b"/>
              <a:pathLst>
                <a:path w="1" h="19" extrusionOk="0">
                  <a:moveTo>
                    <a:pt x="0" y="1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1" name="Google Shape;8211;p127"/>
            <p:cNvSpPr/>
            <p:nvPr/>
          </p:nvSpPr>
          <p:spPr>
            <a:xfrm>
              <a:off x="2204865" y="1416271"/>
              <a:ext cx="163" cy="109"/>
            </a:xfrm>
            <a:custGeom>
              <a:avLst/>
              <a:gdLst/>
              <a:ahLst/>
              <a:cxnLst/>
              <a:rect l="l" t="t" r="r" b="b"/>
              <a:pathLst>
                <a:path w="12" h="8" extrusionOk="0">
                  <a:moveTo>
                    <a:pt x="1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127"/>
            <p:cNvSpPr/>
            <p:nvPr/>
          </p:nvSpPr>
          <p:spPr>
            <a:xfrm>
              <a:off x="2204485" y="1416461"/>
              <a:ext cx="109" cy="68"/>
            </a:xfrm>
            <a:custGeom>
              <a:avLst/>
              <a:gdLst/>
              <a:ahLst/>
              <a:cxnLst/>
              <a:rect l="l" t="t" r="r" b="b"/>
              <a:pathLst>
                <a:path w="8" h="5" extrusionOk="0">
                  <a:moveTo>
                    <a:pt x="8"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127"/>
            <p:cNvSpPr/>
            <p:nvPr/>
          </p:nvSpPr>
          <p:spPr>
            <a:xfrm>
              <a:off x="2205245" y="1416176"/>
              <a:ext cx="204" cy="68"/>
            </a:xfrm>
            <a:custGeom>
              <a:avLst/>
              <a:gdLst/>
              <a:ahLst/>
              <a:cxnLst/>
              <a:rect l="l" t="t" r="r" b="b"/>
              <a:pathLst>
                <a:path w="15" h="5" extrusionOk="0">
                  <a:moveTo>
                    <a:pt x="15"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4" name="Google Shape;8214;p127"/>
            <p:cNvSpPr/>
            <p:nvPr/>
          </p:nvSpPr>
          <p:spPr>
            <a:xfrm>
              <a:off x="2199162" y="1418932"/>
              <a:ext cx="54" cy="14"/>
            </a:xfrm>
            <a:custGeom>
              <a:avLst/>
              <a:gdLst/>
              <a:ahLst/>
              <a:cxnLst/>
              <a:rect l="l" t="t" r="r" b="b"/>
              <a:pathLst>
                <a:path w="4" h="1" extrusionOk="0">
                  <a:moveTo>
                    <a:pt x="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5" name="Google Shape;8215;p127"/>
            <p:cNvSpPr/>
            <p:nvPr/>
          </p:nvSpPr>
          <p:spPr>
            <a:xfrm>
              <a:off x="2198823" y="1419027"/>
              <a:ext cx="109" cy="14"/>
            </a:xfrm>
            <a:custGeom>
              <a:avLst/>
              <a:gdLst/>
              <a:ahLst/>
              <a:cxnLst/>
              <a:rect l="l" t="t" r="r" b="b"/>
              <a:pathLst>
                <a:path w="8" h="1" extrusionOk="0">
                  <a:moveTo>
                    <a:pt x="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12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127"/>
            <p:cNvSpPr/>
            <p:nvPr/>
          </p:nvSpPr>
          <p:spPr>
            <a:xfrm>
              <a:off x="2200248" y="1418837"/>
              <a:ext cx="163" cy="14"/>
            </a:xfrm>
            <a:custGeom>
              <a:avLst/>
              <a:gdLst/>
              <a:ahLst/>
              <a:cxnLst/>
              <a:rect l="l" t="t" r="r" b="b"/>
              <a:pathLst>
                <a:path w="12" h="1" extrusionOk="0">
                  <a:moveTo>
                    <a:pt x="11"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127"/>
            <p:cNvSpPr/>
            <p:nvPr/>
          </p:nvSpPr>
          <p:spPr>
            <a:xfrm>
              <a:off x="2199488" y="1418837"/>
              <a:ext cx="109" cy="14"/>
            </a:xfrm>
            <a:custGeom>
              <a:avLst/>
              <a:gdLst/>
              <a:ahLst/>
              <a:cxnLst/>
              <a:rect l="l" t="t" r="r" b="b"/>
              <a:pathLst>
                <a:path w="8" h="1" extrusionOk="0">
                  <a:moveTo>
                    <a:pt x="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12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127"/>
            <p:cNvSpPr/>
            <p:nvPr/>
          </p:nvSpPr>
          <p:spPr>
            <a:xfrm>
              <a:off x="2201158" y="1419082"/>
              <a:ext cx="244" cy="109"/>
            </a:xfrm>
            <a:custGeom>
              <a:avLst/>
              <a:gdLst/>
              <a:ahLst/>
              <a:cxnLst/>
              <a:rect l="l" t="t" r="r" b="b"/>
              <a:pathLst>
                <a:path w="18" h="8" extrusionOk="0">
                  <a:moveTo>
                    <a:pt x="18"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1" name="Google Shape;8221;p12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2" name="Google Shape;8222;p127"/>
            <p:cNvSpPr/>
            <p:nvPr/>
          </p:nvSpPr>
          <p:spPr>
            <a:xfrm>
              <a:off x="2199828" y="141883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3" name="Google Shape;8223;p127"/>
            <p:cNvSpPr/>
            <p:nvPr/>
          </p:nvSpPr>
          <p:spPr>
            <a:xfrm>
              <a:off x="2200683" y="1418932"/>
              <a:ext cx="204" cy="68"/>
            </a:xfrm>
            <a:custGeom>
              <a:avLst/>
              <a:gdLst/>
              <a:ahLst/>
              <a:cxnLst/>
              <a:rect l="l" t="t" r="r" b="b"/>
              <a:pathLst>
                <a:path w="15" h="5" extrusionOk="0">
                  <a:moveTo>
                    <a:pt x="15"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127"/>
            <p:cNvSpPr/>
            <p:nvPr/>
          </p:nvSpPr>
          <p:spPr>
            <a:xfrm>
              <a:off x="2133705" y="1540573"/>
              <a:ext cx="109" cy="14"/>
            </a:xfrm>
            <a:custGeom>
              <a:avLst/>
              <a:gdLst/>
              <a:ahLst/>
              <a:cxnLst/>
              <a:rect l="l" t="t" r="r" b="b"/>
              <a:pathLst>
                <a:path w="8" h="1" extrusionOk="0">
                  <a:moveTo>
                    <a:pt x="8"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5" name="Google Shape;8225;p127"/>
            <p:cNvSpPr/>
            <p:nvPr/>
          </p:nvSpPr>
          <p:spPr>
            <a:xfrm>
              <a:off x="2134275" y="1540668"/>
              <a:ext cx="163" cy="54"/>
            </a:xfrm>
            <a:custGeom>
              <a:avLst/>
              <a:gdLst/>
              <a:ahLst/>
              <a:cxnLst/>
              <a:rect l="l" t="t" r="r" b="b"/>
              <a:pathLst>
                <a:path w="12" h="4" extrusionOk="0">
                  <a:moveTo>
                    <a:pt x="1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6" name="Google Shape;8226;p12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12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8" name="Google Shape;8228;p12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9" name="Google Shape;8229;p12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12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1" name="Google Shape;8231;p12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2" name="Google Shape;8232;p12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12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4" name="Google Shape;8234;p12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5" name="Google Shape;8235;p12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6" name="Google Shape;8236;p12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7" name="Google Shape;8237;p12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8" name="Google Shape;8238;p127"/>
            <p:cNvSpPr/>
            <p:nvPr/>
          </p:nvSpPr>
          <p:spPr>
            <a:xfrm>
              <a:off x="2704530" y="1833752"/>
              <a:ext cx="14" cy="149"/>
            </a:xfrm>
            <a:custGeom>
              <a:avLst/>
              <a:gdLst/>
              <a:ahLst/>
              <a:cxnLst/>
              <a:rect l="l" t="t" r="r" b="b"/>
              <a:pathLst>
                <a:path w="1" h="11" extrusionOk="0">
                  <a:moveTo>
                    <a:pt x="0" y="7"/>
                  </a:moveTo>
                  <a:lnTo>
                    <a:pt x="0" y="0"/>
                  </a:ln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9" name="Google Shape;8239;p127"/>
            <p:cNvSpPr/>
            <p:nvPr/>
          </p:nvSpPr>
          <p:spPr>
            <a:xfrm>
              <a:off x="2645210" y="1808322"/>
              <a:ext cx="434" cy="299"/>
            </a:xfrm>
            <a:custGeom>
              <a:avLst/>
              <a:gdLst/>
              <a:ahLst/>
              <a:cxnLst/>
              <a:rect l="l" t="t" r="r" b="b"/>
              <a:pathLst>
                <a:path w="32" h="22" extrusionOk="0">
                  <a:moveTo>
                    <a:pt x="0" y="1"/>
                  </a:moveTo>
                  <a:lnTo>
                    <a:pt x="32"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40" name="Google Shape;8240;p127"/>
            <p:cNvSpPr/>
            <p:nvPr/>
          </p:nvSpPr>
          <p:spPr>
            <a:xfrm>
              <a:off x="2646201" y="1809041"/>
              <a:ext cx="448" cy="339"/>
            </a:xfrm>
            <a:custGeom>
              <a:avLst/>
              <a:gdLst/>
              <a:ahLst/>
              <a:cxnLst/>
              <a:rect l="l" t="t" r="r" b="b"/>
              <a:pathLst>
                <a:path w="33" h="25" extrusionOk="0">
                  <a:moveTo>
                    <a:pt x="1" y="0"/>
                  </a:moveTo>
                  <a:lnTo>
                    <a:pt x="32"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41" name="Google Shape;8241;p127"/>
            <p:cNvSpPr/>
            <p:nvPr/>
          </p:nvSpPr>
          <p:spPr>
            <a:xfrm>
              <a:off x="2645685" y="1808661"/>
              <a:ext cx="434" cy="339"/>
            </a:xfrm>
            <a:custGeom>
              <a:avLst/>
              <a:gdLst/>
              <a:ahLst/>
              <a:cxnLst/>
              <a:rect l="l" t="t" r="r" b="b"/>
              <a:pathLst>
                <a:path w="32" h="25" extrusionOk="0">
                  <a:moveTo>
                    <a:pt x="0" y="0"/>
                  </a:moveTo>
                  <a:lnTo>
                    <a:pt x="32"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42" name="Google Shape;8242;p127"/>
            <p:cNvSpPr/>
            <p:nvPr/>
          </p:nvSpPr>
          <p:spPr>
            <a:xfrm>
              <a:off x="2757863" y="1824818"/>
              <a:ext cx="149" cy="149"/>
            </a:xfrm>
            <a:custGeom>
              <a:avLst/>
              <a:gdLst/>
              <a:ahLst/>
              <a:cxnLst/>
              <a:rect l="l" t="t" r="r" b="b"/>
              <a:pathLst>
                <a:path w="11" h="11" extrusionOk="0">
                  <a:moveTo>
                    <a:pt x="11" y="1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43" name="Google Shape;8243;p12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44" name="Google Shape;8244;p12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45" name="Google Shape;8245;p12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46" name="Google Shape;8246;p127"/>
            <p:cNvSpPr/>
            <p:nvPr/>
          </p:nvSpPr>
          <p:spPr>
            <a:xfrm>
              <a:off x="2642685" y="1805321"/>
              <a:ext cx="163" cy="109"/>
            </a:xfrm>
            <a:custGeom>
              <a:avLst/>
              <a:gdLst/>
              <a:ahLst/>
              <a:cxnLst/>
              <a:rect l="l" t="t" r="r" b="b"/>
              <a:pathLst>
                <a:path w="12" h="8" extrusionOk="0">
                  <a:moveTo>
                    <a:pt x="1" y="1"/>
                  </a:moveTo>
                  <a:lnTo>
                    <a:pt x="1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47" name="Google Shape;8247;p12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48" name="Google Shape;8248;p12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49" name="Google Shape;8249;p127"/>
            <p:cNvSpPr/>
            <p:nvPr/>
          </p:nvSpPr>
          <p:spPr>
            <a:xfrm>
              <a:off x="2643404" y="1805945"/>
              <a:ext cx="149" cy="149"/>
            </a:xfrm>
            <a:custGeom>
              <a:avLst/>
              <a:gdLst/>
              <a:ahLst/>
              <a:cxnLst/>
              <a:rect l="l" t="t" r="r" b="b"/>
              <a:pathLst>
                <a:path w="11" h="11" extrusionOk="0">
                  <a:moveTo>
                    <a:pt x="0" y="0"/>
                  </a:moveTo>
                  <a:lnTo>
                    <a:pt x="1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0" name="Google Shape;8250;p12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1" name="Google Shape;8251;p12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2" name="Google Shape;8252;p12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3" name="Google Shape;8253;p12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4" name="Google Shape;8254;p12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5" name="Google Shape;8255;p12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6" name="Google Shape;8256;p127"/>
            <p:cNvSpPr/>
            <p:nvPr/>
          </p:nvSpPr>
          <p:spPr>
            <a:xfrm>
              <a:off x="2760049" y="1825959"/>
              <a:ext cx="204" cy="54"/>
            </a:xfrm>
            <a:custGeom>
              <a:avLst/>
              <a:gdLst/>
              <a:ahLst/>
              <a:cxnLst/>
              <a:rect l="l" t="t" r="r" b="b"/>
              <a:pathLst>
                <a:path w="15" h="4" extrusionOk="0">
                  <a:moveTo>
                    <a:pt x="0" y="0"/>
                  </a:moveTo>
                  <a:lnTo>
                    <a:pt x="1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12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12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127"/>
            <p:cNvSpPr/>
            <p:nvPr/>
          </p:nvSpPr>
          <p:spPr>
            <a:xfrm>
              <a:off x="2726580" y="1830426"/>
              <a:ext cx="299" cy="149"/>
            </a:xfrm>
            <a:custGeom>
              <a:avLst/>
              <a:gdLst/>
              <a:ahLst/>
              <a:cxnLst/>
              <a:rect l="l" t="t" r="r" b="b"/>
              <a:pathLst>
                <a:path w="22" h="11" extrusionOk="0">
                  <a:moveTo>
                    <a:pt x="1" y="11"/>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12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127"/>
            <p:cNvSpPr/>
            <p:nvPr/>
          </p:nvSpPr>
          <p:spPr>
            <a:xfrm>
              <a:off x="2754577" y="1704223"/>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127"/>
            <p:cNvSpPr/>
            <p:nvPr/>
          </p:nvSpPr>
          <p:spPr>
            <a:xfrm>
              <a:off x="2822125" y="1713781"/>
              <a:ext cx="163" cy="109"/>
            </a:xfrm>
            <a:custGeom>
              <a:avLst/>
              <a:gdLst/>
              <a:ahLst/>
              <a:cxnLst/>
              <a:rect l="l" t="t" r="r" b="b"/>
              <a:pathLst>
                <a:path w="12" h="8" extrusionOk="0">
                  <a:moveTo>
                    <a:pt x="1" y="7"/>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127"/>
            <p:cNvSpPr/>
            <p:nvPr/>
          </p:nvSpPr>
          <p:spPr>
            <a:xfrm>
              <a:off x="2821324" y="1714297"/>
              <a:ext cx="95" cy="68"/>
            </a:xfrm>
            <a:custGeom>
              <a:avLst/>
              <a:gdLst/>
              <a:ahLst/>
              <a:cxnLst/>
              <a:rect l="l" t="t" r="r" b="b"/>
              <a:pathLst>
                <a:path w="7" h="5" extrusionOk="0">
                  <a:moveTo>
                    <a:pt x="0" y="4"/>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12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5" name="Google Shape;8265;p127"/>
            <p:cNvSpPr/>
            <p:nvPr/>
          </p:nvSpPr>
          <p:spPr>
            <a:xfrm>
              <a:off x="2819124" y="1715343"/>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6" name="Google Shape;8266;p127"/>
            <p:cNvSpPr/>
            <p:nvPr/>
          </p:nvSpPr>
          <p:spPr>
            <a:xfrm>
              <a:off x="2822980" y="1713211"/>
              <a:ext cx="204" cy="109"/>
            </a:xfrm>
            <a:custGeom>
              <a:avLst/>
              <a:gdLst/>
              <a:ahLst/>
              <a:cxnLst/>
              <a:rect l="l" t="t" r="r" b="b"/>
              <a:pathLst>
                <a:path w="15" h="8" extrusionOk="0">
                  <a:moveTo>
                    <a:pt x="1" y="7"/>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7" name="Google Shape;8267;p127"/>
            <p:cNvSpPr/>
            <p:nvPr/>
          </p:nvSpPr>
          <p:spPr>
            <a:xfrm>
              <a:off x="2924459" y="1658548"/>
              <a:ext cx="869" cy="720"/>
            </a:xfrm>
            <a:custGeom>
              <a:avLst/>
              <a:gdLst/>
              <a:ahLst/>
              <a:cxnLst/>
              <a:rect l="l" t="t" r="r" b="b"/>
              <a:pathLst>
                <a:path w="64" h="53" extrusionOk="0">
                  <a:moveTo>
                    <a:pt x="64" y="53"/>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8" name="Google Shape;8268;p12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127"/>
            <p:cNvSpPr/>
            <p:nvPr/>
          </p:nvSpPr>
          <p:spPr>
            <a:xfrm>
              <a:off x="2818459" y="1715533"/>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0" name="Google Shape;8270;p127"/>
            <p:cNvSpPr/>
            <p:nvPr/>
          </p:nvSpPr>
          <p:spPr>
            <a:xfrm>
              <a:off x="2820550" y="1714773"/>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1" name="Google Shape;8271;p12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12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3" name="Google Shape;8273;p127"/>
            <p:cNvSpPr/>
            <p:nvPr/>
          </p:nvSpPr>
          <p:spPr>
            <a:xfrm>
              <a:off x="2817943" y="1715587"/>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4" name="Google Shape;8274;p127"/>
            <p:cNvSpPr/>
            <p:nvPr/>
          </p:nvSpPr>
          <p:spPr>
            <a:xfrm>
              <a:off x="2901594" y="1637965"/>
              <a:ext cx="5540" cy="10943"/>
            </a:xfrm>
            <a:custGeom>
              <a:avLst/>
              <a:gdLst/>
              <a:ahLst/>
              <a:cxnLst/>
              <a:rect l="l" t="t" r="r" b="b"/>
              <a:pathLst>
                <a:path w="408" h="806" extrusionOk="0">
                  <a:moveTo>
                    <a:pt x="407" y="1"/>
                  </a:moveTo>
                  <a:lnTo>
                    <a:pt x="1" y="80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12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6" name="Google Shape;8276;p127"/>
            <p:cNvSpPr/>
            <p:nvPr/>
          </p:nvSpPr>
          <p:spPr>
            <a:xfrm>
              <a:off x="2803687" y="1710645"/>
              <a:ext cx="679" cy="394"/>
            </a:xfrm>
            <a:custGeom>
              <a:avLst/>
              <a:gdLst/>
              <a:ahLst/>
              <a:cxnLst/>
              <a:rect l="l" t="t" r="r" b="b"/>
              <a:pathLst>
                <a:path w="50" h="29" extrusionOk="0">
                  <a:moveTo>
                    <a:pt x="0" y="0"/>
                  </a:moveTo>
                  <a:lnTo>
                    <a:pt x="49" y="2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7" name="Google Shape;8277;p12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12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12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127"/>
            <p:cNvSpPr/>
            <p:nvPr/>
          </p:nvSpPr>
          <p:spPr>
            <a:xfrm>
              <a:off x="2597825" y="1732030"/>
              <a:ext cx="109" cy="258"/>
            </a:xfrm>
            <a:custGeom>
              <a:avLst/>
              <a:gdLst/>
              <a:ahLst/>
              <a:cxnLst/>
              <a:rect l="l" t="t" r="r" b="b"/>
              <a:pathLst>
                <a:path w="8" h="19" extrusionOk="0">
                  <a:moveTo>
                    <a:pt x="7" y="1"/>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1" name="Google Shape;8281;p127"/>
            <p:cNvSpPr/>
            <p:nvPr/>
          </p:nvSpPr>
          <p:spPr>
            <a:xfrm>
              <a:off x="2643975" y="1710455"/>
              <a:ext cx="14" cy="14"/>
            </a:xfrm>
            <a:custGeom>
              <a:avLst/>
              <a:gdLst/>
              <a:ahLst/>
              <a:cxnLst/>
              <a:rect l="l" t="t" r="r" b="b"/>
              <a:pathLst>
                <a:path w="1" h="1" extrusionOk="0">
                  <a:moveTo>
                    <a:pt x="0"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2" name="Google Shape;8282;p12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12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12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12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12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12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8" name="Google Shape;8288;p127"/>
            <p:cNvSpPr/>
            <p:nvPr/>
          </p:nvSpPr>
          <p:spPr>
            <a:xfrm>
              <a:off x="2627437" y="1766639"/>
              <a:ext cx="109" cy="109"/>
            </a:xfrm>
            <a:custGeom>
              <a:avLst/>
              <a:gdLst/>
              <a:ahLst/>
              <a:cxnLst/>
              <a:rect l="l" t="t" r="r" b="b"/>
              <a:pathLst>
                <a:path w="8" h="8" extrusionOk="0">
                  <a:moveTo>
                    <a:pt x="0" y="7"/>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9" name="Google Shape;8289;p127"/>
            <p:cNvSpPr/>
            <p:nvPr/>
          </p:nvSpPr>
          <p:spPr>
            <a:xfrm>
              <a:off x="2629094" y="1765254"/>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12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127"/>
            <p:cNvSpPr/>
            <p:nvPr/>
          </p:nvSpPr>
          <p:spPr>
            <a:xfrm>
              <a:off x="2634701" y="1762837"/>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127"/>
            <p:cNvSpPr/>
            <p:nvPr/>
          </p:nvSpPr>
          <p:spPr>
            <a:xfrm>
              <a:off x="2634701" y="1780759"/>
              <a:ext cx="679" cy="54"/>
            </a:xfrm>
            <a:custGeom>
              <a:avLst/>
              <a:gdLst/>
              <a:ahLst/>
              <a:cxnLst/>
              <a:rect l="l" t="t" r="r" b="b"/>
              <a:pathLst>
                <a:path w="50" h="4" extrusionOk="0">
                  <a:moveTo>
                    <a:pt x="50"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12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127"/>
            <p:cNvSpPr/>
            <p:nvPr/>
          </p:nvSpPr>
          <p:spPr>
            <a:xfrm>
              <a:off x="2635421" y="1780705"/>
              <a:ext cx="625" cy="68"/>
            </a:xfrm>
            <a:custGeom>
              <a:avLst/>
              <a:gdLst/>
              <a:ahLst/>
              <a:cxnLst/>
              <a:rect l="l" t="t" r="r" b="b"/>
              <a:pathLst>
                <a:path w="46" h="5" extrusionOk="0">
                  <a:moveTo>
                    <a:pt x="46"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5" name="Google Shape;8295;p127"/>
            <p:cNvSpPr/>
            <p:nvPr/>
          </p:nvSpPr>
          <p:spPr>
            <a:xfrm>
              <a:off x="2636127" y="1780610"/>
              <a:ext cx="543" cy="68"/>
            </a:xfrm>
            <a:custGeom>
              <a:avLst/>
              <a:gdLst/>
              <a:ahLst/>
              <a:cxnLst/>
              <a:rect l="l" t="t" r="r" b="b"/>
              <a:pathLst>
                <a:path w="40" h="5" extrusionOk="0">
                  <a:moveTo>
                    <a:pt x="39"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6" name="Google Shape;8296;p127"/>
            <p:cNvSpPr/>
            <p:nvPr/>
          </p:nvSpPr>
          <p:spPr>
            <a:xfrm>
              <a:off x="2635272" y="176274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127"/>
            <p:cNvSpPr/>
            <p:nvPr/>
          </p:nvSpPr>
          <p:spPr>
            <a:xfrm>
              <a:off x="2636751" y="1780474"/>
              <a:ext cx="489" cy="109"/>
            </a:xfrm>
            <a:custGeom>
              <a:avLst/>
              <a:gdLst/>
              <a:ahLst/>
              <a:cxnLst/>
              <a:rect l="l" t="t" r="r" b="b"/>
              <a:pathLst>
                <a:path w="36" h="8" extrusionOk="0">
                  <a:moveTo>
                    <a:pt x="35"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127"/>
            <p:cNvSpPr/>
            <p:nvPr/>
          </p:nvSpPr>
          <p:spPr>
            <a:xfrm>
              <a:off x="2963060" y="1726992"/>
              <a:ext cx="109" cy="204"/>
            </a:xfrm>
            <a:custGeom>
              <a:avLst/>
              <a:gdLst/>
              <a:ahLst/>
              <a:cxnLst/>
              <a:rect l="l" t="t" r="r" b="b"/>
              <a:pathLst>
                <a:path w="8" h="15" extrusionOk="0">
                  <a:moveTo>
                    <a:pt x="8"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127"/>
            <p:cNvSpPr/>
            <p:nvPr/>
          </p:nvSpPr>
          <p:spPr>
            <a:xfrm>
              <a:off x="2962449" y="1728038"/>
              <a:ext cx="149" cy="258"/>
            </a:xfrm>
            <a:custGeom>
              <a:avLst/>
              <a:gdLst/>
              <a:ahLst/>
              <a:cxnLst/>
              <a:rect l="l" t="t" r="r" b="b"/>
              <a:pathLst>
                <a:path w="11" h="19" extrusionOk="0">
                  <a:moveTo>
                    <a:pt x="11" y="1"/>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127"/>
            <p:cNvSpPr/>
            <p:nvPr/>
          </p:nvSpPr>
          <p:spPr>
            <a:xfrm>
              <a:off x="3013201" y="1703272"/>
              <a:ext cx="299" cy="109"/>
            </a:xfrm>
            <a:custGeom>
              <a:avLst/>
              <a:gdLst/>
              <a:ahLst/>
              <a:cxnLst/>
              <a:rect l="l" t="t" r="r" b="b"/>
              <a:pathLst>
                <a:path w="22" h="8" extrusionOk="0">
                  <a:moveTo>
                    <a:pt x="22"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127"/>
            <p:cNvSpPr/>
            <p:nvPr/>
          </p:nvSpPr>
          <p:spPr>
            <a:xfrm>
              <a:off x="2963684" y="1726286"/>
              <a:ext cx="109" cy="149"/>
            </a:xfrm>
            <a:custGeom>
              <a:avLst/>
              <a:gdLst/>
              <a:ahLst/>
              <a:cxnLst/>
              <a:rect l="l" t="t" r="r" b="b"/>
              <a:pathLst>
                <a:path w="8" h="11" extrusionOk="0">
                  <a:moveTo>
                    <a:pt x="0" y="11"/>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127"/>
            <p:cNvSpPr/>
            <p:nvPr/>
          </p:nvSpPr>
          <p:spPr>
            <a:xfrm>
              <a:off x="2962204" y="1728662"/>
              <a:ext cx="109" cy="244"/>
            </a:xfrm>
            <a:custGeom>
              <a:avLst/>
              <a:gdLst/>
              <a:ahLst/>
              <a:cxnLst/>
              <a:rect l="l" t="t" r="r" b="b"/>
              <a:pathLst>
                <a:path w="8" h="18" extrusionOk="0">
                  <a:moveTo>
                    <a:pt x="8" y="0"/>
                  </a:moveTo>
                  <a:lnTo>
                    <a:pt x="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3" name="Google Shape;8303;p127"/>
            <p:cNvSpPr/>
            <p:nvPr/>
          </p:nvSpPr>
          <p:spPr>
            <a:xfrm>
              <a:off x="2962774" y="1727468"/>
              <a:ext cx="109" cy="258"/>
            </a:xfrm>
            <a:custGeom>
              <a:avLst/>
              <a:gdLst/>
              <a:ahLst/>
              <a:cxnLst/>
              <a:rect l="l" t="t" r="r" b="b"/>
              <a:pathLst>
                <a:path w="8" h="19" extrusionOk="0">
                  <a:moveTo>
                    <a:pt x="8" y="1"/>
                  </a:moveTo>
                  <a:lnTo>
                    <a:pt x="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4" name="Google Shape;8304;p127"/>
            <p:cNvSpPr/>
            <p:nvPr/>
          </p:nvSpPr>
          <p:spPr>
            <a:xfrm>
              <a:off x="3012536" y="1703177"/>
              <a:ext cx="258" cy="68"/>
            </a:xfrm>
            <a:custGeom>
              <a:avLst/>
              <a:gdLst/>
              <a:ahLst/>
              <a:cxnLst/>
              <a:rect l="l" t="t" r="r" b="b"/>
              <a:pathLst>
                <a:path w="19" h="5" extrusionOk="0">
                  <a:moveTo>
                    <a:pt x="18"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127"/>
            <p:cNvSpPr/>
            <p:nvPr/>
          </p:nvSpPr>
          <p:spPr>
            <a:xfrm>
              <a:off x="2963345" y="1726612"/>
              <a:ext cx="163" cy="163"/>
            </a:xfrm>
            <a:custGeom>
              <a:avLst/>
              <a:gdLst/>
              <a:ahLst/>
              <a:cxnLst/>
              <a:rect l="l" t="t" r="r" b="b"/>
              <a:pathLst>
                <a:path w="12" h="12" extrusionOk="0">
                  <a:moveTo>
                    <a:pt x="11"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127"/>
            <p:cNvSpPr/>
            <p:nvPr/>
          </p:nvSpPr>
          <p:spPr>
            <a:xfrm>
              <a:off x="2964010" y="1726042"/>
              <a:ext cx="109" cy="68"/>
            </a:xfrm>
            <a:custGeom>
              <a:avLst/>
              <a:gdLst/>
              <a:ahLst/>
              <a:cxnLst/>
              <a:rect l="l" t="t" r="r" b="b"/>
              <a:pathLst>
                <a:path w="8" h="5" extrusionOk="0">
                  <a:moveTo>
                    <a:pt x="8"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12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127"/>
            <p:cNvSpPr/>
            <p:nvPr/>
          </p:nvSpPr>
          <p:spPr>
            <a:xfrm>
              <a:off x="3011966" y="1703177"/>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12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12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127"/>
            <p:cNvSpPr/>
            <p:nvPr/>
          </p:nvSpPr>
          <p:spPr>
            <a:xfrm>
              <a:off x="2650343" y="1811417"/>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127"/>
            <p:cNvSpPr/>
            <p:nvPr/>
          </p:nvSpPr>
          <p:spPr>
            <a:xfrm>
              <a:off x="2650723" y="1811322"/>
              <a:ext cx="54" cy="14"/>
            </a:xfrm>
            <a:custGeom>
              <a:avLst/>
              <a:gdLst/>
              <a:ahLst/>
              <a:cxnLst/>
              <a:rect l="l" t="t" r="r" b="b"/>
              <a:pathLst>
                <a:path w="4" h="1" extrusionOk="0">
                  <a:moveTo>
                    <a:pt x="0"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127"/>
            <p:cNvSpPr/>
            <p:nvPr/>
          </p:nvSpPr>
          <p:spPr>
            <a:xfrm>
              <a:off x="2698067" y="1830086"/>
              <a:ext cx="299" cy="14"/>
            </a:xfrm>
            <a:custGeom>
              <a:avLst/>
              <a:gdLst/>
              <a:ahLst/>
              <a:cxnLst/>
              <a:rect l="l" t="t" r="r" b="b"/>
              <a:pathLst>
                <a:path w="22" h="1" extrusionOk="0">
                  <a:moveTo>
                    <a:pt x="0" y="1"/>
                  </a:moveTo>
                  <a:lnTo>
                    <a:pt x="2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127"/>
            <p:cNvSpPr/>
            <p:nvPr/>
          </p:nvSpPr>
          <p:spPr>
            <a:xfrm>
              <a:off x="2651008" y="1811227"/>
              <a:ext cx="14" cy="14"/>
            </a:xfrm>
            <a:custGeom>
              <a:avLst/>
              <a:gdLst/>
              <a:ahLst/>
              <a:cxnLst/>
              <a:rect l="l" t="t" r="r" b="b"/>
              <a:pathLst>
                <a:path w="1" h="1" extrusionOk="0">
                  <a:moveTo>
                    <a:pt x="0"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127"/>
            <p:cNvSpPr/>
            <p:nvPr/>
          </p:nvSpPr>
          <p:spPr>
            <a:xfrm>
              <a:off x="2651198" y="1811132"/>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127"/>
            <p:cNvSpPr/>
            <p:nvPr/>
          </p:nvSpPr>
          <p:spPr>
            <a:xfrm>
              <a:off x="2649012" y="1811607"/>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7" name="Google Shape;8317;p127"/>
            <p:cNvSpPr/>
            <p:nvPr/>
          </p:nvSpPr>
          <p:spPr>
            <a:xfrm>
              <a:off x="2649487" y="1811553"/>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8" name="Google Shape;8318;p127"/>
            <p:cNvSpPr/>
            <p:nvPr/>
          </p:nvSpPr>
          <p:spPr>
            <a:xfrm>
              <a:off x="2649962" y="1811458"/>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12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12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12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12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127"/>
            <p:cNvSpPr/>
            <p:nvPr/>
          </p:nvSpPr>
          <p:spPr>
            <a:xfrm>
              <a:off x="2786661" y="1879766"/>
              <a:ext cx="394" cy="149"/>
            </a:xfrm>
            <a:custGeom>
              <a:avLst/>
              <a:gdLst/>
              <a:ahLst/>
              <a:cxnLst/>
              <a:rect l="l" t="t" r="r" b="b"/>
              <a:pathLst>
                <a:path w="29" h="11" extrusionOk="0">
                  <a:moveTo>
                    <a:pt x="1" y="11"/>
                  </a:moveTo>
                  <a:lnTo>
                    <a:pt x="29"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127"/>
            <p:cNvSpPr/>
            <p:nvPr/>
          </p:nvSpPr>
          <p:spPr>
            <a:xfrm>
              <a:off x="2761230" y="1825999"/>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127"/>
            <p:cNvSpPr/>
            <p:nvPr/>
          </p:nvSpPr>
          <p:spPr>
            <a:xfrm>
              <a:off x="2761474" y="1825864"/>
              <a:ext cx="54" cy="14"/>
            </a:xfrm>
            <a:custGeom>
              <a:avLst/>
              <a:gdLst/>
              <a:ahLst/>
              <a:cxnLst/>
              <a:rect l="l" t="t" r="r" b="b"/>
              <a:pathLst>
                <a:path w="4" h="1" extrusionOk="0">
                  <a:moveTo>
                    <a:pt x="0"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6" name="Google Shape;8326;p127"/>
            <p:cNvSpPr/>
            <p:nvPr/>
          </p:nvSpPr>
          <p:spPr>
            <a:xfrm>
              <a:off x="2761705" y="1825769"/>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7" name="Google Shape;8327;p127"/>
            <p:cNvSpPr/>
            <p:nvPr/>
          </p:nvSpPr>
          <p:spPr>
            <a:xfrm>
              <a:off x="2760945" y="1826149"/>
              <a:ext cx="68" cy="54"/>
            </a:xfrm>
            <a:custGeom>
              <a:avLst/>
              <a:gdLst/>
              <a:ahLst/>
              <a:cxnLst/>
              <a:rect l="l" t="t" r="r" b="b"/>
              <a:pathLst>
                <a:path w="5" h="4" extrusionOk="0">
                  <a:moveTo>
                    <a:pt x="4" y="0"/>
                  </a:moveTo>
                  <a:lnTo>
                    <a:pt x="1" y="4"/>
                  </a:ln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127"/>
            <p:cNvSpPr/>
            <p:nvPr/>
          </p:nvSpPr>
          <p:spPr>
            <a:xfrm>
              <a:off x="2704530" y="1833793"/>
              <a:ext cx="54" cy="68"/>
            </a:xfrm>
            <a:custGeom>
              <a:avLst/>
              <a:gdLst/>
              <a:ahLst/>
              <a:cxnLst/>
              <a:rect l="l" t="t" r="r" b="b"/>
              <a:pathLst>
                <a:path w="4" h="5" extrusionOk="0">
                  <a:moveTo>
                    <a:pt x="4" y="1"/>
                  </a:moveTo>
                  <a:lnTo>
                    <a:pt x="0" y="4"/>
                  </a:ln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9" name="Google Shape;8329;p12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0" name="Google Shape;8330;p12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127"/>
            <p:cNvSpPr/>
            <p:nvPr/>
          </p:nvSpPr>
          <p:spPr>
            <a:xfrm>
              <a:off x="2724204" y="1829570"/>
              <a:ext cx="258" cy="149"/>
            </a:xfrm>
            <a:custGeom>
              <a:avLst/>
              <a:gdLst/>
              <a:ahLst/>
              <a:cxnLst/>
              <a:rect l="l" t="t" r="r" b="b"/>
              <a:pathLst>
                <a:path w="19" h="11" extrusionOk="0">
                  <a:moveTo>
                    <a:pt x="1" y="0"/>
                  </a:moveTo>
                  <a:lnTo>
                    <a:pt x="1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2" name="Google Shape;8332;p127"/>
            <p:cNvSpPr/>
            <p:nvPr/>
          </p:nvSpPr>
          <p:spPr>
            <a:xfrm>
              <a:off x="2722208" y="1828851"/>
              <a:ext cx="204" cy="68"/>
            </a:xfrm>
            <a:custGeom>
              <a:avLst/>
              <a:gdLst/>
              <a:ahLst/>
              <a:cxnLst/>
              <a:rect l="l" t="t" r="r" b="b"/>
              <a:pathLst>
                <a:path w="15" h="5" extrusionOk="0">
                  <a:moveTo>
                    <a:pt x="1" y="1"/>
                  </a:moveTo>
                  <a:lnTo>
                    <a:pt x="1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3" name="Google Shape;8333;p127"/>
            <p:cNvSpPr/>
            <p:nvPr/>
          </p:nvSpPr>
          <p:spPr>
            <a:xfrm>
              <a:off x="2724679" y="1829855"/>
              <a:ext cx="204" cy="149"/>
            </a:xfrm>
            <a:custGeom>
              <a:avLst/>
              <a:gdLst/>
              <a:ahLst/>
              <a:cxnLst/>
              <a:rect l="l" t="t" r="r" b="b"/>
              <a:pathLst>
                <a:path w="15" h="11" extrusionOk="0">
                  <a:moveTo>
                    <a:pt x="1" y="0"/>
                  </a:moveTo>
                  <a:lnTo>
                    <a:pt x="15"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127"/>
            <p:cNvSpPr/>
            <p:nvPr/>
          </p:nvSpPr>
          <p:spPr>
            <a:xfrm>
              <a:off x="2720593" y="1828905"/>
              <a:ext cx="204" cy="14"/>
            </a:xfrm>
            <a:custGeom>
              <a:avLst/>
              <a:gdLst/>
              <a:ahLst/>
              <a:cxnLst/>
              <a:rect l="l" t="t" r="r" b="b"/>
              <a:pathLst>
                <a:path w="15" h="1" extrusionOk="0">
                  <a:moveTo>
                    <a:pt x="1" y="0"/>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5" name="Google Shape;8335;p127"/>
            <p:cNvSpPr/>
            <p:nvPr/>
          </p:nvSpPr>
          <p:spPr>
            <a:xfrm>
              <a:off x="2720077" y="1828905"/>
              <a:ext cx="489" cy="54"/>
            </a:xfrm>
            <a:custGeom>
              <a:avLst/>
              <a:gdLst/>
              <a:ahLst/>
              <a:cxnLst/>
              <a:rect l="l" t="t" r="r" b="b"/>
              <a:pathLst>
                <a:path w="36" h="4" extrusionOk="0">
                  <a:moveTo>
                    <a:pt x="0" y="4"/>
                  </a:moveTo>
                  <a:lnTo>
                    <a:pt x="3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6" name="Google Shape;8336;p127"/>
            <p:cNvSpPr/>
            <p:nvPr/>
          </p:nvSpPr>
          <p:spPr>
            <a:xfrm>
              <a:off x="2722588" y="1828946"/>
              <a:ext cx="204" cy="68"/>
            </a:xfrm>
            <a:custGeom>
              <a:avLst/>
              <a:gdLst/>
              <a:ahLst/>
              <a:cxnLst/>
              <a:rect l="l" t="t" r="r" b="b"/>
              <a:pathLst>
                <a:path w="15" h="5" extrusionOk="0">
                  <a:moveTo>
                    <a:pt x="1" y="1"/>
                  </a:moveTo>
                  <a:lnTo>
                    <a:pt x="1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127"/>
            <p:cNvSpPr/>
            <p:nvPr/>
          </p:nvSpPr>
          <p:spPr>
            <a:xfrm>
              <a:off x="2723349" y="1829190"/>
              <a:ext cx="204" cy="54"/>
            </a:xfrm>
            <a:custGeom>
              <a:avLst/>
              <a:gdLst/>
              <a:ahLst/>
              <a:cxnLst/>
              <a:rect l="l" t="t" r="r" b="b"/>
              <a:pathLst>
                <a:path w="15" h="4" extrusionOk="0">
                  <a:moveTo>
                    <a:pt x="1" y="0"/>
                  </a:moveTo>
                  <a:lnTo>
                    <a:pt x="1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8" name="Google Shape;8338;p127"/>
            <p:cNvSpPr/>
            <p:nvPr/>
          </p:nvSpPr>
          <p:spPr>
            <a:xfrm>
              <a:off x="2722969" y="1829041"/>
              <a:ext cx="204" cy="68"/>
            </a:xfrm>
            <a:custGeom>
              <a:avLst/>
              <a:gdLst/>
              <a:ahLst/>
              <a:cxnLst/>
              <a:rect l="l" t="t" r="r" b="b"/>
              <a:pathLst>
                <a:path w="15" h="5" extrusionOk="0">
                  <a:moveTo>
                    <a:pt x="1" y="1"/>
                  </a:moveTo>
                  <a:lnTo>
                    <a:pt x="1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9" name="Google Shape;8339;p127"/>
            <p:cNvSpPr/>
            <p:nvPr/>
          </p:nvSpPr>
          <p:spPr>
            <a:xfrm>
              <a:off x="2723783" y="1829380"/>
              <a:ext cx="204" cy="109"/>
            </a:xfrm>
            <a:custGeom>
              <a:avLst/>
              <a:gdLst/>
              <a:ahLst/>
              <a:cxnLst/>
              <a:rect l="l" t="t" r="r" b="b"/>
              <a:pathLst>
                <a:path w="15" h="8" extrusionOk="0">
                  <a:moveTo>
                    <a:pt x="0" y="0"/>
                  </a:moveTo>
                  <a:lnTo>
                    <a:pt x="14"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127"/>
            <p:cNvSpPr/>
            <p:nvPr/>
          </p:nvSpPr>
          <p:spPr>
            <a:xfrm>
              <a:off x="2720878" y="1828851"/>
              <a:ext cx="204" cy="14"/>
            </a:xfrm>
            <a:custGeom>
              <a:avLst/>
              <a:gdLst/>
              <a:ahLst/>
              <a:cxnLst/>
              <a:rect l="l" t="t" r="r" b="b"/>
              <a:pathLst>
                <a:path w="15" h="1" extrusionOk="0">
                  <a:moveTo>
                    <a:pt x="1" y="1"/>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41" name="Google Shape;8341;p127"/>
            <p:cNvSpPr/>
            <p:nvPr/>
          </p:nvSpPr>
          <p:spPr>
            <a:xfrm>
              <a:off x="2721217" y="1828810"/>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42" name="Google Shape;8342;p127"/>
            <p:cNvSpPr/>
            <p:nvPr/>
          </p:nvSpPr>
          <p:spPr>
            <a:xfrm>
              <a:off x="2721882" y="1828810"/>
              <a:ext cx="149" cy="14"/>
            </a:xfrm>
            <a:custGeom>
              <a:avLst/>
              <a:gdLst/>
              <a:ahLst/>
              <a:cxnLst/>
              <a:rect l="l" t="t" r="r" b="b"/>
              <a:pathLst>
                <a:path w="11" h="1" extrusionOk="0">
                  <a:moveTo>
                    <a:pt x="0"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127"/>
            <p:cNvSpPr/>
            <p:nvPr/>
          </p:nvSpPr>
          <p:spPr>
            <a:xfrm>
              <a:off x="2725155" y="1830181"/>
              <a:ext cx="258" cy="163"/>
            </a:xfrm>
            <a:custGeom>
              <a:avLst/>
              <a:gdLst/>
              <a:ahLst/>
              <a:cxnLst/>
              <a:rect l="l" t="t" r="r" b="b"/>
              <a:pathLst>
                <a:path w="19" h="12" extrusionOk="0">
                  <a:moveTo>
                    <a:pt x="1" y="1"/>
                  </a:moveTo>
                  <a:lnTo>
                    <a:pt x="1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127"/>
            <p:cNvSpPr/>
            <p:nvPr/>
          </p:nvSpPr>
          <p:spPr>
            <a:xfrm>
              <a:off x="2721543" y="1828810"/>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127"/>
            <p:cNvSpPr/>
            <p:nvPr/>
          </p:nvSpPr>
          <p:spPr>
            <a:xfrm>
              <a:off x="2725630" y="1830616"/>
              <a:ext cx="258" cy="204"/>
            </a:xfrm>
            <a:custGeom>
              <a:avLst/>
              <a:gdLst/>
              <a:ahLst/>
              <a:cxnLst/>
              <a:rect l="l" t="t" r="r" b="b"/>
              <a:pathLst>
                <a:path w="19" h="15" extrusionOk="0">
                  <a:moveTo>
                    <a:pt x="1" y="0"/>
                  </a:moveTo>
                  <a:lnTo>
                    <a:pt x="18"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127"/>
            <p:cNvSpPr/>
            <p:nvPr/>
          </p:nvSpPr>
          <p:spPr>
            <a:xfrm>
              <a:off x="2704530" y="1833888"/>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127"/>
            <p:cNvSpPr/>
            <p:nvPr/>
          </p:nvSpPr>
          <p:spPr>
            <a:xfrm>
              <a:off x="2801976" y="1871403"/>
              <a:ext cx="109" cy="54"/>
            </a:xfrm>
            <a:custGeom>
              <a:avLst/>
              <a:gdLst/>
              <a:ahLst/>
              <a:cxnLst/>
              <a:rect l="l" t="t" r="r" b="b"/>
              <a:pathLst>
                <a:path w="8" h="4" extrusionOk="0">
                  <a:moveTo>
                    <a:pt x="7"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12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12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12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12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127"/>
            <p:cNvSpPr/>
            <p:nvPr/>
          </p:nvSpPr>
          <p:spPr>
            <a:xfrm>
              <a:off x="2822750" y="1866596"/>
              <a:ext cx="109" cy="109"/>
            </a:xfrm>
            <a:custGeom>
              <a:avLst/>
              <a:gdLst/>
              <a:ahLst/>
              <a:cxnLst/>
              <a:rect l="l" t="t" r="r" b="b"/>
              <a:pathLst>
                <a:path w="8" h="8" extrusionOk="0">
                  <a:moveTo>
                    <a:pt x="7"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12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4" name="Google Shape;8354;p12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5" name="Google Shape;8355;p12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6" name="Google Shape;8356;p12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127"/>
            <p:cNvSpPr/>
            <p:nvPr/>
          </p:nvSpPr>
          <p:spPr>
            <a:xfrm>
              <a:off x="2796178" y="1873684"/>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127"/>
            <p:cNvSpPr/>
            <p:nvPr/>
          </p:nvSpPr>
          <p:spPr>
            <a:xfrm>
              <a:off x="2795798" y="1873779"/>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127"/>
            <p:cNvSpPr/>
            <p:nvPr/>
          </p:nvSpPr>
          <p:spPr>
            <a:xfrm>
              <a:off x="2795459" y="1873779"/>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12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127"/>
            <p:cNvSpPr/>
            <p:nvPr/>
          </p:nvSpPr>
          <p:spPr>
            <a:xfrm>
              <a:off x="2796559" y="1873399"/>
              <a:ext cx="299" cy="149"/>
            </a:xfrm>
            <a:custGeom>
              <a:avLst/>
              <a:gdLst/>
              <a:ahLst/>
              <a:cxnLst/>
              <a:rect l="l" t="t" r="r" b="b"/>
              <a:pathLst>
                <a:path w="22" h="11" extrusionOk="0">
                  <a:moveTo>
                    <a:pt x="0" y="11"/>
                  </a:moveTo>
                  <a:lnTo>
                    <a:pt x="2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127"/>
            <p:cNvSpPr/>
            <p:nvPr/>
          </p:nvSpPr>
          <p:spPr>
            <a:xfrm>
              <a:off x="2794984" y="1873724"/>
              <a:ext cx="68" cy="14"/>
            </a:xfrm>
            <a:custGeom>
              <a:avLst/>
              <a:gdLst/>
              <a:ahLst/>
              <a:cxnLst/>
              <a:rect l="l" t="t" r="r" b="b"/>
              <a:pathLst>
                <a:path w="5" h="1" extrusionOk="0">
                  <a:moveTo>
                    <a:pt x="1"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12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127"/>
            <p:cNvSpPr/>
            <p:nvPr/>
          </p:nvSpPr>
          <p:spPr>
            <a:xfrm>
              <a:off x="2796980" y="1873303"/>
              <a:ext cx="109" cy="54"/>
            </a:xfrm>
            <a:custGeom>
              <a:avLst/>
              <a:gdLst/>
              <a:ahLst/>
              <a:cxnLst/>
              <a:rect l="l" t="t" r="r" b="b"/>
              <a:pathLst>
                <a:path w="8" h="4" extrusionOk="0">
                  <a:moveTo>
                    <a:pt x="8"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12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12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12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12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12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12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12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12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12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12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12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12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12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127"/>
            <p:cNvSpPr/>
            <p:nvPr/>
          </p:nvSpPr>
          <p:spPr>
            <a:xfrm>
              <a:off x="2364237" y="1918829"/>
              <a:ext cx="109" cy="68"/>
            </a:xfrm>
            <a:custGeom>
              <a:avLst/>
              <a:gdLst/>
              <a:ahLst/>
              <a:cxnLst/>
              <a:rect l="l" t="t" r="r" b="b"/>
              <a:pathLst>
                <a:path w="8" h="5" extrusionOk="0">
                  <a:moveTo>
                    <a:pt x="1" y="4"/>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127"/>
            <p:cNvSpPr/>
            <p:nvPr/>
          </p:nvSpPr>
          <p:spPr>
            <a:xfrm>
              <a:off x="2364713" y="1918503"/>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127"/>
            <p:cNvSpPr/>
            <p:nvPr/>
          </p:nvSpPr>
          <p:spPr>
            <a:xfrm>
              <a:off x="2364102" y="1918978"/>
              <a:ext cx="109" cy="54"/>
            </a:xfrm>
            <a:custGeom>
              <a:avLst/>
              <a:gdLst/>
              <a:ahLst/>
              <a:cxnLst/>
              <a:rect l="l" t="t" r="r" b="b"/>
              <a:pathLst>
                <a:path w="8" h="4" extrusionOk="0">
                  <a:moveTo>
                    <a:pt x="0" y="4"/>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127"/>
            <p:cNvSpPr/>
            <p:nvPr/>
          </p:nvSpPr>
          <p:spPr>
            <a:xfrm>
              <a:off x="2364672" y="1918544"/>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127"/>
            <p:cNvSpPr/>
            <p:nvPr/>
          </p:nvSpPr>
          <p:spPr>
            <a:xfrm>
              <a:off x="2364523" y="1918693"/>
              <a:ext cx="14" cy="14"/>
            </a:xfrm>
            <a:custGeom>
              <a:avLst/>
              <a:gdLst/>
              <a:ahLst/>
              <a:cxnLst/>
              <a:rect l="l" t="t" r="r" b="b"/>
              <a:pathLst>
                <a:path w="1" h="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3" name="Google Shape;8383;p127"/>
            <p:cNvSpPr/>
            <p:nvPr/>
          </p:nvSpPr>
          <p:spPr>
            <a:xfrm>
              <a:off x="2364387" y="1918734"/>
              <a:ext cx="54" cy="68"/>
            </a:xfrm>
            <a:custGeom>
              <a:avLst/>
              <a:gdLst/>
              <a:ahLst/>
              <a:cxnLst/>
              <a:rect l="l" t="t" r="r" b="b"/>
              <a:pathLst>
                <a:path w="4" h="5" extrusionOk="0">
                  <a:moveTo>
                    <a:pt x="0" y="4"/>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4" name="Google Shape;8384;p127"/>
            <p:cNvSpPr/>
            <p:nvPr/>
          </p:nvSpPr>
          <p:spPr>
            <a:xfrm>
              <a:off x="2363857" y="1919073"/>
              <a:ext cx="163" cy="54"/>
            </a:xfrm>
            <a:custGeom>
              <a:avLst/>
              <a:gdLst/>
              <a:ahLst/>
              <a:cxnLst/>
              <a:rect l="l" t="t" r="r" b="b"/>
              <a:pathLst>
                <a:path w="12" h="4" extrusionOk="0">
                  <a:moveTo>
                    <a:pt x="1" y="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5" name="Google Shape;8385;p127"/>
            <p:cNvSpPr/>
            <p:nvPr/>
          </p:nvSpPr>
          <p:spPr>
            <a:xfrm>
              <a:off x="2363341" y="1919358"/>
              <a:ext cx="204" cy="109"/>
            </a:xfrm>
            <a:custGeom>
              <a:avLst/>
              <a:gdLst/>
              <a:ahLst/>
              <a:cxnLst/>
              <a:rect l="l" t="t" r="r" b="b"/>
              <a:pathLst>
                <a:path w="15" h="8" extrusionOk="0">
                  <a:moveTo>
                    <a:pt x="0" y="8"/>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6" name="Google Shape;8386;p12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7" name="Google Shape;8387;p127"/>
            <p:cNvSpPr/>
            <p:nvPr/>
          </p:nvSpPr>
          <p:spPr>
            <a:xfrm>
              <a:off x="2363626" y="1919209"/>
              <a:ext cx="149" cy="68"/>
            </a:xfrm>
            <a:custGeom>
              <a:avLst/>
              <a:gdLst/>
              <a:ahLst/>
              <a:cxnLst/>
              <a:rect l="l" t="t" r="r" b="b"/>
              <a:pathLst>
                <a:path w="11" h="5" extrusionOk="0">
                  <a:moveTo>
                    <a:pt x="0" y="5"/>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8" name="Google Shape;8388;p127"/>
            <p:cNvSpPr/>
            <p:nvPr/>
          </p:nvSpPr>
          <p:spPr>
            <a:xfrm>
              <a:off x="2361766" y="1920024"/>
              <a:ext cx="394" cy="204"/>
            </a:xfrm>
            <a:custGeom>
              <a:avLst/>
              <a:gdLst/>
              <a:ahLst/>
              <a:cxnLst/>
              <a:rect l="l" t="t" r="r" b="b"/>
              <a:pathLst>
                <a:path w="29" h="15" extrusionOk="0">
                  <a:moveTo>
                    <a:pt x="1" y="15"/>
                  </a:moveTo>
                  <a:lnTo>
                    <a:pt x="2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9" name="Google Shape;8389;p127"/>
            <p:cNvSpPr/>
            <p:nvPr/>
          </p:nvSpPr>
          <p:spPr>
            <a:xfrm>
              <a:off x="2423463" y="1902672"/>
              <a:ext cx="163" cy="14"/>
            </a:xfrm>
            <a:custGeom>
              <a:avLst/>
              <a:gdLst/>
              <a:ahLst/>
              <a:cxnLst/>
              <a:rect l="l" t="t" r="r" b="b"/>
              <a:pathLst>
                <a:path w="12" h="1" extrusionOk="0">
                  <a:moveTo>
                    <a:pt x="1"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90" name="Google Shape;8390;p12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91" name="Google Shape;8391;p127"/>
            <p:cNvSpPr/>
            <p:nvPr/>
          </p:nvSpPr>
          <p:spPr>
            <a:xfrm>
              <a:off x="2364618" y="1918598"/>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92" name="Google Shape;8392;p127"/>
            <p:cNvSpPr/>
            <p:nvPr/>
          </p:nvSpPr>
          <p:spPr>
            <a:xfrm>
              <a:off x="2364767" y="1918408"/>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93" name="Google Shape;8393;p12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94" name="Google Shape;8394;p12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95" name="Google Shape;8395;p127"/>
            <p:cNvSpPr/>
            <p:nvPr/>
          </p:nvSpPr>
          <p:spPr>
            <a:xfrm>
              <a:off x="2437773" y="1917172"/>
              <a:ext cx="394" cy="774"/>
            </a:xfrm>
            <a:custGeom>
              <a:avLst/>
              <a:gdLst/>
              <a:ahLst/>
              <a:cxnLst/>
              <a:rect l="l" t="t" r="r" b="b"/>
              <a:pathLst>
                <a:path w="29" h="57" extrusionOk="0">
                  <a:moveTo>
                    <a:pt x="1" y="0"/>
                  </a:moveTo>
                  <a:lnTo>
                    <a:pt x="29" y="5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96" name="Google Shape;8396;p127"/>
            <p:cNvSpPr/>
            <p:nvPr/>
          </p:nvSpPr>
          <p:spPr>
            <a:xfrm>
              <a:off x="2437203" y="1916032"/>
              <a:ext cx="448" cy="774"/>
            </a:xfrm>
            <a:custGeom>
              <a:avLst/>
              <a:gdLst/>
              <a:ahLst/>
              <a:cxnLst/>
              <a:rect l="l" t="t" r="r" b="b"/>
              <a:pathLst>
                <a:path w="33" h="57" extrusionOk="0">
                  <a:moveTo>
                    <a:pt x="1" y="0"/>
                  </a:moveTo>
                  <a:lnTo>
                    <a:pt x="32" y="5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97" name="Google Shape;8397;p127"/>
            <p:cNvSpPr/>
            <p:nvPr/>
          </p:nvSpPr>
          <p:spPr>
            <a:xfrm>
              <a:off x="2436062" y="1913656"/>
              <a:ext cx="394" cy="774"/>
            </a:xfrm>
            <a:custGeom>
              <a:avLst/>
              <a:gdLst/>
              <a:ahLst/>
              <a:cxnLst/>
              <a:rect l="l" t="t" r="r" b="b"/>
              <a:pathLst>
                <a:path w="29" h="57" extrusionOk="0">
                  <a:moveTo>
                    <a:pt x="1" y="0"/>
                  </a:moveTo>
                  <a:lnTo>
                    <a:pt x="29" y="5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98" name="Google Shape;8398;p127"/>
            <p:cNvSpPr/>
            <p:nvPr/>
          </p:nvSpPr>
          <p:spPr>
            <a:xfrm>
              <a:off x="2436687" y="1914932"/>
              <a:ext cx="394" cy="733"/>
            </a:xfrm>
            <a:custGeom>
              <a:avLst/>
              <a:gdLst/>
              <a:ahLst/>
              <a:cxnLst/>
              <a:rect l="l" t="t" r="r" b="b"/>
              <a:pathLst>
                <a:path w="29" h="54" extrusionOk="0">
                  <a:moveTo>
                    <a:pt x="0" y="1"/>
                  </a:moveTo>
                  <a:lnTo>
                    <a:pt x="28" y="53"/>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99" name="Google Shape;8399;p12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0" name="Google Shape;8400;p12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1" name="Google Shape;8401;p12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2" name="Google Shape;8402;p12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3" name="Google Shape;8403;p12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4" name="Google Shape;8404;p12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5" name="Google Shape;8405;p12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12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12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8" name="Google Shape;8408;p12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9" name="Google Shape;8409;p127"/>
            <p:cNvSpPr/>
            <p:nvPr/>
          </p:nvSpPr>
          <p:spPr>
            <a:xfrm>
              <a:off x="2461928" y="1715967"/>
              <a:ext cx="204" cy="109"/>
            </a:xfrm>
            <a:custGeom>
              <a:avLst/>
              <a:gdLst/>
              <a:ahLst/>
              <a:cxnLst/>
              <a:rect l="l" t="t" r="r" b="b"/>
              <a:pathLst>
                <a:path w="15" h="8" extrusionOk="0">
                  <a:moveTo>
                    <a:pt x="14"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127"/>
            <p:cNvSpPr/>
            <p:nvPr/>
          </p:nvSpPr>
          <p:spPr>
            <a:xfrm>
              <a:off x="2465159" y="1716823"/>
              <a:ext cx="244" cy="54"/>
            </a:xfrm>
            <a:custGeom>
              <a:avLst/>
              <a:gdLst/>
              <a:ahLst/>
              <a:cxnLst/>
              <a:rect l="l" t="t" r="r" b="b"/>
              <a:pathLst>
                <a:path w="18" h="4" extrusionOk="0">
                  <a:moveTo>
                    <a:pt x="18"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127"/>
            <p:cNvSpPr/>
            <p:nvPr/>
          </p:nvSpPr>
          <p:spPr>
            <a:xfrm>
              <a:off x="2462498" y="1716157"/>
              <a:ext cx="244" cy="109"/>
            </a:xfrm>
            <a:custGeom>
              <a:avLst/>
              <a:gdLst/>
              <a:ahLst/>
              <a:cxnLst/>
              <a:rect l="l" t="t" r="r" b="b"/>
              <a:pathLst>
                <a:path w="18" h="8" extrusionOk="0">
                  <a:moveTo>
                    <a:pt x="18"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2" name="Google Shape;8412;p127"/>
            <p:cNvSpPr/>
            <p:nvPr/>
          </p:nvSpPr>
          <p:spPr>
            <a:xfrm>
              <a:off x="2463733" y="1716538"/>
              <a:ext cx="299" cy="109"/>
            </a:xfrm>
            <a:custGeom>
              <a:avLst/>
              <a:gdLst/>
              <a:ahLst/>
              <a:cxnLst/>
              <a:rect l="l" t="t" r="r" b="b"/>
              <a:pathLst>
                <a:path w="22" h="8" extrusionOk="0">
                  <a:moveTo>
                    <a:pt x="21"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3" name="Google Shape;8413;p127"/>
            <p:cNvSpPr/>
            <p:nvPr/>
          </p:nvSpPr>
          <p:spPr>
            <a:xfrm>
              <a:off x="2463109" y="1716388"/>
              <a:ext cx="258" cy="68"/>
            </a:xfrm>
            <a:custGeom>
              <a:avLst/>
              <a:gdLst/>
              <a:ahLst/>
              <a:cxnLst/>
              <a:rect l="l" t="t" r="r" b="b"/>
              <a:pathLst>
                <a:path w="19" h="5" extrusionOk="0">
                  <a:moveTo>
                    <a:pt x="18"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127"/>
            <p:cNvSpPr/>
            <p:nvPr/>
          </p:nvSpPr>
          <p:spPr>
            <a:xfrm>
              <a:off x="2464399" y="1716728"/>
              <a:ext cx="299" cy="54"/>
            </a:xfrm>
            <a:custGeom>
              <a:avLst/>
              <a:gdLst/>
              <a:ahLst/>
              <a:cxnLst/>
              <a:rect l="l" t="t" r="r" b="b"/>
              <a:pathLst>
                <a:path w="22" h="4" extrusionOk="0">
                  <a:moveTo>
                    <a:pt x="21"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5" name="Google Shape;8415;p12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6" name="Google Shape;8416;p127"/>
            <p:cNvSpPr/>
            <p:nvPr/>
          </p:nvSpPr>
          <p:spPr>
            <a:xfrm>
              <a:off x="2465919" y="1716959"/>
              <a:ext cx="244" cy="14"/>
            </a:xfrm>
            <a:custGeom>
              <a:avLst/>
              <a:gdLst/>
              <a:ahLst/>
              <a:cxnLst/>
              <a:rect l="l" t="t" r="r" b="b"/>
              <a:pathLst>
                <a:path w="18" h="1" extrusionOk="0">
                  <a:moveTo>
                    <a:pt x="18"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7" name="Google Shape;8417;p12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12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9" name="Google Shape;8419;p12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0" name="Google Shape;8420;p12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12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2" name="Google Shape;8422;p12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3" name="Google Shape;8423;p127"/>
            <p:cNvSpPr/>
            <p:nvPr/>
          </p:nvSpPr>
          <p:spPr>
            <a:xfrm>
              <a:off x="2374135" y="1744385"/>
              <a:ext cx="14" cy="163"/>
            </a:xfrm>
            <a:custGeom>
              <a:avLst/>
              <a:gdLst/>
              <a:ahLst/>
              <a:cxnLst/>
              <a:rect l="l" t="t" r="r" b="b"/>
              <a:pathLst>
                <a:path w="1" h="12" extrusionOk="0">
                  <a:moveTo>
                    <a:pt x="0"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12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5" name="Google Shape;8425;p12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6" name="Google Shape;8426;p12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12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8" name="Google Shape;8428;p12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9" name="Google Shape;8429;p12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0" name="Google Shape;8430;p12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127"/>
            <p:cNvSpPr/>
            <p:nvPr/>
          </p:nvSpPr>
          <p:spPr>
            <a:xfrm>
              <a:off x="2374135" y="1744820"/>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12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127"/>
            <p:cNvSpPr/>
            <p:nvPr/>
          </p:nvSpPr>
          <p:spPr>
            <a:xfrm>
              <a:off x="2402458" y="1807181"/>
              <a:ext cx="163" cy="204"/>
            </a:xfrm>
            <a:custGeom>
              <a:avLst/>
              <a:gdLst/>
              <a:ahLst/>
              <a:cxnLst/>
              <a:rect l="l" t="t" r="r" b="b"/>
              <a:pathLst>
                <a:path w="12" h="15" extrusionOk="0">
                  <a:moveTo>
                    <a:pt x="11" y="1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127"/>
            <p:cNvSpPr/>
            <p:nvPr/>
          </p:nvSpPr>
          <p:spPr>
            <a:xfrm>
              <a:off x="2403218" y="1808186"/>
              <a:ext cx="109" cy="149"/>
            </a:xfrm>
            <a:custGeom>
              <a:avLst/>
              <a:gdLst/>
              <a:ahLst/>
              <a:cxnLst/>
              <a:rect l="l" t="t" r="r" b="b"/>
              <a:pathLst>
                <a:path w="8" h="11" extrusionOk="0">
                  <a:moveTo>
                    <a:pt x="8"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127"/>
            <p:cNvSpPr/>
            <p:nvPr/>
          </p:nvSpPr>
          <p:spPr>
            <a:xfrm>
              <a:off x="2403504" y="1808566"/>
              <a:ext cx="109" cy="109"/>
            </a:xfrm>
            <a:custGeom>
              <a:avLst/>
              <a:gdLst/>
              <a:ahLst/>
              <a:cxnLst/>
              <a:rect l="l" t="t" r="r" b="b"/>
              <a:pathLst>
                <a:path w="8" h="8" extrusionOk="0">
                  <a:moveTo>
                    <a:pt x="8"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6" name="Google Shape;8436;p12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7" name="Google Shape;8437;p127"/>
            <p:cNvSpPr/>
            <p:nvPr/>
          </p:nvSpPr>
          <p:spPr>
            <a:xfrm>
              <a:off x="2403789" y="1808892"/>
              <a:ext cx="109" cy="109"/>
            </a:xfrm>
            <a:custGeom>
              <a:avLst/>
              <a:gdLst/>
              <a:ahLst/>
              <a:cxnLst/>
              <a:rect l="l" t="t" r="r" b="b"/>
              <a:pathLst>
                <a:path w="8" h="8" extrusionOk="0">
                  <a:moveTo>
                    <a:pt x="8"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8" name="Google Shape;8438;p12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9" name="Google Shape;8439;p127"/>
            <p:cNvSpPr/>
            <p:nvPr/>
          </p:nvSpPr>
          <p:spPr>
            <a:xfrm>
              <a:off x="2404508" y="180965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0" name="Google Shape;8440;p127"/>
            <p:cNvSpPr/>
            <p:nvPr/>
          </p:nvSpPr>
          <p:spPr>
            <a:xfrm>
              <a:off x="2402703" y="1807520"/>
              <a:ext cx="109" cy="149"/>
            </a:xfrm>
            <a:custGeom>
              <a:avLst/>
              <a:gdLst/>
              <a:ahLst/>
              <a:cxnLst/>
              <a:rect l="l" t="t" r="r" b="b"/>
              <a:pathLst>
                <a:path w="8" h="11" extrusionOk="0">
                  <a:moveTo>
                    <a:pt x="7" y="1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1" name="Google Shape;8441;p127"/>
            <p:cNvSpPr/>
            <p:nvPr/>
          </p:nvSpPr>
          <p:spPr>
            <a:xfrm>
              <a:off x="2402933" y="1807901"/>
              <a:ext cx="109" cy="149"/>
            </a:xfrm>
            <a:custGeom>
              <a:avLst/>
              <a:gdLst/>
              <a:ahLst/>
              <a:cxnLst/>
              <a:rect l="l" t="t" r="r" b="b"/>
              <a:pathLst>
                <a:path w="8" h="11" extrusionOk="0">
                  <a:moveTo>
                    <a:pt x="8"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2" name="Google Shape;8442;p127"/>
            <p:cNvSpPr/>
            <p:nvPr/>
          </p:nvSpPr>
          <p:spPr>
            <a:xfrm>
              <a:off x="2404128" y="1809272"/>
              <a:ext cx="54" cy="68"/>
            </a:xfrm>
            <a:custGeom>
              <a:avLst/>
              <a:gdLst/>
              <a:ahLst/>
              <a:cxnLst/>
              <a:rect l="l" t="t" r="r" b="b"/>
              <a:pathLst>
                <a:path w="4" h="5" extrusionOk="0">
                  <a:moveTo>
                    <a:pt x="4"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127"/>
            <p:cNvSpPr/>
            <p:nvPr/>
          </p:nvSpPr>
          <p:spPr>
            <a:xfrm>
              <a:off x="2378697" y="1753468"/>
              <a:ext cx="204" cy="299"/>
            </a:xfrm>
            <a:custGeom>
              <a:avLst/>
              <a:gdLst/>
              <a:ahLst/>
              <a:cxnLst/>
              <a:rect l="l" t="t" r="r" b="b"/>
              <a:pathLst>
                <a:path w="15" h="22" extrusionOk="0">
                  <a:moveTo>
                    <a:pt x="14" y="22"/>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12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127"/>
            <p:cNvSpPr/>
            <p:nvPr/>
          </p:nvSpPr>
          <p:spPr>
            <a:xfrm>
              <a:off x="2378032" y="1752233"/>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127"/>
            <p:cNvSpPr/>
            <p:nvPr/>
          </p:nvSpPr>
          <p:spPr>
            <a:xfrm>
              <a:off x="2402268" y="1806896"/>
              <a:ext cx="109" cy="204"/>
            </a:xfrm>
            <a:custGeom>
              <a:avLst/>
              <a:gdLst/>
              <a:ahLst/>
              <a:cxnLst/>
              <a:rect l="l" t="t" r="r" b="b"/>
              <a:pathLst>
                <a:path w="8" h="15" extrusionOk="0">
                  <a:moveTo>
                    <a:pt x="8" y="1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7" name="Google Shape;8447;p127"/>
            <p:cNvSpPr/>
            <p:nvPr/>
          </p:nvSpPr>
          <p:spPr>
            <a:xfrm>
              <a:off x="2449043" y="1751187"/>
              <a:ext cx="299" cy="68"/>
            </a:xfrm>
            <a:custGeom>
              <a:avLst/>
              <a:gdLst/>
              <a:ahLst/>
              <a:cxnLst/>
              <a:rect l="l" t="t" r="r" b="b"/>
              <a:pathLst>
                <a:path w="22" h="5" extrusionOk="0">
                  <a:moveTo>
                    <a:pt x="21"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8" name="Google Shape;8448;p127"/>
            <p:cNvSpPr/>
            <p:nvPr/>
          </p:nvSpPr>
          <p:spPr>
            <a:xfrm>
              <a:off x="2452559" y="1750088"/>
              <a:ext cx="54" cy="68"/>
            </a:xfrm>
            <a:custGeom>
              <a:avLst/>
              <a:gdLst/>
              <a:ahLst/>
              <a:cxnLst/>
              <a:rect l="l" t="t" r="r" b="b"/>
              <a:pathLst>
                <a:path w="4" h="5" extrusionOk="0">
                  <a:moveTo>
                    <a:pt x="4"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9" name="Google Shape;8449;p127"/>
            <p:cNvSpPr/>
            <p:nvPr/>
          </p:nvSpPr>
          <p:spPr>
            <a:xfrm>
              <a:off x="2448418" y="1751242"/>
              <a:ext cx="299" cy="14"/>
            </a:xfrm>
            <a:custGeom>
              <a:avLst/>
              <a:gdLst/>
              <a:ahLst/>
              <a:cxnLst/>
              <a:rect l="l" t="t" r="r" b="b"/>
              <a:pathLst>
                <a:path w="22" h="1" extrusionOk="0">
                  <a:moveTo>
                    <a:pt x="22"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0" name="Google Shape;8450;p127"/>
            <p:cNvSpPr/>
            <p:nvPr/>
          </p:nvSpPr>
          <p:spPr>
            <a:xfrm>
              <a:off x="2451419" y="1750712"/>
              <a:ext cx="149" cy="54"/>
            </a:xfrm>
            <a:custGeom>
              <a:avLst/>
              <a:gdLst/>
              <a:ahLst/>
              <a:cxnLst/>
              <a:rect l="l" t="t" r="r" b="b"/>
              <a:pathLst>
                <a:path w="11" h="4" extrusionOk="0">
                  <a:moveTo>
                    <a:pt x="11"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1" name="Google Shape;8451;p127"/>
            <p:cNvSpPr/>
            <p:nvPr/>
          </p:nvSpPr>
          <p:spPr>
            <a:xfrm>
              <a:off x="2451038" y="1750807"/>
              <a:ext cx="204" cy="54"/>
            </a:xfrm>
            <a:custGeom>
              <a:avLst/>
              <a:gdLst/>
              <a:ahLst/>
              <a:cxnLst/>
              <a:rect l="l" t="t" r="r" b="b"/>
              <a:pathLst>
                <a:path w="15" h="4" extrusionOk="0">
                  <a:moveTo>
                    <a:pt x="14"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2" name="Google Shape;8452;p127"/>
            <p:cNvSpPr/>
            <p:nvPr/>
          </p:nvSpPr>
          <p:spPr>
            <a:xfrm>
              <a:off x="2452179" y="1750332"/>
              <a:ext cx="109" cy="54"/>
            </a:xfrm>
            <a:custGeom>
              <a:avLst/>
              <a:gdLst/>
              <a:ahLst/>
              <a:cxnLst/>
              <a:rect l="l" t="t" r="r" b="b"/>
              <a:pathLst>
                <a:path w="8" h="4" extrusionOk="0">
                  <a:moveTo>
                    <a:pt x="7"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3" name="Google Shape;8453;p127"/>
            <p:cNvSpPr/>
            <p:nvPr/>
          </p:nvSpPr>
          <p:spPr>
            <a:xfrm>
              <a:off x="2447658" y="1751282"/>
              <a:ext cx="299" cy="14"/>
            </a:xfrm>
            <a:custGeom>
              <a:avLst/>
              <a:gdLst/>
              <a:ahLst/>
              <a:cxnLst/>
              <a:rect l="l" t="t" r="r" b="b"/>
              <a:pathLst>
                <a:path w="22" h="1" extrusionOk="0">
                  <a:moveTo>
                    <a:pt x="22"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127"/>
            <p:cNvSpPr/>
            <p:nvPr/>
          </p:nvSpPr>
          <p:spPr>
            <a:xfrm>
              <a:off x="2446857" y="1751337"/>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12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127"/>
            <p:cNvSpPr/>
            <p:nvPr/>
          </p:nvSpPr>
          <p:spPr>
            <a:xfrm>
              <a:off x="2500610" y="1758886"/>
              <a:ext cx="14" cy="204"/>
            </a:xfrm>
            <a:custGeom>
              <a:avLst/>
              <a:gdLst/>
              <a:ahLst/>
              <a:cxnLst/>
              <a:rect l="l" t="t" r="r" b="b"/>
              <a:pathLst>
                <a:path w="1" h="15" extrusionOk="0">
                  <a:moveTo>
                    <a:pt x="1" y="1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127"/>
            <p:cNvSpPr/>
            <p:nvPr/>
          </p:nvSpPr>
          <p:spPr>
            <a:xfrm>
              <a:off x="2450658" y="1750902"/>
              <a:ext cx="204" cy="54"/>
            </a:xfrm>
            <a:custGeom>
              <a:avLst/>
              <a:gdLst/>
              <a:ahLst/>
              <a:cxnLst/>
              <a:rect l="l" t="t" r="r" b="b"/>
              <a:pathLst>
                <a:path w="15" h="4" extrusionOk="0">
                  <a:moveTo>
                    <a:pt x="14"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127"/>
            <p:cNvSpPr/>
            <p:nvPr/>
          </p:nvSpPr>
          <p:spPr>
            <a:xfrm>
              <a:off x="2451989" y="1750481"/>
              <a:ext cx="109" cy="54"/>
            </a:xfrm>
            <a:custGeom>
              <a:avLst/>
              <a:gdLst/>
              <a:ahLst/>
              <a:cxnLst/>
              <a:rect l="l" t="t" r="r" b="b"/>
              <a:pathLst>
                <a:path w="8" h="4" extrusionOk="0">
                  <a:moveTo>
                    <a:pt x="7"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127"/>
            <p:cNvSpPr/>
            <p:nvPr/>
          </p:nvSpPr>
          <p:spPr>
            <a:xfrm>
              <a:off x="2449654" y="1751092"/>
              <a:ext cx="258" cy="68"/>
            </a:xfrm>
            <a:custGeom>
              <a:avLst/>
              <a:gdLst/>
              <a:ahLst/>
              <a:cxnLst/>
              <a:rect l="l" t="t" r="r" b="b"/>
              <a:pathLst>
                <a:path w="19" h="5" extrusionOk="0">
                  <a:moveTo>
                    <a:pt x="18"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0" name="Google Shape;8460;p127"/>
            <p:cNvSpPr/>
            <p:nvPr/>
          </p:nvSpPr>
          <p:spPr>
            <a:xfrm>
              <a:off x="2500664" y="1759266"/>
              <a:ext cx="14" cy="258"/>
            </a:xfrm>
            <a:custGeom>
              <a:avLst/>
              <a:gdLst/>
              <a:ahLst/>
              <a:cxnLst/>
              <a:rect l="l" t="t" r="r" b="b"/>
              <a:pathLst>
                <a:path w="1" h="19" extrusionOk="0">
                  <a:moveTo>
                    <a:pt x="0" y="1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1" name="Google Shape;8461;p127"/>
            <p:cNvSpPr/>
            <p:nvPr/>
          </p:nvSpPr>
          <p:spPr>
            <a:xfrm>
              <a:off x="2500800" y="1760787"/>
              <a:ext cx="14" cy="299"/>
            </a:xfrm>
            <a:custGeom>
              <a:avLst/>
              <a:gdLst/>
              <a:ahLst/>
              <a:cxnLst/>
              <a:rect l="l" t="t" r="r" b="b"/>
              <a:pathLst>
                <a:path w="1" h="22" extrusionOk="0">
                  <a:moveTo>
                    <a:pt x="1" y="22"/>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2" name="Google Shape;8462;p12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3" name="Google Shape;8463;p127"/>
            <p:cNvSpPr/>
            <p:nvPr/>
          </p:nvSpPr>
          <p:spPr>
            <a:xfrm>
              <a:off x="2500759" y="1760216"/>
              <a:ext cx="14" cy="353"/>
            </a:xfrm>
            <a:custGeom>
              <a:avLst/>
              <a:gdLst/>
              <a:ahLst/>
              <a:cxnLst/>
              <a:rect l="l" t="t" r="r" b="b"/>
              <a:pathLst>
                <a:path w="1" h="26" extrusionOk="0">
                  <a:moveTo>
                    <a:pt x="0" y="2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4" name="Google Shape;8464;p127"/>
            <p:cNvSpPr/>
            <p:nvPr/>
          </p:nvSpPr>
          <p:spPr>
            <a:xfrm>
              <a:off x="2451704" y="1750576"/>
              <a:ext cx="149" cy="95"/>
            </a:xfrm>
            <a:custGeom>
              <a:avLst/>
              <a:gdLst/>
              <a:ahLst/>
              <a:cxnLst/>
              <a:rect l="l" t="t" r="r" b="b"/>
              <a:pathLst>
                <a:path w="11" h="7" extrusionOk="0">
                  <a:moveTo>
                    <a:pt x="11"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127"/>
            <p:cNvSpPr/>
            <p:nvPr/>
          </p:nvSpPr>
          <p:spPr>
            <a:xfrm>
              <a:off x="2450183" y="1750997"/>
              <a:ext cx="204" cy="54"/>
            </a:xfrm>
            <a:custGeom>
              <a:avLst/>
              <a:gdLst/>
              <a:ahLst/>
              <a:cxnLst/>
              <a:rect l="l" t="t" r="r" b="b"/>
              <a:pathLst>
                <a:path w="15" h="4" extrusionOk="0">
                  <a:moveTo>
                    <a:pt x="14"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127"/>
            <p:cNvSpPr/>
            <p:nvPr/>
          </p:nvSpPr>
          <p:spPr>
            <a:xfrm>
              <a:off x="2452695" y="1749952"/>
              <a:ext cx="14" cy="54"/>
            </a:xfrm>
            <a:custGeom>
              <a:avLst/>
              <a:gdLst/>
              <a:ahLst/>
              <a:cxnLst/>
              <a:rect l="l" t="t" r="r" b="b"/>
              <a:pathLst>
                <a:path w="1" h="4" extrusionOk="0">
                  <a:moveTo>
                    <a:pt x="1"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127"/>
            <p:cNvSpPr/>
            <p:nvPr/>
          </p:nvSpPr>
          <p:spPr>
            <a:xfrm>
              <a:off x="2501044" y="1763312"/>
              <a:ext cx="54" cy="339"/>
            </a:xfrm>
            <a:custGeom>
              <a:avLst/>
              <a:gdLst/>
              <a:ahLst/>
              <a:cxnLst/>
              <a:rect l="l" t="t" r="r" b="b"/>
              <a:pathLst>
                <a:path w="4" h="25" extrusionOk="0">
                  <a:moveTo>
                    <a:pt x="4" y="25"/>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127"/>
            <p:cNvSpPr/>
            <p:nvPr/>
          </p:nvSpPr>
          <p:spPr>
            <a:xfrm>
              <a:off x="2501275" y="1764683"/>
              <a:ext cx="68" cy="299"/>
            </a:xfrm>
            <a:custGeom>
              <a:avLst/>
              <a:gdLst/>
              <a:ahLst/>
              <a:cxnLst/>
              <a:rect l="l" t="t" r="r" b="b"/>
              <a:pathLst>
                <a:path w="5" h="22" extrusionOk="0">
                  <a:moveTo>
                    <a:pt x="4" y="22"/>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127"/>
            <p:cNvSpPr/>
            <p:nvPr/>
          </p:nvSpPr>
          <p:spPr>
            <a:xfrm>
              <a:off x="2501180" y="1763977"/>
              <a:ext cx="68" cy="339"/>
            </a:xfrm>
            <a:custGeom>
              <a:avLst/>
              <a:gdLst/>
              <a:ahLst/>
              <a:cxnLst/>
              <a:rect l="l" t="t" r="r" b="b"/>
              <a:pathLst>
                <a:path w="5" h="25" extrusionOk="0">
                  <a:moveTo>
                    <a:pt x="4" y="25"/>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127"/>
            <p:cNvSpPr/>
            <p:nvPr/>
          </p:nvSpPr>
          <p:spPr>
            <a:xfrm>
              <a:off x="2452369" y="1750237"/>
              <a:ext cx="109" cy="54"/>
            </a:xfrm>
            <a:custGeom>
              <a:avLst/>
              <a:gdLst/>
              <a:ahLst/>
              <a:cxnLst/>
              <a:rect l="l" t="t" r="r" b="b"/>
              <a:pathLst>
                <a:path w="8" h="4" extrusionOk="0">
                  <a:moveTo>
                    <a:pt x="7"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127"/>
            <p:cNvSpPr/>
            <p:nvPr/>
          </p:nvSpPr>
          <p:spPr>
            <a:xfrm>
              <a:off x="2501425" y="1765403"/>
              <a:ext cx="54" cy="244"/>
            </a:xfrm>
            <a:custGeom>
              <a:avLst/>
              <a:gdLst/>
              <a:ahLst/>
              <a:cxnLst/>
              <a:rect l="l" t="t" r="r" b="b"/>
              <a:pathLst>
                <a:path w="4" h="18" extrusionOk="0">
                  <a:moveTo>
                    <a:pt x="4" y="18"/>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2" name="Google Shape;8472;p127"/>
            <p:cNvSpPr/>
            <p:nvPr/>
          </p:nvSpPr>
          <p:spPr>
            <a:xfrm>
              <a:off x="2500800" y="1761357"/>
              <a:ext cx="68" cy="353"/>
            </a:xfrm>
            <a:custGeom>
              <a:avLst/>
              <a:gdLst/>
              <a:ahLst/>
              <a:cxnLst/>
              <a:rect l="l" t="t" r="r" b="b"/>
              <a:pathLst>
                <a:path w="5" h="26" extrusionOk="0">
                  <a:moveTo>
                    <a:pt x="4" y="2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3" name="Google Shape;8473;p127"/>
            <p:cNvSpPr/>
            <p:nvPr/>
          </p:nvSpPr>
          <p:spPr>
            <a:xfrm>
              <a:off x="2500895" y="1761982"/>
              <a:ext cx="68" cy="339"/>
            </a:xfrm>
            <a:custGeom>
              <a:avLst/>
              <a:gdLst/>
              <a:ahLst/>
              <a:cxnLst/>
              <a:rect l="l" t="t" r="r" b="b"/>
              <a:pathLst>
                <a:path w="5" h="25" extrusionOk="0">
                  <a:moveTo>
                    <a:pt x="4" y="25"/>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4" name="Google Shape;8474;p127"/>
            <p:cNvSpPr/>
            <p:nvPr/>
          </p:nvSpPr>
          <p:spPr>
            <a:xfrm>
              <a:off x="2500949" y="1762647"/>
              <a:ext cx="54" cy="339"/>
            </a:xfrm>
            <a:custGeom>
              <a:avLst/>
              <a:gdLst/>
              <a:ahLst/>
              <a:cxnLst/>
              <a:rect l="l" t="t" r="r" b="b"/>
              <a:pathLst>
                <a:path w="4" h="25" extrusionOk="0">
                  <a:moveTo>
                    <a:pt x="4" y="25"/>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5" name="Google Shape;8475;p127"/>
            <p:cNvSpPr/>
            <p:nvPr/>
          </p:nvSpPr>
          <p:spPr>
            <a:xfrm>
              <a:off x="2501615" y="1766258"/>
              <a:ext cx="54" cy="204"/>
            </a:xfrm>
            <a:custGeom>
              <a:avLst/>
              <a:gdLst/>
              <a:ahLst/>
              <a:cxnLst/>
              <a:rect l="l" t="t" r="r" b="b"/>
              <a:pathLst>
                <a:path w="4" h="15" extrusionOk="0">
                  <a:moveTo>
                    <a:pt x="4"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12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127"/>
            <p:cNvSpPr/>
            <p:nvPr/>
          </p:nvSpPr>
          <p:spPr>
            <a:xfrm>
              <a:off x="2571159" y="1710115"/>
              <a:ext cx="54" cy="163"/>
            </a:xfrm>
            <a:custGeom>
              <a:avLst/>
              <a:gdLst/>
              <a:ahLst/>
              <a:cxnLst/>
              <a:rect l="l" t="t" r="r" b="b"/>
              <a:pathLst>
                <a:path w="4" h="12" extrusionOk="0">
                  <a:moveTo>
                    <a:pt x="0" y="1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127"/>
            <p:cNvSpPr/>
            <p:nvPr/>
          </p:nvSpPr>
          <p:spPr>
            <a:xfrm>
              <a:off x="2571960" y="1708839"/>
              <a:ext cx="109" cy="109"/>
            </a:xfrm>
            <a:custGeom>
              <a:avLst/>
              <a:gdLst/>
              <a:ahLst/>
              <a:cxnLst/>
              <a:rect l="l" t="t" r="r" b="b"/>
              <a:pathLst>
                <a:path w="8" h="8" extrusionOk="0">
                  <a:moveTo>
                    <a:pt x="1" y="7"/>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9" name="Google Shape;8479;p127"/>
            <p:cNvSpPr/>
            <p:nvPr/>
          </p:nvSpPr>
          <p:spPr>
            <a:xfrm>
              <a:off x="2572340" y="1708500"/>
              <a:ext cx="68" cy="14"/>
            </a:xfrm>
            <a:custGeom>
              <a:avLst/>
              <a:gdLst/>
              <a:ahLst/>
              <a:cxnLst/>
              <a:rect l="l" t="t" r="r" b="b"/>
              <a:pathLst>
                <a:path w="5" h="1" extrusionOk="0">
                  <a:moveTo>
                    <a:pt x="1"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0" name="Google Shape;8480;p127"/>
            <p:cNvSpPr/>
            <p:nvPr/>
          </p:nvSpPr>
          <p:spPr>
            <a:xfrm>
              <a:off x="2572245" y="1708595"/>
              <a:ext cx="68" cy="68"/>
            </a:xfrm>
            <a:custGeom>
              <a:avLst/>
              <a:gdLst/>
              <a:ahLst/>
              <a:cxnLst/>
              <a:rect l="l" t="t" r="r" b="b"/>
              <a:pathLst>
                <a:path w="5" h="5" extrusionOk="0">
                  <a:moveTo>
                    <a:pt x="1" y="4"/>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1" name="Google Shape;8481;p127"/>
            <p:cNvSpPr/>
            <p:nvPr/>
          </p:nvSpPr>
          <p:spPr>
            <a:xfrm>
              <a:off x="2571539" y="1709505"/>
              <a:ext cx="54" cy="109"/>
            </a:xfrm>
            <a:custGeom>
              <a:avLst/>
              <a:gdLst/>
              <a:ahLst/>
              <a:cxnLst/>
              <a:rect l="l" t="t" r="r" b="b"/>
              <a:pathLst>
                <a:path w="4" h="8" extrusionOk="0">
                  <a:moveTo>
                    <a:pt x="0"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2" name="Google Shape;8482;p127"/>
            <p:cNvSpPr/>
            <p:nvPr/>
          </p:nvSpPr>
          <p:spPr>
            <a:xfrm>
              <a:off x="2571729" y="1709219"/>
              <a:ext cx="54" cy="109"/>
            </a:xfrm>
            <a:custGeom>
              <a:avLst/>
              <a:gdLst/>
              <a:ahLst/>
              <a:cxnLst/>
              <a:rect l="l" t="t" r="r" b="b"/>
              <a:pathLst>
                <a:path w="4" h="8" extrusionOk="0">
                  <a:moveTo>
                    <a:pt x="0"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3" name="Google Shape;8483;p127"/>
            <p:cNvSpPr/>
            <p:nvPr/>
          </p:nvSpPr>
          <p:spPr>
            <a:xfrm>
              <a:off x="2571349" y="1709790"/>
              <a:ext cx="54" cy="109"/>
            </a:xfrm>
            <a:custGeom>
              <a:avLst/>
              <a:gdLst/>
              <a:ahLst/>
              <a:cxnLst/>
              <a:rect l="l" t="t" r="r" b="b"/>
              <a:pathLst>
                <a:path w="4" h="8" extrusionOk="0">
                  <a:moveTo>
                    <a:pt x="0"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4" name="Google Shape;8484;p127"/>
            <p:cNvSpPr/>
            <p:nvPr/>
          </p:nvSpPr>
          <p:spPr>
            <a:xfrm>
              <a:off x="2572109" y="1708690"/>
              <a:ext cx="54" cy="68"/>
            </a:xfrm>
            <a:custGeom>
              <a:avLst/>
              <a:gdLst/>
              <a:ahLst/>
              <a:cxnLst/>
              <a:rect l="l" t="t" r="r" b="b"/>
              <a:pathLst>
                <a:path w="4" h="5" extrusionOk="0">
                  <a:moveTo>
                    <a:pt x="0" y="4"/>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5" name="Google Shape;8485;p127"/>
            <p:cNvSpPr/>
            <p:nvPr/>
          </p:nvSpPr>
          <p:spPr>
            <a:xfrm>
              <a:off x="2570968" y="1710550"/>
              <a:ext cx="54" cy="109"/>
            </a:xfrm>
            <a:custGeom>
              <a:avLst/>
              <a:gdLst/>
              <a:ahLst/>
              <a:cxnLst/>
              <a:rect l="l" t="t" r="r" b="b"/>
              <a:pathLst>
                <a:path w="4" h="8" extrusionOk="0">
                  <a:moveTo>
                    <a:pt x="0"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6" name="Google Shape;8486;p127"/>
            <p:cNvSpPr/>
            <p:nvPr/>
          </p:nvSpPr>
          <p:spPr>
            <a:xfrm>
              <a:off x="2641218" y="1706178"/>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127"/>
            <p:cNvSpPr/>
            <p:nvPr/>
          </p:nvSpPr>
          <p:spPr>
            <a:xfrm>
              <a:off x="2572584" y="1708364"/>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127"/>
            <p:cNvSpPr/>
            <p:nvPr/>
          </p:nvSpPr>
          <p:spPr>
            <a:xfrm>
              <a:off x="2641829" y="1706178"/>
              <a:ext cx="204" cy="14"/>
            </a:xfrm>
            <a:custGeom>
              <a:avLst/>
              <a:gdLst/>
              <a:ahLst/>
              <a:cxnLst/>
              <a:rect l="l" t="t" r="r" b="b"/>
              <a:pathLst>
                <a:path w="15" h="1" extrusionOk="0">
                  <a:moveTo>
                    <a:pt x="1" y="0"/>
                  </a:moveTo>
                  <a:lnTo>
                    <a:pt x="1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127"/>
            <p:cNvSpPr/>
            <p:nvPr/>
          </p:nvSpPr>
          <p:spPr>
            <a:xfrm>
              <a:off x="2571824" y="1709029"/>
              <a:ext cx="109" cy="109"/>
            </a:xfrm>
            <a:custGeom>
              <a:avLst/>
              <a:gdLst/>
              <a:ahLst/>
              <a:cxnLst/>
              <a:rect l="l" t="t" r="r" b="b"/>
              <a:pathLst>
                <a:path w="8" h="8" extrusionOk="0">
                  <a:moveTo>
                    <a:pt x="0" y="7"/>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127"/>
            <p:cNvSpPr/>
            <p:nvPr/>
          </p:nvSpPr>
          <p:spPr>
            <a:xfrm>
              <a:off x="2642305" y="1706219"/>
              <a:ext cx="258" cy="68"/>
            </a:xfrm>
            <a:custGeom>
              <a:avLst/>
              <a:gdLst/>
              <a:ahLst/>
              <a:cxnLst/>
              <a:rect l="l" t="t" r="r" b="b"/>
              <a:pathLst>
                <a:path w="19" h="5" extrusionOk="0">
                  <a:moveTo>
                    <a:pt x="1" y="1"/>
                  </a:moveTo>
                  <a:lnTo>
                    <a:pt x="1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12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12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127"/>
            <p:cNvSpPr/>
            <p:nvPr/>
          </p:nvSpPr>
          <p:spPr>
            <a:xfrm>
              <a:off x="2572489" y="1708459"/>
              <a:ext cx="54" cy="14"/>
            </a:xfrm>
            <a:custGeom>
              <a:avLst/>
              <a:gdLst/>
              <a:ahLst/>
              <a:cxnLst/>
              <a:rect l="l" t="t" r="r" b="b"/>
              <a:pathLst>
                <a:path w="4" h="1" extrusionOk="0">
                  <a:moveTo>
                    <a:pt x="0"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127"/>
            <p:cNvSpPr/>
            <p:nvPr/>
          </p:nvSpPr>
          <p:spPr>
            <a:xfrm>
              <a:off x="2506177" y="1694053"/>
              <a:ext cx="244" cy="299"/>
            </a:xfrm>
            <a:custGeom>
              <a:avLst/>
              <a:gdLst/>
              <a:ahLst/>
              <a:cxnLst/>
              <a:rect l="l" t="t" r="r" b="b"/>
              <a:pathLst>
                <a:path w="18" h="22" extrusionOk="0">
                  <a:moveTo>
                    <a:pt x="0" y="1"/>
                  </a:moveTo>
                  <a:lnTo>
                    <a:pt x="18"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5" name="Google Shape;8495;p127"/>
            <p:cNvSpPr/>
            <p:nvPr/>
          </p:nvSpPr>
          <p:spPr>
            <a:xfrm>
              <a:off x="2504602" y="1692152"/>
              <a:ext cx="299" cy="339"/>
            </a:xfrm>
            <a:custGeom>
              <a:avLst/>
              <a:gdLst/>
              <a:ahLst/>
              <a:cxnLst/>
              <a:rect l="l" t="t" r="r" b="b"/>
              <a:pathLst>
                <a:path w="22" h="25" extrusionOk="0">
                  <a:moveTo>
                    <a:pt x="1" y="0"/>
                  </a:moveTo>
                  <a:lnTo>
                    <a:pt x="22"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6" name="Google Shape;8496;p127"/>
            <p:cNvSpPr/>
            <p:nvPr/>
          </p:nvSpPr>
          <p:spPr>
            <a:xfrm>
              <a:off x="2505172" y="1692818"/>
              <a:ext cx="299" cy="339"/>
            </a:xfrm>
            <a:custGeom>
              <a:avLst/>
              <a:gdLst/>
              <a:ahLst/>
              <a:cxnLst/>
              <a:rect l="l" t="t" r="r" b="b"/>
              <a:pathLst>
                <a:path w="22" h="25" extrusionOk="0">
                  <a:moveTo>
                    <a:pt x="1" y="0"/>
                  </a:moveTo>
                  <a:lnTo>
                    <a:pt x="22"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7" name="Google Shape;8497;p127"/>
            <p:cNvSpPr/>
            <p:nvPr/>
          </p:nvSpPr>
          <p:spPr>
            <a:xfrm>
              <a:off x="2503325" y="1690768"/>
              <a:ext cx="339" cy="353"/>
            </a:xfrm>
            <a:custGeom>
              <a:avLst/>
              <a:gdLst/>
              <a:ahLst/>
              <a:cxnLst/>
              <a:rect l="l" t="t" r="r" b="b"/>
              <a:pathLst>
                <a:path w="25" h="26" extrusionOk="0">
                  <a:moveTo>
                    <a:pt x="0" y="1"/>
                  </a:moveTo>
                  <a:lnTo>
                    <a:pt x="25"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127"/>
            <p:cNvSpPr/>
            <p:nvPr/>
          </p:nvSpPr>
          <p:spPr>
            <a:xfrm>
              <a:off x="2568497" y="1712166"/>
              <a:ext cx="244" cy="54"/>
            </a:xfrm>
            <a:custGeom>
              <a:avLst/>
              <a:gdLst/>
              <a:ahLst/>
              <a:cxnLst/>
              <a:rect l="l" t="t" r="r" b="b"/>
              <a:pathLst>
                <a:path w="18" h="4" extrusionOk="0">
                  <a:moveTo>
                    <a:pt x="0" y="4"/>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127"/>
            <p:cNvSpPr/>
            <p:nvPr/>
          </p:nvSpPr>
          <p:spPr>
            <a:xfrm>
              <a:off x="2567778" y="1712356"/>
              <a:ext cx="109" cy="14"/>
            </a:xfrm>
            <a:custGeom>
              <a:avLst/>
              <a:gdLst/>
              <a:ahLst/>
              <a:cxnLst/>
              <a:rect l="l" t="t" r="r" b="b"/>
              <a:pathLst>
                <a:path w="8" h="1" extrusionOk="0">
                  <a:moveTo>
                    <a:pt x="1" y="0"/>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127"/>
            <p:cNvSpPr/>
            <p:nvPr/>
          </p:nvSpPr>
          <p:spPr>
            <a:xfrm>
              <a:off x="2461873" y="1676280"/>
              <a:ext cx="19022" cy="5051"/>
            </a:xfrm>
            <a:custGeom>
              <a:avLst/>
              <a:gdLst/>
              <a:ahLst/>
              <a:cxnLst/>
              <a:rect l="l" t="t" r="r" b="b"/>
              <a:pathLst>
                <a:path w="1401" h="372" extrusionOk="0">
                  <a:moveTo>
                    <a:pt x="1401" y="0"/>
                  </a:moveTo>
                  <a:lnTo>
                    <a:pt x="1" y="37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12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127"/>
            <p:cNvSpPr/>
            <p:nvPr/>
          </p:nvSpPr>
          <p:spPr>
            <a:xfrm>
              <a:off x="2515260" y="1694529"/>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127"/>
            <p:cNvSpPr/>
            <p:nvPr/>
          </p:nvSpPr>
          <p:spPr>
            <a:xfrm>
              <a:off x="2514690" y="1694624"/>
              <a:ext cx="149" cy="14"/>
            </a:xfrm>
            <a:custGeom>
              <a:avLst/>
              <a:gdLst/>
              <a:ahLst/>
              <a:cxnLst/>
              <a:rect l="l" t="t" r="r" b="b"/>
              <a:pathLst>
                <a:path w="11" h="1" extrusionOk="0">
                  <a:moveTo>
                    <a:pt x="0"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4" name="Google Shape;8504;p127"/>
            <p:cNvSpPr/>
            <p:nvPr/>
          </p:nvSpPr>
          <p:spPr>
            <a:xfrm>
              <a:off x="2514119" y="1694678"/>
              <a:ext cx="149" cy="0"/>
            </a:xfrm>
            <a:custGeom>
              <a:avLst/>
              <a:gdLst/>
              <a:ahLst/>
              <a:cxnLst/>
              <a:rect l="l" t="t" r="r" b="b"/>
              <a:pathLst>
                <a:path w="11" extrusionOk="0">
                  <a:moveTo>
                    <a:pt x="0"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5" name="Google Shape;8505;p127"/>
            <p:cNvSpPr/>
            <p:nvPr/>
          </p:nvSpPr>
          <p:spPr>
            <a:xfrm>
              <a:off x="2499374" y="1686830"/>
              <a:ext cx="299" cy="299"/>
            </a:xfrm>
            <a:custGeom>
              <a:avLst/>
              <a:gdLst/>
              <a:ahLst/>
              <a:cxnLst/>
              <a:rect l="l" t="t" r="r" b="b"/>
              <a:pathLst>
                <a:path w="22" h="22" extrusionOk="0">
                  <a:moveTo>
                    <a:pt x="1" y="0"/>
                  </a:moveTo>
                  <a:lnTo>
                    <a:pt x="22"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6" name="Google Shape;8506;p127"/>
            <p:cNvSpPr/>
            <p:nvPr/>
          </p:nvSpPr>
          <p:spPr>
            <a:xfrm>
              <a:off x="2505742" y="1693483"/>
              <a:ext cx="258" cy="299"/>
            </a:xfrm>
            <a:custGeom>
              <a:avLst/>
              <a:gdLst/>
              <a:ahLst/>
              <a:cxnLst/>
              <a:rect l="l" t="t" r="r" b="b"/>
              <a:pathLst>
                <a:path w="19" h="22" extrusionOk="0">
                  <a:moveTo>
                    <a:pt x="1" y="0"/>
                  </a:moveTo>
                  <a:lnTo>
                    <a:pt x="18"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7" name="Google Shape;8507;p127"/>
            <p:cNvSpPr/>
            <p:nvPr/>
          </p:nvSpPr>
          <p:spPr>
            <a:xfrm>
              <a:off x="2498804" y="1686301"/>
              <a:ext cx="258" cy="258"/>
            </a:xfrm>
            <a:custGeom>
              <a:avLst/>
              <a:gdLst/>
              <a:ahLst/>
              <a:cxnLst/>
              <a:rect l="l" t="t" r="r" b="b"/>
              <a:pathLst>
                <a:path w="19" h="19" extrusionOk="0">
                  <a:moveTo>
                    <a:pt x="1" y="1"/>
                  </a:moveTo>
                  <a:lnTo>
                    <a:pt x="18"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8" name="Google Shape;8508;p12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127"/>
            <p:cNvSpPr/>
            <p:nvPr/>
          </p:nvSpPr>
          <p:spPr>
            <a:xfrm>
              <a:off x="2501329" y="1688677"/>
              <a:ext cx="339" cy="353"/>
            </a:xfrm>
            <a:custGeom>
              <a:avLst/>
              <a:gdLst/>
              <a:ahLst/>
              <a:cxnLst/>
              <a:rect l="l" t="t" r="r" b="b"/>
              <a:pathLst>
                <a:path w="25" h="26" extrusionOk="0">
                  <a:moveTo>
                    <a:pt x="0" y="1"/>
                  </a:moveTo>
                  <a:lnTo>
                    <a:pt x="25"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12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127"/>
            <p:cNvSpPr/>
            <p:nvPr/>
          </p:nvSpPr>
          <p:spPr>
            <a:xfrm>
              <a:off x="2501995" y="1689342"/>
              <a:ext cx="339" cy="353"/>
            </a:xfrm>
            <a:custGeom>
              <a:avLst/>
              <a:gdLst/>
              <a:ahLst/>
              <a:cxnLst/>
              <a:rect l="l" t="t" r="r" b="b"/>
              <a:pathLst>
                <a:path w="25" h="26" extrusionOk="0">
                  <a:moveTo>
                    <a:pt x="0" y="1"/>
                  </a:moveTo>
                  <a:lnTo>
                    <a:pt x="25"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127"/>
            <p:cNvSpPr/>
            <p:nvPr/>
          </p:nvSpPr>
          <p:spPr>
            <a:xfrm>
              <a:off x="2500664" y="1688011"/>
              <a:ext cx="299" cy="299"/>
            </a:xfrm>
            <a:custGeom>
              <a:avLst/>
              <a:gdLst/>
              <a:ahLst/>
              <a:cxnLst/>
              <a:rect l="l" t="t" r="r" b="b"/>
              <a:pathLst>
                <a:path w="22" h="22" extrusionOk="0">
                  <a:moveTo>
                    <a:pt x="0" y="1"/>
                  </a:moveTo>
                  <a:lnTo>
                    <a:pt x="21"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127"/>
            <p:cNvSpPr/>
            <p:nvPr/>
          </p:nvSpPr>
          <p:spPr>
            <a:xfrm>
              <a:off x="2506937" y="1695153"/>
              <a:ext cx="149" cy="204"/>
            </a:xfrm>
            <a:custGeom>
              <a:avLst/>
              <a:gdLst/>
              <a:ahLst/>
              <a:cxnLst/>
              <a:rect l="l" t="t" r="r" b="b"/>
              <a:pathLst>
                <a:path w="11" h="15" extrusionOk="0">
                  <a:moveTo>
                    <a:pt x="0" y="0"/>
                  </a:moveTo>
                  <a:lnTo>
                    <a:pt x="1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127"/>
            <p:cNvSpPr/>
            <p:nvPr/>
          </p:nvSpPr>
          <p:spPr>
            <a:xfrm>
              <a:off x="2503991" y="1691487"/>
              <a:ext cx="299" cy="339"/>
            </a:xfrm>
            <a:custGeom>
              <a:avLst/>
              <a:gdLst/>
              <a:ahLst/>
              <a:cxnLst/>
              <a:rect l="l" t="t" r="r" b="b"/>
              <a:pathLst>
                <a:path w="22" h="25" extrusionOk="0">
                  <a:moveTo>
                    <a:pt x="0" y="0"/>
                  </a:moveTo>
                  <a:lnTo>
                    <a:pt x="21"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127"/>
            <p:cNvSpPr/>
            <p:nvPr/>
          </p:nvSpPr>
          <p:spPr>
            <a:xfrm>
              <a:off x="2506598" y="1694624"/>
              <a:ext cx="204" cy="258"/>
            </a:xfrm>
            <a:custGeom>
              <a:avLst/>
              <a:gdLst/>
              <a:ahLst/>
              <a:cxnLst/>
              <a:rect l="l" t="t" r="r" b="b"/>
              <a:pathLst>
                <a:path w="15" h="19" extrusionOk="0">
                  <a:moveTo>
                    <a:pt x="1" y="1"/>
                  </a:moveTo>
                  <a:lnTo>
                    <a:pt x="15"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127"/>
            <p:cNvSpPr/>
            <p:nvPr/>
          </p:nvSpPr>
          <p:spPr>
            <a:xfrm>
              <a:off x="2515640" y="1694529"/>
              <a:ext cx="299" cy="14"/>
            </a:xfrm>
            <a:custGeom>
              <a:avLst/>
              <a:gdLst/>
              <a:ahLst/>
              <a:cxnLst/>
              <a:rect l="l" t="t" r="r" b="b"/>
              <a:pathLst>
                <a:path w="22" h="1" extrusionOk="0">
                  <a:moveTo>
                    <a:pt x="0" y="1"/>
                  </a:moveTo>
                  <a:lnTo>
                    <a:pt x="2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12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8" name="Google Shape;8518;p127"/>
            <p:cNvSpPr/>
            <p:nvPr/>
          </p:nvSpPr>
          <p:spPr>
            <a:xfrm>
              <a:off x="2512640" y="1694909"/>
              <a:ext cx="258" cy="68"/>
            </a:xfrm>
            <a:custGeom>
              <a:avLst/>
              <a:gdLst/>
              <a:ahLst/>
              <a:cxnLst/>
              <a:rect l="l" t="t" r="r" b="b"/>
              <a:pathLst>
                <a:path w="19" h="5" extrusionOk="0">
                  <a:moveTo>
                    <a:pt x="1" y="4"/>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9" name="Google Shape;8519;p127"/>
            <p:cNvSpPr/>
            <p:nvPr/>
          </p:nvSpPr>
          <p:spPr>
            <a:xfrm>
              <a:off x="2499999" y="1687400"/>
              <a:ext cx="299" cy="299"/>
            </a:xfrm>
            <a:custGeom>
              <a:avLst/>
              <a:gdLst/>
              <a:ahLst/>
              <a:cxnLst/>
              <a:rect l="l" t="t" r="r" b="b"/>
              <a:pathLst>
                <a:path w="22" h="22" extrusionOk="0">
                  <a:moveTo>
                    <a:pt x="0" y="0"/>
                  </a:moveTo>
                  <a:lnTo>
                    <a:pt x="21"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127"/>
            <p:cNvSpPr/>
            <p:nvPr/>
          </p:nvSpPr>
          <p:spPr>
            <a:xfrm>
              <a:off x="2513400" y="1694773"/>
              <a:ext cx="163" cy="54"/>
            </a:xfrm>
            <a:custGeom>
              <a:avLst/>
              <a:gdLst/>
              <a:ahLst/>
              <a:cxnLst/>
              <a:rect l="l" t="t" r="r" b="b"/>
              <a:pathLst>
                <a:path w="12" h="4" extrusionOk="0">
                  <a:moveTo>
                    <a:pt x="1" y="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127"/>
            <p:cNvSpPr/>
            <p:nvPr/>
          </p:nvSpPr>
          <p:spPr>
            <a:xfrm>
              <a:off x="2566963" y="1712546"/>
              <a:ext cx="163" cy="54"/>
            </a:xfrm>
            <a:custGeom>
              <a:avLst/>
              <a:gdLst/>
              <a:ahLst/>
              <a:cxnLst/>
              <a:rect l="l" t="t" r="r" b="b"/>
              <a:pathLst>
                <a:path w="12" h="4" extrusionOk="0">
                  <a:moveTo>
                    <a:pt x="1" y="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127"/>
            <p:cNvSpPr/>
            <p:nvPr/>
          </p:nvSpPr>
          <p:spPr>
            <a:xfrm>
              <a:off x="2502660" y="1690062"/>
              <a:ext cx="339" cy="339"/>
            </a:xfrm>
            <a:custGeom>
              <a:avLst/>
              <a:gdLst/>
              <a:ahLst/>
              <a:cxnLst/>
              <a:rect l="l" t="t" r="r" b="b"/>
              <a:pathLst>
                <a:path w="25" h="25" extrusionOk="0">
                  <a:moveTo>
                    <a:pt x="0" y="0"/>
                  </a:moveTo>
                  <a:lnTo>
                    <a:pt x="25"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127"/>
            <p:cNvSpPr/>
            <p:nvPr/>
          </p:nvSpPr>
          <p:spPr>
            <a:xfrm>
              <a:off x="2690844" y="1643097"/>
              <a:ext cx="339" cy="489"/>
            </a:xfrm>
            <a:custGeom>
              <a:avLst/>
              <a:gdLst/>
              <a:ahLst/>
              <a:cxnLst/>
              <a:rect l="l" t="t" r="r" b="b"/>
              <a:pathLst>
                <a:path w="25" h="36" extrusionOk="0">
                  <a:moveTo>
                    <a:pt x="25" y="1"/>
                  </a:moveTo>
                  <a:lnTo>
                    <a:pt x="0" y="36"/>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127"/>
            <p:cNvSpPr/>
            <p:nvPr/>
          </p:nvSpPr>
          <p:spPr>
            <a:xfrm>
              <a:off x="2691319" y="1642622"/>
              <a:ext cx="244" cy="353"/>
            </a:xfrm>
            <a:custGeom>
              <a:avLst/>
              <a:gdLst/>
              <a:ahLst/>
              <a:cxnLst/>
              <a:rect l="l" t="t" r="r" b="b"/>
              <a:pathLst>
                <a:path w="18" h="26" extrusionOk="0">
                  <a:moveTo>
                    <a:pt x="18" y="1"/>
                  </a:moveTo>
                  <a:lnTo>
                    <a:pt x="0"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5" name="Google Shape;8525;p12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6" name="Google Shape;8526;p12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7" name="Google Shape;8527;p12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8" name="Google Shape;8528;p12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9" name="Google Shape;8529;p127"/>
            <p:cNvSpPr/>
            <p:nvPr/>
          </p:nvSpPr>
          <p:spPr>
            <a:xfrm>
              <a:off x="2438968" y="1708269"/>
              <a:ext cx="54" cy="109"/>
            </a:xfrm>
            <a:custGeom>
              <a:avLst/>
              <a:gdLst/>
              <a:ahLst/>
              <a:cxnLst/>
              <a:rect l="l" t="t" r="r" b="b"/>
              <a:pathLst>
                <a:path w="4" h="8" extrusionOk="0">
                  <a:moveTo>
                    <a:pt x="0"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0" name="Google Shape;8530;p127"/>
            <p:cNvSpPr/>
            <p:nvPr/>
          </p:nvSpPr>
          <p:spPr>
            <a:xfrm>
              <a:off x="2438873" y="1708554"/>
              <a:ext cx="14" cy="109"/>
            </a:xfrm>
            <a:custGeom>
              <a:avLst/>
              <a:gdLst/>
              <a:ahLst/>
              <a:cxnLst/>
              <a:rect l="l" t="t" r="r" b="b"/>
              <a:pathLst>
                <a:path w="1" h="8" extrusionOk="0">
                  <a:moveTo>
                    <a:pt x="0"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12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127"/>
            <p:cNvSpPr/>
            <p:nvPr/>
          </p:nvSpPr>
          <p:spPr>
            <a:xfrm>
              <a:off x="2438683" y="1709545"/>
              <a:ext cx="14" cy="163"/>
            </a:xfrm>
            <a:custGeom>
              <a:avLst/>
              <a:gdLst/>
              <a:ahLst/>
              <a:cxnLst/>
              <a:rect l="l" t="t" r="r" b="b"/>
              <a:pathLst>
                <a:path w="1" h="12" extrusionOk="0">
                  <a:moveTo>
                    <a:pt x="0"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12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12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5" name="Google Shape;8535;p12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6" name="Google Shape;8536;p12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7" name="Google Shape;8537;p12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8" name="Google Shape;8538;p12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9" name="Google Shape;8539;p12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0" name="Google Shape;8540;p12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1" name="Google Shape;8541;p12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12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12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12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12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12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12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8" name="Google Shape;8548;p12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9" name="Google Shape;8549;p12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0" name="Google Shape;8550;p12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1" name="Google Shape;8551;p12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2" name="Google Shape;8552;p12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3" name="Google Shape;8553;p12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12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5" name="Google Shape;8555;p12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6" name="Google Shape;8556;p12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7" name="Google Shape;8557;p12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8" name="Google Shape;8558;p12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9" name="Google Shape;8559;p127"/>
            <p:cNvSpPr/>
            <p:nvPr/>
          </p:nvSpPr>
          <p:spPr>
            <a:xfrm>
              <a:off x="2698353" y="1642147"/>
              <a:ext cx="54" cy="109"/>
            </a:xfrm>
            <a:custGeom>
              <a:avLst/>
              <a:gdLst/>
              <a:ahLst/>
              <a:cxnLst/>
              <a:rect l="l" t="t" r="r" b="b"/>
              <a:pathLst>
                <a:path w="4" h="8" extrusionOk="0">
                  <a:moveTo>
                    <a:pt x="0" y="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12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12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12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3" name="Google Shape;8563;p12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4" name="Google Shape;8564;p127"/>
            <p:cNvSpPr/>
            <p:nvPr/>
          </p:nvSpPr>
          <p:spPr>
            <a:xfrm>
              <a:off x="2901553" y="1635249"/>
              <a:ext cx="204" cy="14"/>
            </a:xfrm>
            <a:custGeom>
              <a:avLst/>
              <a:gdLst/>
              <a:ahLst/>
              <a:cxnLst/>
              <a:rect l="l" t="t" r="r" b="b"/>
              <a:pathLst>
                <a:path w="15" h="1" extrusionOk="0">
                  <a:moveTo>
                    <a:pt x="0" y="1"/>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5" name="Google Shape;8565;p12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127"/>
            <p:cNvSpPr/>
            <p:nvPr/>
          </p:nvSpPr>
          <p:spPr>
            <a:xfrm>
              <a:off x="2902355" y="1635154"/>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12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8" name="Google Shape;8568;p12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9" name="Google Shape;8569;p12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0" name="Google Shape;8570;p127"/>
            <p:cNvSpPr/>
            <p:nvPr/>
          </p:nvSpPr>
          <p:spPr>
            <a:xfrm>
              <a:off x="2699059" y="1641440"/>
              <a:ext cx="109" cy="54"/>
            </a:xfrm>
            <a:custGeom>
              <a:avLst/>
              <a:gdLst/>
              <a:ahLst/>
              <a:cxnLst/>
              <a:rect l="l" t="t" r="r" b="b"/>
              <a:pathLst>
                <a:path w="8" h="4" extrusionOk="0">
                  <a:moveTo>
                    <a:pt x="1" y="4"/>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1" name="Google Shape;8571;p127"/>
            <p:cNvSpPr/>
            <p:nvPr/>
          </p:nvSpPr>
          <p:spPr>
            <a:xfrm>
              <a:off x="2698869" y="1641576"/>
              <a:ext cx="68" cy="109"/>
            </a:xfrm>
            <a:custGeom>
              <a:avLst/>
              <a:gdLst/>
              <a:ahLst/>
              <a:cxnLst/>
              <a:rect l="l" t="t" r="r" b="b"/>
              <a:pathLst>
                <a:path w="5" h="8" extrusionOk="0">
                  <a:moveTo>
                    <a:pt x="1" y="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2" name="Google Shape;8572;p127"/>
            <p:cNvSpPr/>
            <p:nvPr/>
          </p:nvSpPr>
          <p:spPr>
            <a:xfrm>
              <a:off x="2698678" y="1641726"/>
              <a:ext cx="68" cy="109"/>
            </a:xfrm>
            <a:custGeom>
              <a:avLst/>
              <a:gdLst/>
              <a:ahLst/>
              <a:cxnLst/>
              <a:rect l="l" t="t" r="r" b="b"/>
              <a:pathLst>
                <a:path w="5" h="8" extrusionOk="0">
                  <a:moveTo>
                    <a:pt x="1"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3" name="Google Shape;8573;p127"/>
            <p:cNvSpPr/>
            <p:nvPr/>
          </p:nvSpPr>
          <p:spPr>
            <a:xfrm>
              <a:off x="2698543" y="1641916"/>
              <a:ext cx="54" cy="54"/>
            </a:xfrm>
            <a:custGeom>
              <a:avLst/>
              <a:gdLst/>
              <a:ahLst/>
              <a:cxnLst/>
              <a:rect l="l" t="t" r="r" b="b"/>
              <a:pathLst>
                <a:path w="4" h="4" extrusionOk="0">
                  <a:moveTo>
                    <a:pt x="0" y="4"/>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4" name="Google Shape;8574;p127"/>
            <p:cNvSpPr/>
            <p:nvPr/>
          </p:nvSpPr>
          <p:spPr>
            <a:xfrm>
              <a:off x="2700348" y="1640870"/>
              <a:ext cx="54" cy="14"/>
            </a:xfrm>
            <a:custGeom>
              <a:avLst/>
              <a:gdLst/>
              <a:ahLst/>
              <a:cxnLst/>
              <a:rect l="l" t="t" r="r" b="b"/>
              <a:pathLst>
                <a:path w="4" h="1" extrusionOk="0">
                  <a:moveTo>
                    <a:pt x="0"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5" name="Google Shape;8575;p127"/>
            <p:cNvSpPr/>
            <p:nvPr/>
          </p:nvSpPr>
          <p:spPr>
            <a:xfrm>
              <a:off x="2699629" y="1641155"/>
              <a:ext cx="68" cy="14"/>
            </a:xfrm>
            <a:custGeom>
              <a:avLst/>
              <a:gdLst/>
              <a:ahLst/>
              <a:cxnLst/>
              <a:rect l="l" t="t" r="r" b="b"/>
              <a:pathLst>
                <a:path w="5" h="1" extrusionOk="0">
                  <a:moveTo>
                    <a:pt x="1"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6" name="Google Shape;8576;p127"/>
            <p:cNvSpPr/>
            <p:nvPr/>
          </p:nvSpPr>
          <p:spPr>
            <a:xfrm>
              <a:off x="2698448" y="1642051"/>
              <a:ext cx="54" cy="68"/>
            </a:xfrm>
            <a:custGeom>
              <a:avLst/>
              <a:gdLst/>
              <a:ahLst/>
              <a:cxnLst/>
              <a:rect l="l" t="t" r="r" b="b"/>
              <a:pathLst>
                <a:path w="4" h="5" extrusionOk="0">
                  <a:moveTo>
                    <a:pt x="0" y="4"/>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7" name="Google Shape;8577;p127"/>
            <p:cNvSpPr/>
            <p:nvPr/>
          </p:nvSpPr>
          <p:spPr>
            <a:xfrm>
              <a:off x="2699968" y="1641006"/>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127"/>
            <p:cNvSpPr/>
            <p:nvPr/>
          </p:nvSpPr>
          <p:spPr>
            <a:xfrm>
              <a:off x="2699303" y="1641291"/>
              <a:ext cx="109" cy="68"/>
            </a:xfrm>
            <a:custGeom>
              <a:avLst/>
              <a:gdLst/>
              <a:ahLst/>
              <a:cxnLst/>
              <a:rect l="l" t="t" r="r" b="b"/>
              <a:pathLst>
                <a:path w="8" h="5" extrusionOk="0">
                  <a:moveTo>
                    <a:pt x="0" y="4"/>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12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12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12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12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12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12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12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12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12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12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12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12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127"/>
            <p:cNvSpPr/>
            <p:nvPr/>
          </p:nvSpPr>
          <p:spPr>
            <a:xfrm>
              <a:off x="2342147" y="1694393"/>
              <a:ext cx="190" cy="54"/>
            </a:xfrm>
            <a:custGeom>
              <a:avLst/>
              <a:gdLst/>
              <a:ahLst/>
              <a:cxnLst/>
              <a:rect l="l" t="t" r="r" b="b"/>
              <a:pathLst>
                <a:path w="14" h="4" extrusionOk="0">
                  <a:moveTo>
                    <a:pt x="0" y="4"/>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127"/>
            <p:cNvSpPr/>
            <p:nvPr/>
          </p:nvSpPr>
          <p:spPr>
            <a:xfrm>
              <a:off x="2342527" y="1694243"/>
              <a:ext cx="109" cy="54"/>
            </a:xfrm>
            <a:custGeom>
              <a:avLst/>
              <a:gdLst/>
              <a:ahLst/>
              <a:cxnLst/>
              <a:rect l="l" t="t" r="r" b="b"/>
              <a:pathLst>
                <a:path w="8" h="4" extrusionOk="0">
                  <a:moveTo>
                    <a:pt x="0" y="4"/>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127"/>
            <p:cNvSpPr/>
            <p:nvPr/>
          </p:nvSpPr>
          <p:spPr>
            <a:xfrm>
              <a:off x="2342812" y="1694148"/>
              <a:ext cx="109" cy="54"/>
            </a:xfrm>
            <a:custGeom>
              <a:avLst/>
              <a:gdLst/>
              <a:ahLst/>
              <a:cxnLst/>
              <a:rect l="l" t="t" r="r" b="b"/>
              <a:pathLst>
                <a:path w="8" h="4" extrusionOk="0">
                  <a:moveTo>
                    <a:pt x="0" y="4"/>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127"/>
            <p:cNvSpPr/>
            <p:nvPr/>
          </p:nvSpPr>
          <p:spPr>
            <a:xfrm>
              <a:off x="2341767" y="1694529"/>
              <a:ext cx="190" cy="109"/>
            </a:xfrm>
            <a:custGeom>
              <a:avLst/>
              <a:gdLst/>
              <a:ahLst/>
              <a:cxnLst/>
              <a:rect l="l" t="t" r="r" b="b"/>
              <a:pathLst>
                <a:path w="14" h="8" extrusionOk="0">
                  <a:moveTo>
                    <a:pt x="0" y="8"/>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5" name="Google Shape;8595;p127"/>
            <p:cNvSpPr/>
            <p:nvPr/>
          </p:nvSpPr>
          <p:spPr>
            <a:xfrm>
              <a:off x="2341278" y="1694773"/>
              <a:ext cx="258" cy="109"/>
            </a:xfrm>
            <a:custGeom>
              <a:avLst/>
              <a:gdLst/>
              <a:ahLst/>
              <a:cxnLst/>
              <a:rect l="l" t="t" r="r" b="b"/>
              <a:pathLst>
                <a:path w="19" h="8" extrusionOk="0">
                  <a:moveTo>
                    <a:pt x="1" y="7"/>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6" name="Google Shape;8596;p12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127"/>
            <p:cNvSpPr/>
            <p:nvPr/>
          </p:nvSpPr>
          <p:spPr>
            <a:xfrm>
              <a:off x="2343043" y="1694148"/>
              <a:ext cx="68" cy="14"/>
            </a:xfrm>
            <a:custGeom>
              <a:avLst/>
              <a:gdLst/>
              <a:ahLst/>
              <a:cxnLst/>
              <a:rect l="l" t="t" r="r" b="b"/>
              <a:pathLst>
                <a:path w="5" h="1" extrusionOk="0">
                  <a:moveTo>
                    <a:pt x="1"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8" name="Google Shape;8598;p127"/>
            <p:cNvSpPr/>
            <p:nvPr/>
          </p:nvSpPr>
          <p:spPr>
            <a:xfrm>
              <a:off x="2385676" y="1707223"/>
              <a:ext cx="14" cy="54"/>
            </a:xfrm>
            <a:custGeom>
              <a:avLst/>
              <a:gdLst/>
              <a:ahLst/>
              <a:cxnLst/>
              <a:rect l="l" t="t" r="r" b="b"/>
              <a:pathLst>
                <a:path w="1" h="4" extrusionOk="0">
                  <a:moveTo>
                    <a:pt x="1"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9" name="Google Shape;8599;p127"/>
            <p:cNvSpPr/>
            <p:nvPr/>
          </p:nvSpPr>
          <p:spPr>
            <a:xfrm>
              <a:off x="2340708" y="1695058"/>
              <a:ext cx="299" cy="149"/>
            </a:xfrm>
            <a:custGeom>
              <a:avLst/>
              <a:gdLst/>
              <a:ahLst/>
              <a:cxnLst/>
              <a:rect l="l" t="t" r="r" b="b"/>
              <a:pathLst>
                <a:path w="22" h="11" extrusionOk="0">
                  <a:moveTo>
                    <a:pt x="1" y="11"/>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12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1" name="Google Shape;8601;p12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2" name="Google Shape;8602;p12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127"/>
            <p:cNvSpPr/>
            <p:nvPr/>
          </p:nvSpPr>
          <p:spPr>
            <a:xfrm>
              <a:off x="2385771" y="1707509"/>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12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127"/>
            <p:cNvSpPr/>
            <p:nvPr/>
          </p:nvSpPr>
          <p:spPr>
            <a:xfrm>
              <a:off x="2210472" y="1589344"/>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127"/>
            <p:cNvSpPr/>
            <p:nvPr/>
          </p:nvSpPr>
          <p:spPr>
            <a:xfrm>
              <a:off x="2211138" y="1589344"/>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127"/>
            <p:cNvSpPr/>
            <p:nvPr/>
          </p:nvSpPr>
          <p:spPr>
            <a:xfrm>
              <a:off x="2198728" y="1588678"/>
              <a:ext cx="353" cy="54"/>
            </a:xfrm>
            <a:custGeom>
              <a:avLst/>
              <a:gdLst/>
              <a:ahLst/>
              <a:cxnLst/>
              <a:rect l="l" t="t" r="r" b="b"/>
              <a:pathLst>
                <a:path w="26" h="4" extrusionOk="0">
                  <a:moveTo>
                    <a:pt x="25"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127"/>
            <p:cNvSpPr/>
            <p:nvPr/>
          </p:nvSpPr>
          <p:spPr>
            <a:xfrm>
              <a:off x="2198253" y="1588678"/>
              <a:ext cx="258" cy="14"/>
            </a:xfrm>
            <a:custGeom>
              <a:avLst/>
              <a:gdLst/>
              <a:ahLst/>
              <a:cxnLst/>
              <a:rect l="l" t="t" r="r" b="b"/>
              <a:pathLst>
                <a:path w="19" h="1" extrusionOk="0">
                  <a:moveTo>
                    <a:pt x="18"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127"/>
            <p:cNvSpPr/>
            <p:nvPr/>
          </p:nvSpPr>
          <p:spPr>
            <a:xfrm>
              <a:off x="2194071" y="1587579"/>
              <a:ext cx="163" cy="68"/>
            </a:xfrm>
            <a:custGeom>
              <a:avLst/>
              <a:gdLst/>
              <a:ahLst/>
              <a:cxnLst/>
              <a:rect l="l" t="t" r="r" b="b"/>
              <a:pathLst>
                <a:path w="12" h="5" extrusionOk="0">
                  <a:moveTo>
                    <a:pt x="1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0" name="Google Shape;8610;p127"/>
            <p:cNvSpPr/>
            <p:nvPr/>
          </p:nvSpPr>
          <p:spPr>
            <a:xfrm>
              <a:off x="2193650" y="1587443"/>
              <a:ext cx="54" cy="14"/>
            </a:xfrm>
            <a:custGeom>
              <a:avLst/>
              <a:gdLst/>
              <a:ahLst/>
              <a:cxnLst/>
              <a:rect l="l" t="t" r="r" b="b"/>
              <a:pathLst>
                <a:path w="4" h="1" extrusionOk="0">
                  <a:moveTo>
                    <a:pt x="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1" name="Google Shape;8611;p127"/>
            <p:cNvSpPr/>
            <p:nvPr/>
          </p:nvSpPr>
          <p:spPr>
            <a:xfrm>
              <a:off x="2197777" y="1588583"/>
              <a:ext cx="204" cy="14"/>
            </a:xfrm>
            <a:custGeom>
              <a:avLst/>
              <a:gdLst/>
              <a:ahLst/>
              <a:cxnLst/>
              <a:rect l="l" t="t" r="r" b="b"/>
              <a:pathLst>
                <a:path w="15" h="1" extrusionOk="0">
                  <a:moveTo>
                    <a:pt x="15"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2" name="Google Shape;8612;p127"/>
            <p:cNvSpPr/>
            <p:nvPr/>
          </p:nvSpPr>
          <p:spPr>
            <a:xfrm>
              <a:off x="2209807" y="1589384"/>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3" name="Google Shape;8613;p127"/>
            <p:cNvSpPr/>
            <p:nvPr/>
          </p:nvSpPr>
          <p:spPr>
            <a:xfrm>
              <a:off x="2199298" y="1588719"/>
              <a:ext cx="353" cy="68"/>
            </a:xfrm>
            <a:custGeom>
              <a:avLst/>
              <a:gdLst/>
              <a:ahLst/>
              <a:cxnLst/>
              <a:rect l="l" t="t" r="r" b="b"/>
              <a:pathLst>
                <a:path w="26" h="5" extrusionOk="0">
                  <a:moveTo>
                    <a:pt x="25"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4" name="Google Shape;8614;p127"/>
            <p:cNvSpPr/>
            <p:nvPr/>
          </p:nvSpPr>
          <p:spPr>
            <a:xfrm>
              <a:off x="2208436" y="1589344"/>
              <a:ext cx="679" cy="14"/>
            </a:xfrm>
            <a:custGeom>
              <a:avLst/>
              <a:gdLst/>
              <a:ahLst/>
              <a:cxnLst/>
              <a:rect l="l" t="t" r="r" b="b"/>
              <a:pathLst>
                <a:path w="50" h="1" extrusionOk="0">
                  <a:moveTo>
                    <a:pt x="49"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5" name="Google Shape;8615;p12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6" name="Google Shape;8616;p127"/>
            <p:cNvSpPr/>
            <p:nvPr/>
          </p:nvSpPr>
          <p:spPr>
            <a:xfrm>
              <a:off x="2213228" y="1589194"/>
              <a:ext cx="299" cy="14"/>
            </a:xfrm>
            <a:custGeom>
              <a:avLst/>
              <a:gdLst/>
              <a:ahLst/>
              <a:cxnLst/>
              <a:rect l="l" t="t" r="r" b="b"/>
              <a:pathLst>
                <a:path w="22" h="1" extrusionOk="0">
                  <a:moveTo>
                    <a:pt x="22"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7" name="Google Shape;8617;p127"/>
            <p:cNvSpPr/>
            <p:nvPr/>
          </p:nvSpPr>
          <p:spPr>
            <a:xfrm>
              <a:off x="2212047" y="1589289"/>
              <a:ext cx="339" cy="14"/>
            </a:xfrm>
            <a:custGeom>
              <a:avLst/>
              <a:gdLst/>
              <a:ahLst/>
              <a:cxnLst/>
              <a:rect l="l" t="t" r="r" b="b"/>
              <a:pathLst>
                <a:path w="25" h="1" extrusionOk="0">
                  <a:moveTo>
                    <a:pt x="25"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8" name="Google Shape;8618;p127"/>
            <p:cNvSpPr/>
            <p:nvPr/>
          </p:nvSpPr>
          <p:spPr>
            <a:xfrm>
              <a:off x="2211382" y="1589289"/>
              <a:ext cx="394" cy="14"/>
            </a:xfrm>
            <a:custGeom>
              <a:avLst/>
              <a:gdLst/>
              <a:ahLst/>
              <a:cxnLst/>
              <a:rect l="l" t="t" r="r" b="b"/>
              <a:pathLst>
                <a:path w="29" h="1" extrusionOk="0">
                  <a:moveTo>
                    <a:pt x="28"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9" name="Google Shape;8619;p127"/>
            <p:cNvSpPr/>
            <p:nvPr/>
          </p:nvSpPr>
          <p:spPr>
            <a:xfrm>
              <a:off x="2195876" y="1588244"/>
              <a:ext cx="109" cy="68"/>
            </a:xfrm>
            <a:custGeom>
              <a:avLst/>
              <a:gdLst/>
              <a:ahLst/>
              <a:cxnLst/>
              <a:rect l="l" t="t" r="r" b="b"/>
              <a:pathLst>
                <a:path w="8" h="5" extrusionOk="0">
                  <a:moveTo>
                    <a:pt x="8"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0" name="Google Shape;8620;p127"/>
            <p:cNvSpPr/>
            <p:nvPr/>
          </p:nvSpPr>
          <p:spPr>
            <a:xfrm>
              <a:off x="2195456" y="1588108"/>
              <a:ext cx="149" cy="109"/>
            </a:xfrm>
            <a:custGeom>
              <a:avLst/>
              <a:gdLst/>
              <a:ahLst/>
              <a:cxnLst/>
              <a:rect l="l" t="t" r="r" b="b"/>
              <a:pathLst>
                <a:path w="11" h="8" extrusionOk="0">
                  <a:moveTo>
                    <a:pt x="11"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127"/>
            <p:cNvSpPr/>
            <p:nvPr/>
          </p:nvSpPr>
          <p:spPr>
            <a:xfrm>
              <a:off x="2196067" y="1588339"/>
              <a:ext cx="163" cy="14"/>
            </a:xfrm>
            <a:custGeom>
              <a:avLst/>
              <a:gdLst/>
              <a:ahLst/>
              <a:cxnLst/>
              <a:rect l="l" t="t" r="r" b="b"/>
              <a:pathLst>
                <a:path w="12" h="1" extrusionOk="0">
                  <a:moveTo>
                    <a:pt x="11"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2" name="Google Shape;8622;p127"/>
            <p:cNvSpPr/>
            <p:nvPr/>
          </p:nvSpPr>
          <p:spPr>
            <a:xfrm>
              <a:off x="2212658" y="1589249"/>
              <a:ext cx="299" cy="14"/>
            </a:xfrm>
            <a:custGeom>
              <a:avLst/>
              <a:gdLst/>
              <a:ahLst/>
              <a:cxnLst/>
              <a:rect l="l" t="t" r="r" b="b"/>
              <a:pathLst>
                <a:path w="22" h="1" extrusionOk="0">
                  <a:moveTo>
                    <a:pt x="22"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3" name="Google Shape;8623;p127"/>
            <p:cNvSpPr/>
            <p:nvPr/>
          </p:nvSpPr>
          <p:spPr>
            <a:xfrm>
              <a:off x="2196352" y="1588393"/>
              <a:ext cx="109" cy="14"/>
            </a:xfrm>
            <a:custGeom>
              <a:avLst/>
              <a:gdLst/>
              <a:ahLst/>
              <a:cxnLst/>
              <a:rect l="l" t="t" r="r" b="b"/>
              <a:pathLst>
                <a:path w="8" h="1" extrusionOk="0">
                  <a:moveTo>
                    <a:pt x="8"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4" name="Google Shape;8624;p127"/>
            <p:cNvSpPr/>
            <p:nvPr/>
          </p:nvSpPr>
          <p:spPr>
            <a:xfrm>
              <a:off x="2194641" y="1587769"/>
              <a:ext cx="258" cy="109"/>
            </a:xfrm>
            <a:custGeom>
              <a:avLst/>
              <a:gdLst/>
              <a:ahLst/>
              <a:cxnLst/>
              <a:rect l="l" t="t" r="r" b="b"/>
              <a:pathLst>
                <a:path w="19" h="8" extrusionOk="0">
                  <a:moveTo>
                    <a:pt x="18"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5" name="Google Shape;8625;p127"/>
            <p:cNvSpPr/>
            <p:nvPr/>
          </p:nvSpPr>
          <p:spPr>
            <a:xfrm>
              <a:off x="2196976" y="1588488"/>
              <a:ext cx="149" cy="14"/>
            </a:xfrm>
            <a:custGeom>
              <a:avLst/>
              <a:gdLst/>
              <a:ahLst/>
              <a:cxnLst/>
              <a:rect l="l" t="t" r="r" b="b"/>
              <a:pathLst>
                <a:path w="11" h="1" extrusionOk="0">
                  <a:moveTo>
                    <a:pt x="11"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6" name="Google Shape;8626;p127"/>
            <p:cNvSpPr/>
            <p:nvPr/>
          </p:nvSpPr>
          <p:spPr>
            <a:xfrm>
              <a:off x="2195075" y="1587959"/>
              <a:ext cx="204" cy="68"/>
            </a:xfrm>
            <a:custGeom>
              <a:avLst/>
              <a:gdLst/>
              <a:ahLst/>
              <a:cxnLst/>
              <a:rect l="l" t="t" r="r" b="b"/>
              <a:pathLst>
                <a:path w="15" h="5" extrusionOk="0">
                  <a:moveTo>
                    <a:pt x="14"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7" name="Google Shape;8627;p127"/>
            <p:cNvSpPr/>
            <p:nvPr/>
          </p:nvSpPr>
          <p:spPr>
            <a:xfrm>
              <a:off x="2197356" y="1588529"/>
              <a:ext cx="204" cy="14"/>
            </a:xfrm>
            <a:custGeom>
              <a:avLst/>
              <a:gdLst/>
              <a:ahLst/>
              <a:cxnLst/>
              <a:rect l="l" t="t" r="r" b="b"/>
              <a:pathLst>
                <a:path w="15" h="1" extrusionOk="0">
                  <a:moveTo>
                    <a:pt x="1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127"/>
            <p:cNvSpPr/>
            <p:nvPr/>
          </p:nvSpPr>
          <p:spPr>
            <a:xfrm>
              <a:off x="2196637" y="1588434"/>
              <a:ext cx="163" cy="14"/>
            </a:xfrm>
            <a:custGeom>
              <a:avLst/>
              <a:gdLst/>
              <a:ahLst/>
              <a:cxnLst/>
              <a:rect l="l" t="t" r="r" b="b"/>
              <a:pathLst>
                <a:path w="12" h="1" extrusionOk="0">
                  <a:moveTo>
                    <a:pt x="11"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9" name="Google Shape;8629;p127"/>
            <p:cNvSpPr/>
            <p:nvPr/>
          </p:nvSpPr>
          <p:spPr>
            <a:xfrm>
              <a:off x="2201783" y="1588963"/>
              <a:ext cx="625" cy="54"/>
            </a:xfrm>
            <a:custGeom>
              <a:avLst/>
              <a:gdLst/>
              <a:ahLst/>
              <a:cxnLst/>
              <a:rect l="l" t="t" r="r" b="b"/>
              <a:pathLst>
                <a:path w="46" h="4" extrusionOk="0">
                  <a:moveTo>
                    <a:pt x="46"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0" name="Google Shape;8630;p127"/>
            <p:cNvSpPr/>
            <p:nvPr/>
          </p:nvSpPr>
          <p:spPr>
            <a:xfrm>
              <a:off x="2201117" y="1588909"/>
              <a:ext cx="530" cy="68"/>
            </a:xfrm>
            <a:custGeom>
              <a:avLst/>
              <a:gdLst/>
              <a:ahLst/>
              <a:cxnLst/>
              <a:rect l="l" t="t" r="r" b="b"/>
              <a:pathLst>
                <a:path w="39" h="5" extrusionOk="0">
                  <a:moveTo>
                    <a:pt x="39"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127"/>
            <p:cNvSpPr/>
            <p:nvPr/>
          </p:nvSpPr>
          <p:spPr>
            <a:xfrm>
              <a:off x="2199868" y="1588814"/>
              <a:ext cx="394" cy="14"/>
            </a:xfrm>
            <a:custGeom>
              <a:avLst/>
              <a:gdLst/>
              <a:ahLst/>
              <a:cxnLst/>
              <a:rect l="l" t="t" r="r" b="b"/>
              <a:pathLst>
                <a:path w="29" h="1" extrusionOk="0">
                  <a:moveTo>
                    <a:pt x="29"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2" name="Google Shape;8632;p127"/>
            <p:cNvSpPr/>
            <p:nvPr/>
          </p:nvSpPr>
          <p:spPr>
            <a:xfrm>
              <a:off x="2200493" y="1588868"/>
              <a:ext cx="489" cy="54"/>
            </a:xfrm>
            <a:custGeom>
              <a:avLst/>
              <a:gdLst/>
              <a:ahLst/>
              <a:cxnLst/>
              <a:rect l="l" t="t" r="r" b="b"/>
              <a:pathLst>
                <a:path w="36" h="4" extrusionOk="0">
                  <a:moveTo>
                    <a:pt x="36"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3" name="Google Shape;8633;p127"/>
            <p:cNvSpPr/>
            <p:nvPr/>
          </p:nvSpPr>
          <p:spPr>
            <a:xfrm>
              <a:off x="2213799" y="1589154"/>
              <a:ext cx="68" cy="14"/>
            </a:xfrm>
            <a:custGeom>
              <a:avLst/>
              <a:gdLst/>
              <a:ahLst/>
              <a:cxnLst/>
              <a:rect l="l" t="t" r="r" b="b"/>
              <a:pathLst>
                <a:path w="5" h="1" extrusionOk="0">
                  <a:moveTo>
                    <a:pt x="1"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4" name="Google Shape;8634;p127"/>
            <p:cNvSpPr/>
            <p:nvPr/>
          </p:nvSpPr>
          <p:spPr>
            <a:xfrm>
              <a:off x="2328882" y="1660259"/>
              <a:ext cx="54" cy="149"/>
            </a:xfrm>
            <a:custGeom>
              <a:avLst/>
              <a:gdLst/>
              <a:ahLst/>
              <a:cxnLst/>
              <a:rect l="l" t="t" r="r" b="b"/>
              <a:pathLst>
                <a:path w="4" h="11" extrusionOk="0">
                  <a:moveTo>
                    <a:pt x="4" y="1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5" name="Google Shape;8635;p127"/>
            <p:cNvSpPr/>
            <p:nvPr/>
          </p:nvSpPr>
          <p:spPr>
            <a:xfrm>
              <a:off x="2335860" y="1655032"/>
              <a:ext cx="1534" cy="204"/>
            </a:xfrm>
            <a:custGeom>
              <a:avLst/>
              <a:gdLst/>
              <a:ahLst/>
              <a:cxnLst/>
              <a:rect l="l" t="t" r="r" b="b"/>
              <a:pathLst>
                <a:path w="113" h="15" extrusionOk="0">
                  <a:moveTo>
                    <a:pt x="113" y="1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6" name="Google Shape;8636;p12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7" name="Google Shape;8637;p12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8" name="Google Shape;8638;p12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9" name="Google Shape;8639;p12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0" name="Google Shape;8640;p12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1" name="Google Shape;8641;p12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2" name="Google Shape;8642;p12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3" name="Google Shape;8643;p127"/>
            <p:cNvSpPr/>
            <p:nvPr/>
          </p:nvSpPr>
          <p:spPr>
            <a:xfrm>
              <a:off x="2341862" y="1642581"/>
              <a:ext cx="339" cy="339"/>
            </a:xfrm>
            <a:custGeom>
              <a:avLst/>
              <a:gdLst/>
              <a:ahLst/>
              <a:cxnLst/>
              <a:rect l="l" t="t" r="r" b="b"/>
              <a:pathLst>
                <a:path w="25" h="25" extrusionOk="0">
                  <a:moveTo>
                    <a:pt x="25" y="0"/>
                  </a:moveTo>
                  <a:lnTo>
                    <a:pt x="0"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4" name="Google Shape;8644;p127"/>
            <p:cNvSpPr/>
            <p:nvPr/>
          </p:nvSpPr>
          <p:spPr>
            <a:xfrm>
              <a:off x="2337476" y="165522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5" name="Google Shape;8645;p127"/>
            <p:cNvSpPr/>
            <p:nvPr/>
          </p:nvSpPr>
          <p:spPr>
            <a:xfrm>
              <a:off x="2328692" y="1659023"/>
              <a:ext cx="14" cy="149"/>
            </a:xfrm>
            <a:custGeom>
              <a:avLst/>
              <a:gdLst/>
              <a:ahLst/>
              <a:cxnLst/>
              <a:rect l="l" t="t" r="r" b="b"/>
              <a:pathLst>
                <a:path w="1" h="11" extrusionOk="0">
                  <a:moveTo>
                    <a:pt x="0"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6" name="Google Shape;8646;p127"/>
            <p:cNvSpPr/>
            <p:nvPr/>
          </p:nvSpPr>
          <p:spPr>
            <a:xfrm>
              <a:off x="2328787" y="1659594"/>
              <a:ext cx="14" cy="204"/>
            </a:xfrm>
            <a:custGeom>
              <a:avLst/>
              <a:gdLst/>
              <a:ahLst/>
              <a:cxnLst/>
              <a:rect l="l" t="t" r="r" b="b"/>
              <a:pathLst>
                <a:path w="1" h="15" extrusionOk="0">
                  <a:moveTo>
                    <a:pt x="0" y="0"/>
                  </a:moveTo>
                  <a:lnTo>
                    <a:pt x="0"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7" name="Google Shape;8647;p12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8" name="Google Shape;8648;p127"/>
            <p:cNvSpPr/>
            <p:nvPr/>
          </p:nvSpPr>
          <p:spPr>
            <a:xfrm>
              <a:off x="2328827" y="1659919"/>
              <a:ext cx="68" cy="163"/>
            </a:xfrm>
            <a:custGeom>
              <a:avLst/>
              <a:gdLst/>
              <a:ahLst/>
              <a:cxnLst/>
              <a:rect l="l" t="t" r="r" b="b"/>
              <a:pathLst>
                <a:path w="5" h="12" extrusionOk="0">
                  <a:moveTo>
                    <a:pt x="1" y="1"/>
                  </a:moveTo>
                  <a:lnTo>
                    <a:pt x="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9" name="Google Shape;8649;p12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0" name="Google Shape;8650;p12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1" name="Google Shape;8651;p12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12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127"/>
            <p:cNvSpPr/>
            <p:nvPr/>
          </p:nvSpPr>
          <p:spPr>
            <a:xfrm>
              <a:off x="2283438" y="159432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12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12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12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12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12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12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12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12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12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12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4" name="Google Shape;8664;p12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5" name="Google Shape;8665;p127"/>
            <p:cNvSpPr/>
            <p:nvPr/>
          </p:nvSpPr>
          <p:spPr>
            <a:xfrm>
              <a:off x="2211667" y="1583302"/>
              <a:ext cx="109" cy="14"/>
            </a:xfrm>
            <a:custGeom>
              <a:avLst/>
              <a:gdLst/>
              <a:ahLst/>
              <a:cxnLst/>
              <a:rect l="l" t="t" r="r" b="b"/>
              <a:pathLst>
                <a:path w="8"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6" name="Google Shape;8666;p127"/>
            <p:cNvSpPr/>
            <p:nvPr/>
          </p:nvSpPr>
          <p:spPr>
            <a:xfrm>
              <a:off x="2211898" y="1583356"/>
              <a:ext cx="109" cy="14"/>
            </a:xfrm>
            <a:custGeom>
              <a:avLst/>
              <a:gdLst/>
              <a:ahLst/>
              <a:cxnLst/>
              <a:rect l="l" t="t" r="r" b="b"/>
              <a:pathLst>
                <a:path w="8" h="1" extrusionOk="0">
                  <a:moveTo>
                    <a:pt x="1" y="0"/>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7" name="Google Shape;8667;p127"/>
            <p:cNvSpPr/>
            <p:nvPr/>
          </p:nvSpPr>
          <p:spPr>
            <a:xfrm>
              <a:off x="2211382" y="158330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8" name="Google Shape;8668;p127"/>
            <p:cNvSpPr/>
            <p:nvPr/>
          </p:nvSpPr>
          <p:spPr>
            <a:xfrm>
              <a:off x="2211477" y="1583302"/>
              <a:ext cx="109" cy="14"/>
            </a:xfrm>
            <a:custGeom>
              <a:avLst/>
              <a:gdLst/>
              <a:ahLst/>
              <a:cxnLst/>
              <a:rect l="l" t="t" r="r" b="b"/>
              <a:pathLst>
                <a:path w="8"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9" name="Google Shape;8669;p127"/>
            <p:cNvSpPr/>
            <p:nvPr/>
          </p:nvSpPr>
          <p:spPr>
            <a:xfrm>
              <a:off x="2212753" y="1583736"/>
              <a:ext cx="109" cy="54"/>
            </a:xfrm>
            <a:custGeom>
              <a:avLst/>
              <a:gdLst/>
              <a:ahLst/>
              <a:cxnLst/>
              <a:rect l="l" t="t" r="r" b="b"/>
              <a:pathLst>
                <a:path w="8" h="4" extrusionOk="0">
                  <a:moveTo>
                    <a:pt x="1" y="0"/>
                  </a:moveTo>
                  <a:lnTo>
                    <a:pt x="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0" name="Google Shape;8670;p127"/>
            <p:cNvSpPr/>
            <p:nvPr/>
          </p:nvSpPr>
          <p:spPr>
            <a:xfrm>
              <a:off x="2212427" y="1583546"/>
              <a:ext cx="109" cy="54"/>
            </a:xfrm>
            <a:custGeom>
              <a:avLst/>
              <a:gdLst/>
              <a:ahLst/>
              <a:cxnLst/>
              <a:rect l="l" t="t" r="r" b="b"/>
              <a:pathLst>
                <a:path w="8" h="4" extrusionOk="0">
                  <a:moveTo>
                    <a:pt x="0" y="0"/>
                  </a:moveTo>
                  <a:lnTo>
                    <a:pt x="7"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1" name="Google Shape;8671;p127"/>
            <p:cNvSpPr/>
            <p:nvPr/>
          </p:nvSpPr>
          <p:spPr>
            <a:xfrm>
              <a:off x="2212142" y="1583451"/>
              <a:ext cx="109" cy="14"/>
            </a:xfrm>
            <a:custGeom>
              <a:avLst/>
              <a:gdLst/>
              <a:ahLst/>
              <a:cxnLst/>
              <a:rect l="l" t="t" r="r" b="b"/>
              <a:pathLst>
                <a:path w="8" h="1" extrusionOk="0">
                  <a:moveTo>
                    <a:pt x="0" y="0"/>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2" name="Google Shape;8672;p12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3" name="Google Shape;8673;p12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4" name="Google Shape;8674;p12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12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127"/>
            <p:cNvSpPr/>
            <p:nvPr/>
          </p:nvSpPr>
          <p:spPr>
            <a:xfrm>
              <a:off x="2204824" y="1581116"/>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127"/>
            <p:cNvSpPr/>
            <p:nvPr/>
          </p:nvSpPr>
          <p:spPr>
            <a:xfrm>
              <a:off x="2205720" y="1581265"/>
              <a:ext cx="14" cy="0"/>
            </a:xfrm>
            <a:custGeom>
              <a:avLst/>
              <a:gdLst/>
              <a:ahLst/>
              <a:cxnLst/>
              <a:rect l="l" t="t" r="r" b="b"/>
              <a:pathLst>
                <a:path w="1" extrusionOk="0">
                  <a:moveTo>
                    <a:pt x="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8" name="Google Shape;8678;p127"/>
            <p:cNvSpPr/>
            <p:nvPr/>
          </p:nvSpPr>
          <p:spPr>
            <a:xfrm>
              <a:off x="2205530" y="1581211"/>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9" name="Google Shape;8679;p127"/>
            <p:cNvSpPr/>
            <p:nvPr/>
          </p:nvSpPr>
          <p:spPr>
            <a:xfrm>
              <a:off x="2205055" y="1581156"/>
              <a:ext cx="163" cy="14"/>
            </a:xfrm>
            <a:custGeom>
              <a:avLst/>
              <a:gdLst/>
              <a:ahLst/>
              <a:cxnLst/>
              <a:rect l="l" t="t" r="r" b="b"/>
              <a:pathLst>
                <a:path w="12" h="1" extrusionOk="0">
                  <a:moveTo>
                    <a:pt x="1"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0" name="Google Shape;8680;p127"/>
            <p:cNvSpPr/>
            <p:nvPr/>
          </p:nvSpPr>
          <p:spPr>
            <a:xfrm>
              <a:off x="2205299" y="1581156"/>
              <a:ext cx="149" cy="14"/>
            </a:xfrm>
            <a:custGeom>
              <a:avLst/>
              <a:gdLst/>
              <a:ahLst/>
              <a:cxnLst/>
              <a:rect l="l" t="t" r="r" b="b"/>
              <a:pathLst>
                <a:path w="11" h="1" extrusionOk="0">
                  <a:moveTo>
                    <a:pt x="0"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127"/>
            <p:cNvSpPr/>
            <p:nvPr/>
          </p:nvSpPr>
          <p:spPr>
            <a:xfrm>
              <a:off x="2213894" y="1589154"/>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12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12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12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12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12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7" name="Google Shape;8687;p127"/>
            <p:cNvSpPr/>
            <p:nvPr/>
          </p:nvSpPr>
          <p:spPr>
            <a:xfrm>
              <a:off x="2257002" y="1519610"/>
              <a:ext cx="109" cy="149"/>
            </a:xfrm>
            <a:custGeom>
              <a:avLst/>
              <a:gdLst/>
              <a:ahLst/>
              <a:cxnLst/>
              <a:rect l="l" t="t" r="r" b="b"/>
              <a:pathLst>
                <a:path w="8" h="11" extrusionOk="0">
                  <a:moveTo>
                    <a:pt x="1" y="11"/>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8" name="Google Shape;8688;p12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12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12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127"/>
            <p:cNvSpPr/>
            <p:nvPr/>
          </p:nvSpPr>
          <p:spPr>
            <a:xfrm>
              <a:off x="2256581" y="1520126"/>
              <a:ext cx="54" cy="109"/>
            </a:xfrm>
            <a:custGeom>
              <a:avLst/>
              <a:gdLst/>
              <a:ahLst/>
              <a:cxnLst/>
              <a:rect l="l" t="t" r="r" b="b"/>
              <a:pathLst>
                <a:path w="4" h="8" extrusionOk="0">
                  <a:moveTo>
                    <a:pt x="0" y="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12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12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12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5" name="Google Shape;8695;p12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6" name="Google Shape;8696;p12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127"/>
            <p:cNvSpPr/>
            <p:nvPr/>
          </p:nvSpPr>
          <p:spPr>
            <a:xfrm>
              <a:off x="2254681" y="1537002"/>
              <a:ext cx="54" cy="109"/>
            </a:xfrm>
            <a:custGeom>
              <a:avLst/>
              <a:gdLst/>
              <a:ahLst/>
              <a:cxnLst/>
              <a:rect l="l" t="t" r="r" b="b"/>
              <a:pathLst>
                <a:path w="4" h="8" extrusionOk="0">
                  <a:moveTo>
                    <a:pt x="0" y="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127"/>
            <p:cNvSpPr/>
            <p:nvPr/>
          </p:nvSpPr>
          <p:spPr>
            <a:xfrm>
              <a:off x="2253961" y="1538048"/>
              <a:ext cx="68" cy="68"/>
            </a:xfrm>
            <a:custGeom>
              <a:avLst/>
              <a:gdLst/>
              <a:ahLst/>
              <a:cxnLst/>
              <a:rect l="l" t="t" r="r" b="b"/>
              <a:pathLst>
                <a:path w="5" h="5" extrusionOk="0">
                  <a:moveTo>
                    <a:pt x="1" y="4"/>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127"/>
            <p:cNvSpPr/>
            <p:nvPr/>
          </p:nvSpPr>
          <p:spPr>
            <a:xfrm>
              <a:off x="2254110" y="1537858"/>
              <a:ext cx="109" cy="68"/>
            </a:xfrm>
            <a:custGeom>
              <a:avLst/>
              <a:gdLst/>
              <a:ahLst/>
              <a:cxnLst/>
              <a:rect l="l" t="t" r="r" b="b"/>
              <a:pathLst>
                <a:path w="8" h="5" extrusionOk="0">
                  <a:moveTo>
                    <a:pt x="0" y="4"/>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127"/>
            <p:cNvSpPr/>
            <p:nvPr/>
          </p:nvSpPr>
          <p:spPr>
            <a:xfrm>
              <a:off x="2253825" y="1538238"/>
              <a:ext cx="54" cy="68"/>
            </a:xfrm>
            <a:custGeom>
              <a:avLst/>
              <a:gdLst/>
              <a:ahLst/>
              <a:cxnLst/>
              <a:rect l="l" t="t" r="r" b="b"/>
              <a:pathLst>
                <a:path w="4" h="5" extrusionOk="0">
                  <a:moveTo>
                    <a:pt x="0" y="4"/>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12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12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3" name="Google Shape;8703;p127"/>
            <p:cNvSpPr/>
            <p:nvPr/>
          </p:nvSpPr>
          <p:spPr>
            <a:xfrm>
              <a:off x="2254300" y="1537668"/>
              <a:ext cx="54" cy="68"/>
            </a:xfrm>
            <a:custGeom>
              <a:avLst/>
              <a:gdLst/>
              <a:ahLst/>
              <a:cxnLst/>
              <a:rect l="l" t="t" r="r" b="b"/>
              <a:pathLst>
                <a:path w="4" h="5" extrusionOk="0">
                  <a:moveTo>
                    <a:pt x="0" y="4"/>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4" name="Google Shape;8704;p127"/>
            <p:cNvSpPr/>
            <p:nvPr/>
          </p:nvSpPr>
          <p:spPr>
            <a:xfrm>
              <a:off x="2252820" y="1539378"/>
              <a:ext cx="14" cy="68"/>
            </a:xfrm>
            <a:custGeom>
              <a:avLst/>
              <a:gdLst/>
              <a:ahLst/>
              <a:cxnLst/>
              <a:rect l="l" t="t" r="r" b="b"/>
              <a:pathLst>
                <a:path w="1" h="5" extrusionOk="0">
                  <a:moveTo>
                    <a:pt x="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127"/>
            <p:cNvSpPr/>
            <p:nvPr/>
          </p:nvSpPr>
          <p:spPr>
            <a:xfrm>
              <a:off x="2254531" y="1534721"/>
              <a:ext cx="68" cy="163"/>
            </a:xfrm>
            <a:custGeom>
              <a:avLst/>
              <a:gdLst/>
              <a:ahLst/>
              <a:cxnLst/>
              <a:rect l="l" t="t" r="r" b="b"/>
              <a:pathLst>
                <a:path w="5" h="12" extrusionOk="0">
                  <a:moveTo>
                    <a:pt x="4"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12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127"/>
            <p:cNvSpPr/>
            <p:nvPr/>
          </p:nvSpPr>
          <p:spPr>
            <a:xfrm>
              <a:off x="2254436" y="1537437"/>
              <a:ext cx="68" cy="109"/>
            </a:xfrm>
            <a:custGeom>
              <a:avLst/>
              <a:gdLst/>
              <a:ahLst/>
              <a:cxnLst/>
              <a:rect l="l" t="t" r="r" b="b"/>
              <a:pathLst>
                <a:path w="5" h="8" extrusionOk="0">
                  <a:moveTo>
                    <a:pt x="1"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127"/>
            <p:cNvSpPr/>
            <p:nvPr/>
          </p:nvSpPr>
          <p:spPr>
            <a:xfrm>
              <a:off x="2254871" y="1535767"/>
              <a:ext cx="14" cy="163"/>
            </a:xfrm>
            <a:custGeom>
              <a:avLst/>
              <a:gdLst/>
              <a:ahLst/>
              <a:cxnLst/>
              <a:rect l="l" t="t" r="r" b="b"/>
              <a:pathLst>
                <a:path w="1" h="12" extrusionOk="0">
                  <a:moveTo>
                    <a:pt x="0"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127"/>
            <p:cNvSpPr/>
            <p:nvPr/>
          </p:nvSpPr>
          <p:spPr>
            <a:xfrm>
              <a:off x="2254681" y="1535102"/>
              <a:ext cx="54" cy="163"/>
            </a:xfrm>
            <a:custGeom>
              <a:avLst/>
              <a:gdLst/>
              <a:ahLst/>
              <a:cxnLst/>
              <a:rect l="l" t="t" r="r" b="b"/>
              <a:pathLst>
                <a:path w="4" h="12" extrusionOk="0">
                  <a:moveTo>
                    <a:pt x="4"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12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1" name="Google Shape;8711;p127"/>
            <p:cNvSpPr/>
            <p:nvPr/>
          </p:nvSpPr>
          <p:spPr>
            <a:xfrm>
              <a:off x="2254531" y="1537192"/>
              <a:ext cx="109" cy="109"/>
            </a:xfrm>
            <a:custGeom>
              <a:avLst/>
              <a:gdLst/>
              <a:ahLst/>
              <a:cxnLst/>
              <a:rect l="l" t="t" r="r" b="b"/>
              <a:pathLst>
                <a:path w="8" h="8" extrusionOk="0">
                  <a:moveTo>
                    <a:pt x="1" y="8"/>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2" name="Google Shape;8712;p127"/>
            <p:cNvSpPr/>
            <p:nvPr/>
          </p:nvSpPr>
          <p:spPr>
            <a:xfrm>
              <a:off x="2254776" y="1536717"/>
              <a:ext cx="54" cy="109"/>
            </a:xfrm>
            <a:custGeom>
              <a:avLst/>
              <a:gdLst/>
              <a:ahLst/>
              <a:cxnLst/>
              <a:rect l="l" t="t" r="r" b="b"/>
              <a:pathLst>
                <a:path w="4" h="8" extrusionOk="0">
                  <a:moveTo>
                    <a:pt x="0" y="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12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12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12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12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12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12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9" name="Google Shape;8719;p12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0" name="Google Shape;8720;p12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1" name="Google Shape;8721;p12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2" name="Google Shape;8722;p12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3" name="Google Shape;8723;p12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127"/>
            <p:cNvSpPr/>
            <p:nvPr/>
          </p:nvSpPr>
          <p:spPr>
            <a:xfrm>
              <a:off x="2906265" y="1635629"/>
              <a:ext cx="339" cy="109"/>
            </a:xfrm>
            <a:custGeom>
              <a:avLst/>
              <a:gdLst/>
              <a:ahLst/>
              <a:cxnLst/>
              <a:rect l="l" t="t" r="r" b="b"/>
              <a:pathLst>
                <a:path w="25" h="8" extrusionOk="0">
                  <a:moveTo>
                    <a:pt x="0" y="1"/>
                  </a:moveTo>
                  <a:lnTo>
                    <a:pt x="0" y="1"/>
                  </a:lnTo>
                  <a:lnTo>
                    <a:pt x="25"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12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12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12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12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12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0" name="Google Shape;8730;p12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1" name="Google Shape;8731;p12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12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12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4" name="Google Shape;8734;p12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5" name="Google Shape;8735;p12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6" name="Google Shape;8736;p12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7" name="Google Shape;8737;p12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8" name="Google Shape;8738;p12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9" name="Google Shape;8739;p12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12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12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12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3" name="Google Shape;8743;p127"/>
            <p:cNvSpPr/>
            <p:nvPr/>
          </p:nvSpPr>
          <p:spPr>
            <a:xfrm>
              <a:off x="2961824" y="1601129"/>
              <a:ext cx="339" cy="109"/>
            </a:xfrm>
            <a:custGeom>
              <a:avLst/>
              <a:gdLst/>
              <a:ahLst/>
              <a:cxnLst/>
              <a:rect l="l" t="t" r="r" b="b"/>
              <a:pathLst>
                <a:path w="25" h="8" extrusionOk="0">
                  <a:moveTo>
                    <a:pt x="25"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4" name="Google Shape;8744;p12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5" name="Google Shape;8745;p12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6" name="Google Shape;8746;p127"/>
            <p:cNvSpPr/>
            <p:nvPr/>
          </p:nvSpPr>
          <p:spPr>
            <a:xfrm>
              <a:off x="2962829" y="1601509"/>
              <a:ext cx="54" cy="14"/>
            </a:xfrm>
            <a:custGeom>
              <a:avLst/>
              <a:gdLst/>
              <a:ahLst/>
              <a:cxnLst/>
              <a:rect l="l" t="t" r="r" b="b"/>
              <a:pathLst>
                <a:path w="4" h="1" extrusionOk="0">
                  <a:moveTo>
                    <a:pt x="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7" name="Google Shape;8747;p12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8" name="Google Shape;8748;p127"/>
            <p:cNvSpPr/>
            <p:nvPr/>
          </p:nvSpPr>
          <p:spPr>
            <a:xfrm>
              <a:off x="2998429" y="1641250"/>
              <a:ext cx="149" cy="54"/>
            </a:xfrm>
            <a:custGeom>
              <a:avLst/>
              <a:gdLst/>
              <a:ahLst/>
              <a:cxnLst/>
              <a:rect l="l" t="t" r="r" b="b"/>
              <a:pathLst>
                <a:path w="11" h="4" extrusionOk="0">
                  <a:moveTo>
                    <a:pt x="11" y="4"/>
                  </a:moveTo>
                  <a:lnTo>
                    <a:pt x="11" y="4"/>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9" name="Google Shape;8749;p12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12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12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12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12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12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12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12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7" name="Google Shape;8757;p12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8" name="Google Shape;8758;p12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9" name="Google Shape;8759;p12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0" name="Google Shape;8760;p12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12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2" name="Google Shape;8762;p12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3" name="Google Shape;8763;p12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4" name="Google Shape;8764;p12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5" name="Google Shape;8765;p12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6" name="Google Shape;8766;p12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7" name="Google Shape;8767;p127"/>
            <p:cNvSpPr/>
            <p:nvPr/>
          </p:nvSpPr>
          <p:spPr>
            <a:xfrm>
              <a:off x="2593969" y="159470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12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9" name="Google Shape;8769;p12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0" name="Google Shape;8770;p12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1" name="Google Shape;8771;p12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2" name="Google Shape;8772;p12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3" name="Google Shape;8773;p12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4" name="Google Shape;8774;p12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12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6" name="Google Shape;8776;p12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7" name="Google Shape;8777;p12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8" name="Google Shape;8778;p12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9" name="Google Shape;8779;p12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0" name="Google Shape;8780;p127"/>
            <p:cNvSpPr/>
            <p:nvPr/>
          </p:nvSpPr>
          <p:spPr>
            <a:xfrm>
              <a:off x="2601667" y="1598318"/>
              <a:ext cx="204" cy="109"/>
            </a:xfrm>
            <a:custGeom>
              <a:avLst/>
              <a:gdLst/>
              <a:ahLst/>
              <a:cxnLst/>
              <a:rect l="l" t="t" r="r" b="b"/>
              <a:pathLst>
                <a:path w="15" h="8" extrusionOk="0">
                  <a:moveTo>
                    <a:pt x="1" y="8"/>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1" name="Google Shape;8781;p12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12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3" name="Google Shape;8783;p127"/>
            <p:cNvSpPr/>
            <p:nvPr/>
          </p:nvSpPr>
          <p:spPr>
            <a:xfrm>
              <a:off x="2501370" y="1605066"/>
              <a:ext cx="733" cy="109"/>
            </a:xfrm>
            <a:custGeom>
              <a:avLst/>
              <a:gdLst/>
              <a:ahLst/>
              <a:cxnLst/>
              <a:rect l="l" t="t" r="r" b="b"/>
              <a:pathLst>
                <a:path w="54" h="8" extrusionOk="0">
                  <a:moveTo>
                    <a:pt x="1" y="8"/>
                  </a:moveTo>
                  <a:lnTo>
                    <a:pt x="53"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4" name="Google Shape;8784;p127"/>
            <p:cNvSpPr/>
            <p:nvPr/>
          </p:nvSpPr>
          <p:spPr>
            <a:xfrm>
              <a:off x="2590398" y="1593240"/>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5" name="Google Shape;8785;p12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6" name="Google Shape;8786;p12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7" name="Google Shape;8787;p127"/>
            <p:cNvSpPr/>
            <p:nvPr/>
          </p:nvSpPr>
          <p:spPr>
            <a:xfrm>
              <a:off x="2142218" y="2087909"/>
              <a:ext cx="584" cy="339"/>
            </a:xfrm>
            <a:custGeom>
              <a:avLst/>
              <a:gdLst/>
              <a:ahLst/>
              <a:cxnLst/>
              <a:rect l="l" t="t" r="r" b="b"/>
              <a:pathLst>
                <a:path w="43" h="25" extrusionOk="0">
                  <a:moveTo>
                    <a:pt x="42" y="0"/>
                  </a:moveTo>
                  <a:lnTo>
                    <a:pt x="0"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8" name="Google Shape;8788;p127"/>
            <p:cNvSpPr/>
            <p:nvPr/>
          </p:nvSpPr>
          <p:spPr>
            <a:xfrm>
              <a:off x="2143834" y="2087244"/>
              <a:ext cx="339" cy="109"/>
            </a:xfrm>
            <a:custGeom>
              <a:avLst/>
              <a:gdLst/>
              <a:ahLst/>
              <a:cxnLst/>
              <a:rect l="l" t="t" r="r" b="b"/>
              <a:pathLst>
                <a:path w="25" h="8" extrusionOk="0">
                  <a:moveTo>
                    <a:pt x="25"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9" name="Google Shape;8789;p127"/>
            <p:cNvSpPr/>
            <p:nvPr/>
          </p:nvSpPr>
          <p:spPr>
            <a:xfrm>
              <a:off x="2143399" y="2087380"/>
              <a:ext cx="448" cy="204"/>
            </a:xfrm>
            <a:custGeom>
              <a:avLst/>
              <a:gdLst/>
              <a:ahLst/>
              <a:cxnLst/>
              <a:rect l="l" t="t" r="r" b="b"/>
              <a:pathLst>
                <a:path w="33" h="15" extrusionOk="0">
                  <a:moveTo>
                    <a:pt x="32"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0" name="Google Shape;8790;p127"/>
            <p:cNvSpPr/>
            <p:nvPr/>
          </p:nvSpPr>
          <p:spPr>
            <a:xfrm>
              <a:off x="2141553" y="2088235"/>
              <a:ext cx="679" cy="448"/>
            </a:xfrm>
            <a:custGeom>
              <a:avLst/>
              <a:gdLst/>
              <a:ahLst/>
              <a:cxnLst/>
              <a:rect l="l" t="t" r="r" b="b"/>
              <a:pathLst>
                <a:path w="50" h="33" extrusionOk="0">
                  <a:moveTo>
                    <a:pt x="49" y="1"/>
                  </a:moveTo>
                  <a:lnTo>
                    <a:pt x="0" y="33"/>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1" name="Google Shape;8791;p127"/>
            <p:cNvSpPr/>
            <p:nvPr/>
          </p:nvSpPr>
          <p:spPr>
            <a:xfrm>
              <a:off x="2142829" y="2087624"/>
              <a:ext cx="489" cy="244"/>
            </a:xfrm>
            <a:custGeom>
              <a:avLst/>
              <a:gdLst/>
              <a:ahLst/>
              <a:cxnLst/>
              <a:rect l="l" t="t" r="r" b="b"/>
              <a:pathLst>
                <a:path w="36" h="18" extrusionOk="0">
                  <a:moveTo>
                    <a:pt x="36" y="0"/>
                  </a:moveTo>
                  <a:lnTo>
                    <a:pt x="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2" name="Google Shape;8792;p127"/>
            <p:cNvSpPr/>
            <p:nvPr/>
          </p:nvSpPr>
          <p:spPr>
            <a:xfrm>
              <a:off x="2144214" y="2087095"/>
              <a:ext cx="299" cy="109"/>
            </a:xfrm>
            <a:custGeom>
              <a:avLst/>
              <a:gdLst/>
              <a:ahLst/>
              <a:cxnLst/>
              <a:rect l="l" t="t" r="r" b="b"/>
              <a:pathLst>
                <a:path w="22" h="8" extrusionOk="0">
                  <a:moveTo>
                    <a:pt x="22"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3" name="Google Shape;8793;p127"/>
            <p:cNvSpPr/>
            <p:nvPr/>
          </p:nvSpPr>
          <p:spPr>
            <a:xfrm>
              <a:off x="2144554" y="2087054"/>
              <a:ext cx="244" cy="54"/>
            </a:xfrm>
            <a:custGeom>
              <a:avLst/>
              <a:gdLst/>
              <a:ahLst/>
              <a:cxnLst/>
              <a:rect l="l" t="t" r="r" b="b"/>
              <a:pathLst>
                <a:path w="18" h="4" extrusionOk="0">
                  <a:moveTo>
                    <a:pt x="18"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4" name="Google Shape;8794;p127"/>
            <p:cNvSpPr/>
            <p:nvPr/>
          </p:nvSpPr>
          <p:spPr>
            <a:xfrm>
              <a:off x="2144839" y="2087000"/>
              <a:ext cx="190" cy="68"/>
            </a:xfrm>
            <a:custGeom>
              <a:avLst/>
              <a:gdLst/>
              <a:ahLst/>
              <a:cxnLst/>
              <a:rect l="l" t="t" r="r" b="b"/>
              <a:pathLst>
                <a:path w="14" h="5" extrusionOk="0">
                  <a:moveTo>
                    <a:pt x="14"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5" name="Google Shape;8795;p12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6" name="Google Shape;8796;p12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7" name="Google Shape;8797;p12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8" name="Google Shape;8798;p12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9" name="Google Shape;8799;p12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0" name="Google Shape;8800;p12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1" name="Google Shape;8801;p12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2" name="Google Shape;8802;p12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3" name="Google Shape;8803;p12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4" name="Google Shape;8804;p12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5" name="Google Shape;8805;p12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6" name="Google Shape;8806;p12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7" name="Google Shape;8807;p12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8" name="Google Shape;8808;p12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9" name="Google Shape;8809;p12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0" name="Google Shape;8810;p12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1" name="Google Shape;8811;p12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2" name="Google Shape;8812;p12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3" name="Google Shape;8813;p12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4" name="Google Shape;8814;p127"/>
            <p:cNvSpPr/>
            <p:nvPr/>
          </p:nvSpPr>
          <p:spPr>
            <a:xfrm>
              <a:off x="2257057" y="2062194"/>
              <a:ext cx="14" cy="68"/>
            </a:xfrm>
            <a:custGeom>
              <a:avLst/>
              <a:gdLst/>
              <a:ahLst/>
              <a:cxnLst/>
              <a:rect l="l" t="t" r="r" b="b"/>
              <a:pathLst>
                <a:path w="1" h="5" extrusionOk="0">
                  <a:moveTo>
                    <a:pt x="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5" name="Google Shape;8815;p12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6" name="Google Shape;8816;p12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7" name="Google Shape;8817;p12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8" name="Google Shape;8818;p12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9" name="Google Shape;8819;p12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0" name="Google Shape;8820;p12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1" name="Google Shape;8821;p127"/>
            <p:cNvSpPr/>
            <p:nvPr/>
          </p:nvSpPr>
          <p:spPr>
            <a:xfrm>
              <a:off x="2183955" y="2018651"/>
              <a:ext cx="14" cy="299"/>
            </a:xfrm>
            <a:custGeom>
              <a:avLst/>
              <a:gdLst/>
              <a:ahLst/>
              <a:cxnLst/>
              <a:rect l="l" t="t" r="r" b="b"/>
              <a:pathLst>
                <a:path w="1" h="22" extrusionOk="0">
                  <a:moveTo>
                    <a:pt x="0" y="1"/>
                  </a:moveTo>
                  <a:lnTo>
                    <a:pt x="0"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2" name="Google Shape;8822;p127"/>
            <p:cNvSpPr/>
            <p:nvPr/>
          </p:nvSpPr>
          <p:spPr>
            <a:xfrm>
              <a:off x="2139218" y="208154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3" name="Google Shape;8823;p127"/>
            <p:cNvSpPr/>
            <p:nvPr/>
          </p:nvSpPr>
          <p:spPr>
            <a:xfrm>
              <a:off x="2144404" y="2078500"/>
              <a:ext cx="109" cy="54"/>
            </a:xfrm>
            <a:custGeom>
              <a:avLst/>
              <a:gdLst/>
              <a:ahLst/>
              <a:cxnLst/>
              <a:rect l="l" t="t" r="r" b="b"/>
              <a:pathLst>
                <a:path w="8" h="4" extrusionOk="0">
                  <a:moveTo>
                    <a:pt x="1" y="4"/>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4" name="Google Shape;8824;p127"/>
            <p:cNvSpPr/>
            <p:nvPr/>
          </p:nvSpPr>
          <p:spPr>
            <a:xfrm>
              <a:off x="2143644" y="2078785"/>
              <a:ext cx="204" cy="109"/>
            </a:xfrm>
            <a:custGeom>
              <a:avLst/>
              <a:gdLst/>
              <a:ahLst/>
              <a:cxnLst/>
              <a:rect l="l" t="t" r="r" b="b"/>
              <a:pathLst>
                <a:path w="15" h="8" extrusionOk="0">
                  <a:moveTo>
                    <a:pt x="0" y="7"/>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5" name="Google Shape;8825;p127"/>
            <p:cNvSpPr/>
            <p:nvPr/>
          </p:nvSpPr>
          <p:spPr>
            <a:xfrm>
              <a:off x="2182910" y="2023783"/>
              <a:ext cx="149" cy="299"/>
            </a:xfrm>
            <a:custGeom>
              <a:avLst/>
              <a:gdLst/>
              <a:ahLst/>
              <a:cxnLst/>
              <a:rect l="l" t="t" r="r" b="b"/>
              <a:pathLst>
                <a:path w="11" h="22" extrusionOk="0">
                  <a:moveTo>
                    <a:pt x="0" y="22"/>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6" name="Google Shape;8826;p127"/>
            <p:cNvSpPr/>
            <p:nvPr/>
          </p:nvSpPr>
          <p:spPr>
            <a:xfrm>
              <a:off x="2143929" y="2078690"/>
              <a:ext cx="149" cy="54"/>
            </a:xfrm>
            <a:custGeom>
              <a:avLst/>
              <a:gdLst/>
              <a:ahLst/>
              <a:cxnLst/>
              <a:rect l="l" t="t" r="r" b="b"/>
              <a:pathLst>
                <a:path w="11" h="4" extrusionOk="0">
                  <a:moveTo>
                    <a:pt x="0" y="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7" name="Google Shape;8827;p127"/>
            <p:cNvSpPr/>
            <p:nvPr/>
          </p:nvSpPr>
          <p:spPr>
            <a:xfrm>
              <a:off x="2182720" y="2024163"/>
              <a:ext cx="149" cy="258"/>
            </a:xfrm>
            <a:custGeom>
              <a:avLst/>
              <a:gdLst/>
              <a:ahLst/>
              <a:cxnLst/>
              <a:rect l="l" t="t" r="r" b="b"/>
              <a:pathLst>
                <a:path w="11" h="19" extrusionOk="0">
                  <a:moveTo>
                    <a:pt x="0" y="18"/>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8" name="Google Shape;8828;p12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9" name="Google Shape;8829;p12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0" name="Google Shape;8830;p12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1" name="Google Shape;8831;p127"/>
            <p:cNvSpPr/>
            <p:nvPr/>
          </p:nvSpPr>
          <p:spPr>
            <a:xfrm>
              <a:off x="2143359" y="2078975"/>
              <a:ext cx="149" cy="54"/>
            </a:xfrm>
            <a:custGeom>
              <a:avLst/>
              <a:gdLst/>
              <a:ahLst/>
              <a:cxnLst/>
              <a:rect l="l" t="t" r="r" b="b"/>
              <a:pathLst>
                <a:path w="11" h="4" extrusionOk="0">
                  <a:moveTo>
                    <a:pt x="0" y="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2" name="Google Shape;8832;p12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3" name="Google Shape;8833;p127"/>
            <p:cNvSpPr/>
            <p:nvPr/>
          </p:nvSpPr>
          <p:spPr>
            <a:xfrm>
              <a:off x="2142979" y="2079111"/>
              <a:ext cx="204" cy="109"/>
            </a:xfrm>
            <a:custGeom>
              <a:avLst/>
              <a:gdLst/>
              <a:ahLst/>
              <a:cxnLst/>
              <a:rect l="l" t="t" r="r" b="b"/>
              <a:pathLst>
                <a:path w="15" h="8" extrusionOk="0">
                  <a:moveTo>
                    <a:pt x="0" y="8"/>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4" name="Google Shape;8834;p12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5" name="Google Shape;8835;p12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6" name="Google Shape;8836;p12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7" name="Google Shape;8837;p127"/>
            <p:cNvSpPr/>
            <p:nvPr/>
          </p:nvSpPr>
          <p:spPr>
            <a:xfrm>
              <a:off x="2139462" y="2081107"/>
              <a:ext cx="394" cy="299"/>
            </a:xfrm>
            <a:custGeom>
              <a:avLst/>
              <a:gdLst/>
              <a:ahLst/>
              <a:cxnLst/>
              <a:rect l="l" t="t" r="r" b="b"/>
              <a:pathLst>
                <a:path w="29" h="22" extrusionOk="0">
                  <a:moveTo>
                    <a:pt x="0" y="22"/>
                  </a:moveTo>
                  <a:lnTo>
                    <a:pt x="2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8" name="Google Shape;8838;p127"/>
            <p:cNvSpPr/>
            <p:nvPr/>
          </p:nvSpPr>
          <p:spPr>
            <a:xfrm>
              <a:off x="2140127" y="2080727"/>
              <a:ext cx="339" cy="258"/>
            </a:xfrm>
            <a:custGeom>
              <a:avLst/>
              <a:gdLst/>
              <a:ahLst/>
              <a:cxnLst/>
              <a:rect l="l" t="t" r="r" b="b"/>
              <a:pathLst>
                <a:path w="25" h="19" extrusionOk="0">
                  <a:moveTo>
                    <a:pt x="0" y="18"/>
                  </a:moveTo>
                  <a:lnTo>
                    <a:pt x="2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9" name="Google Shape;8839;p127"/>
            <p:cNvSpPr/>
            <p:nvPr/>
          </p:nvSpPr>
          <p:spPr>
            <a:xfrm>
              <a:off x="2140697" y="2080401"/>
              <a:ext cx="299" cy="204"/>
            </a:xfrm>
            <a:custGeom>
              <a:avLst/>
              <a:gdLst/>
              <a:ahLst/>
              <a:cxnLst/>
              <a:rect l="l" t="t" r="r" b="b"/>
              <a:pathLst>
                <a:path w="22" h="15" extrusionOk="0">
                  <a:moveTo>
                    <a:pt x="0" y="14"/>
                  </a:moveTo>
                  <a:lnTo>
                    <a:pt x="2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40" name="Google Shape;8840;p12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41" name="Google Shape;8841;p127"/>
            <p:cNvSpPr/>
            <p:nvPr/>
          </p:nvSpPr>
          <p:spPr>
            <a:xfrm>
              <a:off x="2141213" y="2080062"/>
              <a:ext cx="299" cy="204"/>
            </a:xfrm>
            <a:custGeom>
              <a:avLst/>
              <a:gdLst/>
              <a:ahLst/>
              <a:cxnLst/>
              <a:rect l="l" t="t" r="r" b="b"/>
              <a:pathLst>
                <a:path w="22" h="15" extrusionOk="0">
                  <a:moveTo>
                    <a:pt x="1" y="15"/>
                  </a:moveTo>
                  <a:lnTo>
                    <a:pt x="2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42" name="Google Shape;8842;p12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43" name="Google Shape;8843;p127"/>
            <p:cNvSpPr/>
            <p:nvPr/>
          </p:nvSpPr>
          <p:spPr>
            <a:xfrm>
              <a:off x="2141743" y="2079777"/>
              <a:ext cx="244" cy="204"/>
            </a:xfrm>
            <a:custGeom>
              <a:avLst/>
              <a:gdLst/>
              <a:ahLst/>
              <a:cxnLst/>
              <a:rect l="l" t="t" r="r" b="b"/>
              <a:pathLst>
                <a:path w="18" h="15" extrusionOk="0">
                  <a:moveTo>
                    <a:pt x="0" y="15"/>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44" name="Google Shape;8844;p127"/>
            <p:cNvSpPr/>
            <p:nvPr/>
          </p:nvSpPr>
          <p:spPr>
            <a:xfrm>
              <a:off x="2144214" y="2078595"/>
              <a:ext cx="109" cy="54"/>
            </a:xfrm>
            <a:custGeom>
              <a:avLst/>
              <a:gdLst/>
              <a:ahLst/>
              <a:cxnLst/>
              <a:rect l="l" t="t" r="r" b="b"/>
              <a:pathLst>
                <a:path w="8" h="4" extrusionOk="0">
                  <a:moveTo>
                    <a:pt x="1" y="4"/>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45" name="Google Shape;8845;p127"/>
            <p:cNvSpPr/>
            <p:nvPr/>
          </p:nvSpPr>
          <p:spPr>
            <a:xfrm>
              <a:off x="2142164" y="2079546"/>
              <a:ext cx="258" cy="149"/>
            </a:xfrm>
            <a:custGeom>
              <a:avLst/>
              <a:gdLst/>
              <a:ahLst/>
              <a:cxnLst/>
              <a:rect l="l" t="t" r="r" b="b"/>
              <a:pathLst>
                <a:path w="19" h="11" extrusionOk="0">
                  <a:moveTo>
                    <a:pt x="1" y="11"/>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46" name="Google Shape;8846;p127"/>
            <p:cNvSpPr/>
            <p:nvPr/>
          </p:nvSpPr>
          <p:spPr>
            <a:xfrm>
              <a:off x="2142598" y="2079301"/>
              <a:ext cx="244" cy="163"/>
            </a:xfrm>
            <a:custGeom>
              <a:avLst/>
              <a:gdLst/>
              <a:ahLst/>
              <a:cxnLst/>
              <a:rect l="l" t="t" r="r" b="b"/>
              <a:pathLst>
                <a:path w="18" h="12" extrusionOk="0">
                  <a:moveTo>
                    <a:pt x="0" y="11"/>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47" name="Google Shape;8847;p127"/>
            <p:cNvSpPr/>
            <p:nvPr/>
          </p:nvSpPr>
          <p:spPr>
            <a:xfrm>
              <a:off x="2144594" y="2078500"/>
              <a:ext cx="109" cy="14"/>
            </a:xfrm>
            <a:custGeom>
              <a:avLst/>
              <a:gdLst/>
              <a:ahLst/>
              <a:cxnLst/>
              <a:rect l="l" t="t" r="r" b="b"/>
              <a:pathLst>
                <a:path w="8" h="1" extrusionOk="0">
                  <a:moveTo>
                    <a:pt x="1" y="0"/>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48" name="Google Shape;8848;p127"/>
            <p:cNvSpPr/>
            <p:nvPr/>
          </p:nvSpPr>
          <p:spPr>
            <a:xfrm>
              <a:off x="2144744" y="2078446"/>
              <a:ext cx="95" cy="14"/>
            </a:xfrm>
            <a:custGeom>
              <a:avLst/>
              <a:gdLst/>
              <a:ahLst/>
              <a:cxnLst/>
              <a:rect l="l" t="t" r="r" b="b"/>
              <a:pathLst>
                <a:path w="7"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49" name="Google Shape;8849;p12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50" name="Google Shape;8850;p127"/>
            <p:cNvSpPr/>
            <p:nvPr/>
          </p:nvSpPr>
          <p:spPr>
            <a:xfrm>
              <a:off x="2246887" y="2005399"/>
              <a:ext cx="109" cy="54"/>
            </a:xfrm>
            <a:custGeom>
              <a:avLst/>
              <a:gdLst/>
              <a:ahLst/>
              <a:cxnLst/>
              <a:rect l="l" t="t" r="r" b="b"/>
              <a:pathLst>
                <a:path w="8" h="4" extrusionOk="0">
                  <a:moveTo>
                    <a:pt x="0" y="0"/>
                  </a:moveTo>
                  <a:lnTo>
                    <a:pt x="7"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51" name="Google Shape;8851;p127"/>
            <p:cNvSpPr/>
            <p:nvPr/>
          </p:nvSpPr>
          <p:spPr>
            <a:xfrm>
              <a:off x="2263194" y="2009812"/>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52" name="Google Shape;8852;p12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53" name="Google Shape;8853;p127"/>
            <p:cNvSpPr/>
            <p:nvPr/>
          </p:nvSpPr>
          <p:spPr>
            <a:xfrm>
              <a:off x="2266235" y="2012093"/>
              <a:ext cx="394" cy="353"/>
            </a:xfrm>
            <a:custGeom>
              <a:avLst/>
              <a:gdLst/>
              <a:ahLst/>
              <a:cxnLst/>
              <a:rect l="l" t="t" r="r" b="b"/>
              <a:pathLst>
                <a:path w="29" h="26" extrusionOk="0">
                  <a:moveTo>
                    <a:pt x="28" y="2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54" name="Google Shape;8854;p127"/>
            <p:cNvSpPr/>
            <p:nvPr/>
          </p:nvSpPr>
          <p:spPr>
            <a:xfrm>
              <a:off x="2265665" y="2011617"/>
              <a:ext cx="394" cy="353"/>
            </a:xfrm>
            <a:custGeom>
              <a:avLst/>
              <a:gdLst/>
              <a:ahLst/>
              <a:cxnLst/>
              <a:rect l="l" t="t" r="r" b="b"/>
              <a:pathLst>
                <a:path w="29" h="26" extrusionOk="0">
                  <a:moveTo>
                    <a:pt x="28" y="2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55" name="Google Shape;8855;p127"/>
            <p:cNvSpPr/>
            <p:nvPr/>
          </p:nvSpPr>
          <p:spPr>
            <a:xfrm>
              <a:off x="2265190" y="2011197"/>
              <a:ext cx="339" cy="339"/>
            </a:xfrm>
            <a:custGeom>
              <a:avLst/>
              <a:gdLst/>
              <a:ahLst/>
              <a:cxnLst/>
              <a:rect l="l" t="t" r="r" b="b"/>
              <a:pathLst>
                <a:path w="25" h="25" extrusionOk="0">
                  <a:moveTo>
                    <a:pt x="25" y="25"/>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56" name="Google Shape;8856;p127"/>
            <p:cNvSpPr/>
            <p:nvPr/>
          </p:nvSpPr>
          <p:spPr>
            <a:xfrm>
              <a:off x="2246643" y="2005155"/>
              <a:ext cx="68" cy="68"/>
            </a:xfrm>
            <a:custGeom>
              <a:avLst/>
              <a:gdLst/>
              <a:ahLst/>
              <a:cxnLst/>
              <a:rect l="l" t="t" r="r" b="b"/>
              <a:pathLst>
                <a:path w="5" h="5" extrusionOk="0">
                  <a:moveTo>
                    <a:pt x="1" y="1"/>
                  </a:moveTo>
                  <a:lnTo>
                    <a:pt x="4" y="4"/>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57" name="Google Shape;8857;p127"/>
            <p:cNvSpPr/>
            <p:nvPr/>
          </p:nvSpPr>
          <p:spPr>
            <a:xfrm>
              <a:off x="2263995" y="2010287"/>
              <a:ext cx="258" cy="204"/>
            </a:xfrm>
            <a:custGeom>
              <a:avLst/>
              <a:gdLst/>
              <a:ahLst/>
              <a:cxnLst/>
              <a:rect l="l" t="t" r="r" b="b"/>
              <a:pathLst>
                <a:path w="19" h="15" extrusionOk="0">
                  <a:moveTo>
                    <a:pt x="18" y="1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58" name="Google Shape;8858;p127"/>
            <p:cNvSpPr/>
            <p:nvPr/>
          </p:nvSpPr>
          <p:spPr>
            <a:xfrm>
              <a:off x="2266805" y="2012527"/>
              <a:ext cx="394" cy="394"/>
            </a:xfrm>
            <a:custGeom>
              <a:avLst/>
              <a:gdLst/>
              <a:ahLst/>
              <a:cxnLst/>
              <a:rect l="l" t="t" r="r" b="b"/>
              <a:pathLst>
                <a:path w="29" h="29" extrusionOk="0">
                  <a:moveTo>
                    <a:pt x="28" y="28"/>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59" name="Google Shape;8859;p127"/>
            <p:cNvSpPr/>
            <p:nvPr/>
          </p:nvSpPr>
          <p:spPr>
            <a:xfrm>
              <a:off x="2263710" y="2010056"/>
              <a:ext cx="258" cy="149"/>
            </a:xfrm>
            <a:custGeom>
              <a:avLst/>
              <a:gdLst/>
              <a:ahLst/>
              <a:cxnLst/>
              <a:rect l="l" t="t" r="r" b="b"/>
              <a:pathLst>
                <a:path w="19" h="11" extrusionOk="0">
                  <a:moveTo>
                    <a:pt x="18"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60" name="Google Shape;8860;p127"/>
            <p:cNvSpPr/>
            <p:nvPr/>
          </p:nvSpPr>
          <p:spPr>
            <a:xfrm>
              <a:off x="2261429" y="2010341"/>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61" name="Google Shape;8861;p127"/>
            <p:cNvSpPr/>
            <p:nvPr/>
          </p:nvSpPr>
          <p:spPr>
            <a:xfrm>
              <a:off x="2264334" y="2010531"/>
              <a:ext cx="299" cy="244"/>
            </a:xfrm>
            <a:custGeom>
              <a:avLst/>
              <a:gdLst/>
              <a:ahLst/>
              <a:cxnLst/>
              <a:rect l="l" t="t" r="r" b="b"/>
              <a:pathLst>
                <a:path w="22" h="18" extrusionOk="0">
                  <a:moveTo>
                    <a:pt x="21" y="18"/>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62" name="Google Shape;8862;p127"/>
            <p:cNvSpPr/>
            <p:nvPr/>
          </p:nvSpPr>
          <p:spPr>
            <a:xfrm>
              <a:off x="2264714" y="2010857"/>
              <a:ext cx="339" cy="258"/>
            </a:xfrm>
            <a:custGeom>
              <a:avLst/>
              <a:gdLst/>
              <a:ahLst/>
              <a:cxnLst/>
              <a:rect l="l" t="t" r="r" b="b"/>
              <a:pathLst>
                <a:path w="25" h="19" extrusionOk="0">
                  <a:moveTo>
                    <a:pt x="25" y="1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63" name="Google Shape;8863;p127"/>
            <p:cNvSpPr/>
            <p:nvPr/>
          </p:nvSpPr>
          <p:spPr>
            <a:xfrm>
              <a:off x="2263479" y="2009907"/>
              <a:ext cx="204" cy="163"/>
            </a:xfrm>
            <a:custGeom>
              <a:avLst/>
              <a:gdLst/>
              <a:ahLst/>
              <a:cxnLst/>
              <a:rect l="l" t="t" r="r" b="b"/>
              <a:pathLst>
                <a:path w="15" h="12" extrusionOk="0">
                  <a:moveTo>
                    <a:pt x="14"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64" name="Google Shape;8864;p127"/>
            <p:cNvSpPr/>
            <p:nvPr/>
          </p:nvSpPr>
          <p:spPr>
            <a:xfrm>
              <a:off x="2262528" y="2009866"/>
              <a:ext cx="14" cy="14"/>
            </a:xfrm>
            <a:custGeom>
              <a:avLst/>
              <a:gdLst/>
              <a:ahLst/>
              <a:cxnLst/>
              <a:rect l="l" t="t" r="r" b="b"/>
              <a:pathLst>
                <a:path w="1" h="1" extrusionOk="0">
                  <a:moveTo>
                    <a:pt x="0"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65" name="Google Shape;8865;p127"/>
            <p:cNvSpPr/>
            <p:nvPr/>
          </p:nvSpPr>
          <p:spPr>
            <a:xfrm>
              <a:off x="2262814" y="2009812"/>
              <a:ext cx="109" cy="14"/>
            </a:xfrm>
            <a:custGeom>
              <a:avLst/>
              <a:gdLst/>
              <a:ahLst/>
              <a:cxnLst/>
              <a:rect l="l" t="t" r="r" b="b"/>
              <a:pathLst>
                <a:path w="8"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66" name="Google Shape;8866;p127"/>
            <p:cNvSpPr/>
            <p:nvPr/>
          </p:nvSpPr>
          <p:spPr>
            <a:xfrm>
              <a:off x="2268706" y="2014143"/>
              <a:ext cx="394" cy="339"/>
            </a:xfrm>
            <a:custGeom>
              <a:avLst/>
              <a:gdLst/>
              <a:ahLst/>
              <a:cxnLst/>
              <a:rect l="l" t="t" r="r" b="b"/>
              <a:pathLst>
                <a:path w="29" h="25" extrusionOk="0">
                  <a:moveTo>
                    <a:pt x="28" y="25"/>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67" name="Google Shape;8867;p12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68" name="Google Shape;8868;p127"/>
            <p:cNvSpPr/>
            <p:nvPr/>
          </p:nvSpPr>
          <p:spPr>
            <a:xfrm>
              <a:off x="2268041" y="2013613"/>
              <a:ext cx="394" cy="353"/>
            </a:xfrm>
            <a:custGeom>
              <a:avLst/>
              <a:gdLst/>
              <a:ahLst/>
              <a:cxnLst/>
              <a:rect l="l" t="t" r="r" b="b"/>
              <a:pathLst>
                <a:path w="29" h="26" extrusionOk="0">
                  <a:moveTo>
                    <a:pt x="28" y="2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69" name="Google Shape;8869;p12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70" name="Google Shape;8870;p127"/>
            <p:cNvSpPr/>
            <p:nvPr/>
          </p:nvSpPr>
          <p:spPr>
            <a:xfrm>
              <a:off x="2269371" y="2014754"/>
              <a:ext cx="339" cy="299"/>
            </a:xfrm>
            <a:custGeom>
              <a:avLst/>
              <a:gdLst/>
              <a:ahLst/>
              <a:cxnLst/>
              <a:rect l="l" t="t" r="r" b="b"/>
              <a:pathLst>
                <a:path w="25" h="22" extrusionOk="0">
                  <a:moveTo>
                    <a:pt x="25" y="22"/>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71" name="Google Shape;8871;p127"/>
            <p:cNvSpPr/>
            <p:nvPr/>
          </p:nvSpPr>
          <p:spPr>
            <a:xfrm>
              <a:off x="2270743" y="2015949"/>
              <a:ext cx="353" cy="299"/>
            </a:xfrm>
            <a:custGeom>
              <a:avLst/>
              <a:gdLst/>
              <a:ahLst/>
              <a:cxnLst/>
              <a:rect l="l" t="t" r="r" b="b"/>
              <a:pathLst>
                <a:path w="26" h="22" extrusionOk="0">
                  <a:moveTo>
                    <a:pt x="25" y="2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72" name="Google Shape;8872;p127"/>
            <p:cNvSpPr/>
            <p:nvPr/>
          </p:nvSpPr>
          <p:spPr>
            <a:xfrm>
              <a:off x="2270037" y="2015324"/>
              <a:ext cx="339" cy="353"/>
            </a:xfrm>
            <a:custGeom>
              <a:avLst/>
              <a:gdLst/>
              <a:ahLst/>
              <a:cxnLst/>
              <a:rect l="l" t="t" r="r" b="b"/>
              <a:pathLst>
                <a:path w="25" h="26" extrusionOk="0">
                  <a:moveTo>
                    <a:pt x="25" y="2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73" name="Google Shape;8873;p127"/>
            <p:cNvSpPr/>
            <p:nvPr/>
          </p:nvSpPr>
          <p:spPr>
            <a:xfrm>
              <a:off x="2247172" y="2005684"/>
              <a:ext cx="54" cy="54"/>
            </a:xfrm>
            <a:custGeom>
              <a:avLst/>
              <a:gdLst/>
              <a:ahLst/>
              <a:cxnLst/>
              <a:rect l="l" t="t" r="r" b="b"/>
              <a:pathLst>
                <a:path w="4" h="4" extrusionOk="0">
                  <a:moveTo>
                    <a:pt x="4"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74" name="Google Shape;8874;p127"/>
            <p:cNvSpPr/>
            <p:nvPr/>
          </p:nvSpPr>
          <p:spPr>
            <a:xfrm>
              <a:off x="2267416" y="2013043"/>
              <a:ext cx="394" cy="353"/>
            </a:xfrm>
            <a:custGeom>
              <a:avLst/>
              <a:gdLst/>
              <a:ahLst/>
              <a:cxnLst/>
              <a:rect l="l" t="t" r="r" b="b"/>
              <a:pathLst>
                <a:path w="29" h="26" extrusionOk="0">
                  <a:moveTo>
                    <a:pt x="29" y="2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75" name="Google Shape;8875;p127"/>
            <p:cNvSpPr/>
            <p:nvPr/>
          </p:nvSpPr>
          <p:spPr>
            <a:xfrm>
              <a:off x="2247362" y="2005915"/>
              <a:ext cx="54" cy="68"/>
            </a:xfrm>
            <a:custGeom>
              <a:avLst/>
              <a:gdLst/>
              <a:ahLst/>
              <a:cxnLst/>
              <a:rect l="l" t="t" r="r" b="b"/>
              <a:pathLst>
                <a:path w="4" h="5" extrusionOk="0">
                  <a:moveTo>
                    <a:pt x="4"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76" name="Google Shape;8876;p127"/>
            <p:cNvSpPr/>
            <p:nvPr/>
          </p:nvSpPr>
          <p:spPr>
            <a:xfrm>
              <a:off x="2271028" y="2020511"/>
              <a:ext cx="14" cy="149"/>
            </a:xfrm>
            <a:custGeom>
              <a:avLst/>
              <a:gdLst/>
              <a:ahLst/>
              <a:cxnLst/>
              <a:rect l="l" t="t" r="r" b="b"/>
              <a:pathLst>
                <a:path w="1" h="11" extrusionOk="0">
                  <a:moveTo>
                    <a:pt x="1"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77" name="Google Shape;8877;p12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78" name="Google Shape;8878;p127"/>
            <p:cNvSpPr/>
            <p:nvPr/>
          </p:nvSpPr>
          <p:spPr>
            <a:xfrm>
              <a:off x="2270987" y="2020986"/>
              <a:ext cx="14" cy="204"/>
            </a:xfrm>
            <a:custGeom>
              <a:avLst/>
              <a:gdLst/>
              <a:ahLst/>
              <a:cxnLst/>
              <a:rect l="l" t="t" r="r" b="b"/>
              <a:pathLst>
                <a:path w="1" h="15" extrusionOk="0">
                  <a:moveTo>
                    <a:pt x="0"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79" name="Google Shape;8879;p127"/>
            <p:cNvSpPr/>
            <p:nvPr/>
          </p:nvSpPr>
          <p:spPr>
            <a:xfrm>
              <a:off x="2271082" y="2019981"/>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80" name="Google Shape;8880;p127"/>
            <p:cNvSpPr/>
            <p:nvPr/>
          </p:nvSpPr>
          <p:spPr>
            <a:xfrm>
              <a:off x="2271313" y="2017890"/>
              <a:ext cx="14" cy="204"/>
            </a:xfrm>
            <a:custGeom>
              <a:avLst/>
              <a:gdLst/>
              <a:ahLst/>
              <a:cxnLst/>
              <a:rect l="l" t="t" r="r" b="b"/>
              <a:pathLst>
                <a:path w="1" h="15" extrusionOk="0">
                  <a:moveTo>
                    <a:pt x="1" y="1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81" name="Google Shape;8881;p127"/>
            <p:cNvSpPr/>
            <p:nvPr/>
          </p:nvSpPr>
          <p:spPr>
            <a:xfrm>
              <a:off x="2270933" y="2021461"/>
              <a:ext cx="14" cy="204"/>
            </a:xfrm>
            <a:custGeom>
              <a:avLst/>
              <a:gdLst/>
              <a:ahLst/>
              <a:cxnLst/>
              <a:rect l="l" t="t" r="r" b="b"/>
              <a:pathLst>
                <a:path w="1" h="15" extrusionOk="0">
                  <a:moveTo>
                    <a:pt x="1" y="1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82" name="Google Shape;8882;p12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83" name="Google Shape;8883;p127"/>
            <p:cNvSpPr/>
            <p:nvPr/>
          </p:nvSpPr>
          <p:spPr>
            <a:xfrm>
              <a:off x="2271272" y="2018325"/>
              <a:ext cx="14" cy="244"/>
            </a:xfrm>
            <a:custGeom>
              <a:avLst/>
              <a:gdLst/>
              <a:ahLst/>
              <a:cxnLst/>
              <a:rect l="l" t="t" r="r" b="b"/>
              <a:pathLst>
                <a:path w="1" h="18" extrusionOk="0">
                  <a:moveTo>
                    <a:pt x="0" y="18"/>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84" name="Google Shape;8884;p127"/>
            <p:cNvSpPr/>
            <p:nvPr/>
          </p:nvSpPr>
          <p:spPr>
            <a:xfrm>
              <a:off x="2271123" y="2019370"/>
              <a:ext cx="14" cy="204"/>
            </a:xfrm>
            <a:custGeom>
              <a:avLst/>
              <a:gdLst/>
              <a:ahLst/>
              <a:cxnLst/>
              <a:rect l="l" t="t" r="r" b="b"/>
              <a:pathLst>
                <a:path w="1" h="15" extrusionOk="0">
                  <a:moveTo>
                    <a:pt x="1" y="1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85" name="Google Shape;8885;p127"/>
            <p:cNvSpPr/>
            <p:nvPr/>
          </p:nvSpPr>
          <p:spPr>
            <a:xfrm>
              <a:off x="2270892" y="2021936"/>
              <a:ext cx="14" cy="149"/>
            </a:xfrm>
            <a:custGeom>
              <a:avLst/>
              <a:gdLst/>
              <a:ahLst/>
              <a:cxnLst/>
              <a:rect l="l" t="t" r="r" b="b"/>
              <a:pathLst>
                <a:path w="1" h="11" extrusionOk="0">
                  <a:moveTo>
                    <a:pt x="0" y="1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86" name="Google Shape;8886;p127"/>
            <p:cNvSpPr/>
            <p:nvPr/>
          </p:nvSpPr>
          <p:spPr>
            <a:xfrm>
              <a:off x="2271177" y="2018800"/>
              <a:ext cx="14" cy="244"/>
            </a:xfrm>
            <a:custGeom>
              <a:avLst/>
              <a:gdLst/>
              <a:ahLst/>
              <a:cxnLst/>
              <a:rect l="l" t="t" r="r" b="b"/>
              <a:pathLst>
                <a:path w="1" h="18" extrusionOk="0">
                  <a:moveTo>
                    <a:pt x="0" y="18"/>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87" name="Google Shape;8887;p12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88" name="Google Shape;8888;p12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89" name="Google Shape;8889;p12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90" name="Google Shape;8890;p127"/>
            <p:cNvSpPr/>
            <p:nvPr/>
          </p:nvSpPr>
          <p:spPr>
            <a:xfrm>
              <a:off x="2263044" y="2064624"/>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91" name="Google Shape;8891;p12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92" name="Google Shape;8892;p127"/>
            <p:cNvSpPr/>
            <p:nvPr/>
          </p:nvSpPr>
          <p:spPr>
            <a:xfrm>
              <a:off x="2261103" y="2064380"/>
              <a:ext cx="434" cy="109"/>
            </a:xfrm>
            <a:custGeom>
              <a:avLst/>
              <a:gdLst/>
              <a:ahLst/>
              <a:cxnLst/>
              <a:rect l="l" t="t" r="r" b="b"/>
              <a:pathLst>
                <a:path w="32" h="8" extrusionOk="0">
                  <a:moveTo>
                    <a:pt x="0" y="1"/>
                  </a:moveTo>
                  <a:lnTo>
                    <a:pt x="32"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93" name="Google Shape;8893;p127"/>
            <p:cNvSpPr/>
            <p:nvPr/>
          </p:nvSpPr>
          <p:spPr>
            <a:xfrm>
              <a:off x="2264904" y="2064054"/>
              <a:ext cx="149" cy="109"/>
            </a:xfrm>
            <a:custGeom>
              <a:avLst/>
              <a:gdLst/>
              <a:ahLst/>
              <a:cxnLst/>
              <a:rect l="l" t="t" r="r" b="b"/>
              <a:pathLst>
                <a:path w="11" h="8" extrusionOk="0">
                  <a:moveTo>
                    <a:pt x="0" y="7"/>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94" name="Google Shape;8894;p127"/>
            <p:cNvSpPr/>
            <p:nvPr/>
          </p:nvSpPr>
          <p:spPr>
            <a:xfrm>
              <a:off x="2264375" y="2064339"/>
              <a:ext cx="109" cy="54"/>
            </a:xfrm>
            <a:custGeom>
              <a:avLst/>
              <a:gdLst/>
              <a:ahLst/>
              <a:cxnLst/>
              <a:rect l="l" t="t" r="r" b="b"/>
              <a:pathLst>
                <a:path w="8" h="4" extrusionOk="0">
                  <a:moveTo>
                    <a:pt x="1" y="4"/>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95" name="Google Shape;8895;p127"/>
            <p:cNvSpPr/>
            <p:nvPr/>
          </p:nvSpPr>
          <p:spPr>
            <a:xfrm>
              <a:off x="2262243" y="2064570"/>
              <a:ext cx="204" cy="14"/>
            </a:xfrm>
            <a:custGeom>
              <a:avLst/>
              <a:gdLst/>
              <a:ahLst/>
              <a:cxnLst/>
              <a:rect l="l" t="t" r="r" b="b"/>
              <a:pathLst>
                <a:path w="15" h="1" extrusionOk="0">
                  <a:moveTo>
                    <a:pt x="0" y="1"/>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96" name="Google Shape;8896;p127"/>
            <p:cNvSpPr/>
            <p:nvPr/>
          </p:nvSpPr>
          <p:spPr>
            <a:xfrm>
              <a:off x="2263615" y="2064570"/>
              <a:ext cx="163" cy="14"/>
            </a:xfrm>
            <a:custGeom>
              <a:avLst/>
              <a:gdLst/>
              <a:ahLst/>
              <a:cxnLst/>
              <a:rect l="l" t="t" r="r" b="b"/>
              <a:pathLst>
                <a:path w="12" h="1" extrusionOk="0">
                  <a:moveTo>
                    <a:pt x="1"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97" name="Google Shape;8897;p127"/>
            <p:cNvSpPr/>
            <p:nvPr/>
          </p:nvSpPr>
          <p:spPr>
            <a:xfrm>
              <a:off x="2260668" y="2064380"/>
              <a:ext cx="258" cy="14"/>
            </a:xfrm>
            <a:custGeom>
              <a:avLst/>
              <a:gdLst/>
              <a:ahLst/>
              <a:cxnLst/>
              <a:rect l="l" t="t" r="r" b="b"/>
              <a:pathLst>
                <a:path w="19" h="1" extrusionOk="0">
                  <a:moveTo>
                    <a:pt x="18" y="1"/>
                  </a:moveTo>
                  <a:lnTo>
                    <a:pt x="1" y="1"/>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98" name="Google Shape;8898;p12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99" name="Google Shape;8899;p12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00" name="Google Shape;8900;p12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01" name="Google Shape;8901;p12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02" name="Google Shape;8902;p127"/>
            <p:cNvSpPr/>
            <p:nvPr/>
          </p:nvSpPr>
          <p:spPr>
            <a:xfrm>
              <a:off x="2344428" y="2155362"/>
              <a:ext cx="14" cy="14"/>
            </a:xfrm>
            <a:custGeom>
              <a:avLst/>
              <a:gdLst/>
              <a:ahLst/>
              <a:cxnLst/>
              <a:rect l="l" t="t" r="r" b="b"/>
              <a:pathLst>
                <a:path w="1" h="1" extrusionOk="0">
                  <a:moveTo>
                    <a:pt x="0"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03" name="Google Shape;8903;p12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04" name="Google Shape;8904;p127"/>
            <p:cNvSpPr/>
            <p:nvPr/>
          </p:nvSpPr>
          <p:spPr>
            <a:xfrm>
              <a:off x="2276119" y="2212116"/>
              <a:ext cx="1059" cy="964"/>
            </a:xfrm>
            <a:custGeom>
              <a:avLst/>
              <a:gdLst/>
              <a:ahLst/>
              <a:cxnLst/>
              <a:rect l="l" t="t" r="r" b="b"/>
              <a:pathLst>
                <a:path w="78" h="71" extrusionOk="0">
                  <a:moveTo>
                    <a:pt x="77" y="0"/>
                  </a:moveTo>
                  <a:lnTo>
                    <a:pt x="0" y="7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05" name="Google Shape;8905;p127"/>
            <p:cNvSpPr/>
            <p:nvPr/>
          </p:nvSpPr>
          <p:spPr>
            <a:xfrm>
              <a:off x="2280777" y="2242204"/>
              <a:ext cx="14" cy="339"/>
            </a:xfrm>
            <a:custGeom>
              <a:avLst/>
              <a:gdLst/>
              <a:ahLst/>
              <a:cxnLst/>
              <a:rect l="l" t="t" r="r" b="b"/>
              <a:pathLst>
                <a:path w="1" h="25" extrusionOk="0">
                  <a:moveTo>
                    <a:pt x="0" y="25"/>
                  </a:moveTo>
                  <a:lnTo>
                    <a:pt x="0" y="0"/>
                  </a:lnTo>
                  <a:lnTo>
                    <a:pt x="0"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06" name="Google Shape;8906;p12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07" name="Google Shape;8907;p12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08" name="Google Shape;8908;p127"/>
            <p:cNvSpPr/>
            <p:nvPr/>
          </p:nvSpPr>
          <p:spPr>
            <a:xfrm>
              <a:off x="2276215" y="2216393"/>
              <a:ext cx="54" cy="149"/>
            </a:xfrm>
            <a:custGeom>
              <a:avLst/>
              <a:gdLst/>
              <a:ahLst/>
              <a:cxnLst/>
              <a:rect l="l" t="t" r="r" b="b"/>
              <a:pathLst>
                <a:path w="4" h="11" extrusionOk="0">
                  <a:moveTo>
                    <a:pt x="0" y="0"/>
                  </a:moveTo>
                  <a:lnTo>
                    <a:pt x="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09" name="Google Shape;8909;p12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10" name="Google Shape;8910;p127"/>
            <p:cNvSpPr/>
            <p:nvPr/>
          </p:nvSpPr>
          <p:spPr>
            <a:xfrm>
              <a:off x="2281917" y="2248708"/>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11" name="Google Shape;8911;p12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12" name="Google Shape;8912;p127"/>
            <p:cNvSpPr/>
            <p:nvPr/>
          </p:nvSpPr>
          <p:spPr>
            <a:xfrm>
              <a:off x="2275875" y="2215158"/>
              <a:ext cx="68" cy="109"/>
            </a:xfrm>
            <a:custGeom>
              <a:avLst/>
              <a:gdLst/>
              <a:ahLst/>
              <a:cxnLst/>
              <a:rect l="l" t="t" r="r" b="b"/>
              <a:pathLst>
                <a:path w="5" h="8" extrusionOk="0">
                  <a:moveTo>
                    <a:pt x="1" y="0"/>
                  </a:moveTo>
                  <a:lnTo>
                    <a:pt x="4"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13" name="Google Shape;8913;p127"/>
            <p:cNvSpPr/>
            <p:nvPr/>
          </p:nvSpPr>
          <p:spPr>
            <a:xfrm>
              <a:off x="2275780" y="2214683"/>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14" name="Google Shape;8914;p127"/>
            <p:cNvSpPr/>
            <p:nvPr/>
          </p:nvSpPr>
          <p:spPr>
            <a:xfrm>
              <a:off x="2276024" y="2215728"/>
              <a:ext cx="54" cy="149"/>
            </a:xfrm>
            <a:custGeom>
              <a:avLst/>
              <a:gdLst/>
              <a:ahLst/>
              <a:cxnLst/>
              <a:rect l="l" t="t" r="r" b="b"/>
              <a:pathLst>
                <a:path w="4" h="11" extrusionOk="0">
                  <a:moveTo>
                    <a:pt x="0" y="0"/>
                  </a:moveTo>
                  <a:lnTo>
                    <a:pt x="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15" name="Google Shape;8915;p12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16" name="Google Shape;8916;p12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17" name="Google Shape;8917;p127"/>
            <p:cNvSpPr/>
            <p:nvPr/>
          </p:nvSpPr>
          <p:spPr>
            <a:xfrm>
              <a:off x="2269222" y="2162721"/>
              <a:ext cx="258" cy="68"/>
            </a:xfrm>
            <a:custGeom>
              <a:avLst/>
              <a:gdLst/>
              <a:ahLst/>
              <a:cxnLst/>
              <a:rect l="l" t="t" r="r" b="b"/>
              <a:pathLst>
                <a:path w="19" h="5" extrusionOk="0">
                  <a:moveTo>
                    <a:pt x="1" y="4"/>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18" name="Google Shape;8918;p12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19" name="Google Shape;8919;p127"/>
            <p:cNvSpPr/>
            <p:nvPr/>
          </p:nvSpPr>
          <p:spPr>
            <a:xfrm>
              <a:off x="2267851" y="2156693"/>
              <a:ext cx="720" cy="244"/>
            </a:xfrm>
            <a:custGeom>
              <a:avLst/>
              <a:gdLst/>
              <a:ahLst/>
              <a:cxnLst/>
              <a:rect l="l" t="t" r="r" b="b"/>
              <a:pathLst>
                <a:path w="53" h="18" extrusionOk="0">
                  <a:moveTo>
                    <a:pt x="53" y="0"/>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20" name="Google Shape;8920;p12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21" name="Google Shape;8921;p127"/>
            <p:cNvSpPr/>
            <p:nvPr/>
          </p:nvSpPr>
          <p:spPr>
            <a:xfrm>
              <a:off x="2274164" y="2107447"/>
              <a:ext cx="258" cy="54"/>
            </a:xfrm>
            <a:custGeom>
              <a:avLst/>
              <a:gdLst/>
              <a:ahLst/>
              <a:cxnLst/>
              <a:rect l="l" t="t" r="r" b="b"/>
              <a:pathLst>
                <a:path w="19" h="4" extrusionOk="0">
                  <a:moveTo>
                    <a:pt x="1" y="0"/>
                  </a:moveTo>
                  <a:lnTo>
                    <a:pt x="1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22" name="Google Shape;8922;p127"/>
            <p:cNvSpPr/>
            <p:nvPr/>
          </p:nvSpPr>
          <p:spPr>
            <a:xfrm>
              <a:off x="2273173" y="2107203"/>
              <a:ext cx="204" cy="14"/>
            </a:xfrm>
            <a:custGeom>
              <a:avLst/>
              <a:gdLst/>
              <a:ahLst/>
              <a:cxnLst/>
              <a:rect l="l" t="t" r="r" b="b"/>
              <a:pathLst>
                <a:path w="15" h="1" extrusionOk="0">
                  <a:moveTo>
                    <a:pt x="0" y="1"/>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23" name="Google Shape;8923;p127"/>
            <p:cNvSpPr/>
            <p:nvPr/>
          </p:nvSpPr>
          <p:spPr>
            <a:xfrm>
              <a:off x="2275739" y="2108058"/>
              <a:ext cx="244" cy="109"/>
            </a:xfrm>
            <a:custGeom>
              <a:avLst/>
              <a:gdLst/>
              <a:ahLst/>
              <a:cxnLst/>
              <a:rect l="l" t="t" r="r" b="b"/>
              <a:pathLst>
                <a:path w="18" h="8" extrusionOk="0">
                  <a:moveTo>
                    <a:pt x="0" y="1"/>
                  </a:moveTo>
                  <a:lnTo>
                    <a:pt x="18"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24" name="Google Shape;8924;p127"/>
            <p:cNvSpPr/>
            <p:nvPr/>
          </p:nvSpPr>
          <p:spPr>
            <a:xfrm>
              <a:off x="2274694" y="2107583"/>
              <a:ext cx="244" cy="109"/>
            </a:xfrm>
            <a:custGeom>
              <a:avLst/>
              <a:gdLst/>
              <a:ahLst/>
              <a:cxnLst/>
              <a:rect l="l" t="t" r="r" b="b"/>
              <a:pathLst>
                <a:path w="18" h="8" extrusionOk="0">
                  <a:moveTo>
                    <a:pt x="0" y="1"/>
                  </a:moveTo>
                  <a:lnTo>
                    <a:pt x="18"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25" name="Google Shape;8925;p127"/>
            <p:cNvSpPr/>
            <p:nvPr/>
          </p:nvSpPr>
          <p:spPr>
            <a:xfrm>
              <a:off x="2275210" y="2107828"/>
              <a:ext cx="258" cy="109"/>
            </a:xfrm>
            <a:custGeom>
              <a:avLst/>
              <a:gdLst/>
              <a:ahLst/>
              <a:cxnLst/>
              <a:rect l="l" t="t" r="r" b="b"/>
              <a:pathLst>
                <a:path w="19" h="8" extrusionOk="0">
                  <a:moveTo>
                    <a:pt x="1" y="0"/>
                  </a:moveTo>
                  <a:lnTo>
                    <a:pt x="18"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26" name="Google Shape;8926;p127"/>
            <p:cNvSpPr/>
            <p:nvPr/>
          </p:nvSpPr>
          <p:spPr>
            <a:xfrm>
              <a:off x="2273648" y="2107298"/>
              <a:ext cx="244" cy="68"/>
            </a:xfrm>
            <a:custGeom>
              <a:avLst/>
              <a:gdLst/>
              <a:ahLst/>
              <a:cxnLst/>
              <a:rect l="l" t="t" r="r" b="b"/>
              <a:pathLst>
                <a:path w="18" h="5" extrusionOk="0">
                  <a:moveTo>
                    <a:pt x="0" y="1"/>
                  </a:moveTo>
                  <a:lnTo>
                    <a:pt x="1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27" name="Google Shape;8927;p127"/>
            <p:cNvSpPr/>
            <p:nvPr/>
          </p:nvSpPr>
          <p:spPr>
            <a:xfrm>
              <a:off x="2276310" y="2108344"/>
              <a:ext cx="204" cy="68"/>
            </a:xfrm>
            <a:custGeom>
              <a:avLst/>
              <a:gdLst/>
              <a:ahLst/>
              <a:cxnLst/>
              <a:rect l="l" t="t" r="r" b="b"/>
              <a:pathLst>
                <a:path w="15" h="5" extrusionOk="0">
                  <a:moveTo>
                    <a:pt x="0" y="1"/>
                  </a:moveTo>
                  <a:lnTo>
                    <a:pt x="1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28" name="Google Shape;8928;p12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29" name="Google Shape;8929;p12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30" name="Google Shape;8930;p12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31" name="Google Shape;8931;p12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32" name="Google Shape;8932;p12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33" name="Google Shape;8933;p12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34" name="Google Shape;8934;p12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35" name="Google Shape;8935;p12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36" name="Google Shape;8936;p127"/>
            <p:cNvSpPr/>
            <p:nvPr/>
          </p:nvSpPr>
          <p:spPr>
            <a:xfrm>
              <a:off x="2270227" y="2064285"/>
              <a:ext cx="14" cy="109"/>
            </a:xfrm>
            <a:custGeom>
              <a:avLst/>
              <a:gdLst/>
              <a:ahLst/>
              <a:cxnLst/>
              <a:rect l="l" t="t" r="r" b="b"/>
              <a:pathLst>
                <a:path w="1" h="8" extrusionOk="0">
                  <a:moveTo>
                    <a:pt x="0"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37" name="Google Shape;8937;p127"/>
            <p:cNvSpPr/>
            <p:nvPr/>
          </p:nvSpPr>
          <p:spPr>
            <a:xfrm>
              <a:off x="2270227" y="2063579"/>
              <a:ext cx="14" cy="109"/>
            </a:xfrm>
            <a:custGeom>
              <a:avLst/>
              <a:gdLst/>
              <a:ahLst/>
              <a:cxnLst/>
              <a:rect l="l" t="t" r="r" b="b"/>
              <a:pathLst>
                <a:path w="1" h="8" extrusionOk="0">
                  <a:moveTo>
                    <a:pt x="0"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38" name="Google Shape;8938;p127"/>
            <p:cNvSpPr/>
            <p:nvPr/>
          </p:nvSpPr>
          <p:spPr>
            <a:xfrm>
              <a:off x="2264375" y="2076314"/>
              <a:ext cx="163" cy="109"/>
            </a:xfrm>
            <a:custGeom>
              <a:avLst/>
              <a:gdLst/>
              <a:ahLst/>
              <a:cxnLst/>
              <a:rect l="l" t="t" r="r" b="b"/>
              <a:pathLst>
                <a:path w="12" h="8" extrusionOk="0">
                  <a:moveTo>
                    <a:pt x="11"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39" name="Google Shape;8939;p127"/>
            <p:cNvSpPr/>
            <p:nvPr/>
          </p:nvSpPr>
          <p:spPr>
            <a:xfrm>
              <a:off x="2270227" y="2063904"/>
              <a:ext cx="14" cy="163"/>
            </a:xfrm>
            <a:custGeom>
              <a:avLst/>
              <a:gdLst/>
              <a:ahLst/>
              <a:cxnLst/>
              <a:rect l="l" t="t" r="r" b="b"/>
              <a:pathLst>
                <a:path w="1" h="12" extrusionOk="0">
                  <a:moveTo>
                    <a:pt x="0"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0" name="Google Shape;8940;p127"/>
            <p:cNvSpPr/>
            <p:nvPr/>
          </p:nvSpPr>
          <p:spPr>
            <a:xfrm>
              <a:off x="2265380" y="2075839"/>
              <a:ext cx="109" cy="54"/>
            </a:xfrm>
            <a:custGeom>
              <a:avLst/>
              <a:gdLst/>
              <a:ahLst/>
              <a:cxnLst/>
              <a:rect l="l" t="t" r="r" b="b"/>
              <a:pathLst>
                <a:path w="8" h="4" extrusionOk="0">
                  <a:moveTo>
                    <a:pt x="7"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1" name="Google Shape;8941;p127"/>
            <p:cNvSpPr/>
            <p:nvPr/>
          </p:nvSpPr>
          <p:spPr>
            <a:xfrm>
              <a:off x="2265190" y="2075880"/>
              <a:ext cx="109" cy="68"/>
            </a:xfrm>
            <a:custGeom>
              <a:avLst/>
              <a:gdLst/>
              <a:ahLst/>
              <a:cxnLst/>
              <a:rect l="l" t="t" r="r" b="b"/>
              <a:pathLst>
                <a:path w="8" h="5" extrusionOk="0">
                  <a:moveTo>
                    <a:pt x="7"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2" name="Google Shape;8942;p127"/>
            <p:cNvSpPr/>
            <p:nvPr/>
          </p:nvSpPr>
          <p:spPr>
            <a:xfrm>
              <a:off x="2263900" y="2076599"/>
              <a:ext cx="258" cy="109"/>
            </a:xfrm>
            <a:custGeom>
              <a:avLst/>
              <a:gdLst/>
              <a:ahLst/>
              <a:cxnLst/>
              <a:rect l="l" t="t" r="r" b="b"/>
              <a:pathLst>
                <a:path w="19" h="8" extrusionOk="0">
                  <a:moveTo>
                    <a:pt x="18"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3" name="Google Shape;8943;p127"/>
            <p:cNvSpPr/>
            <p:nvPr/>
          </p:nvSpPr>
          <p:spPr>
            <a:xfrm>
              <a:off x="2265000" y="2075975"/>
              <a:ext cx="109" cy="68"/>
            </a:xfrm>
            <a:custGeom>
              <a:avLst/>
              <a:gdLst/>
              <a:ahLst/>
              <a:cxnLst/>
              <a:rect l="l" t="t" r="r" b="b"/>
              <a:pathLst>
                <a:path w="8" h="5" extrusionOk="0">
                  <a:moveTo>
                    <a:pt x="7"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4" name="Google Shape;8944;p127"/>
            <p:cNvSpPr/>
            <p:nvPr/>
          </p:nvSpPr>
          <p:spPr>
            <a:xfrm>
              <a:off x="2264714" y="2076124"/>
              <a:ext cx="149" cy="109"/>
            </a:xfrm>
            <a:custGeom>
              <a:avLst/>
              <a:gdLst/>
              <a:ahLst/>
              <a:cxnLst/>
              <a:rect l="l" t="t" r="r" b="b"/>
              <a:pathLst>
                <a:path w="11" h="8" extrusionOk="0">
                  <a:moveTo>
                    <a:pt x="11"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5" name="Google Shape;8945;p127"/>
            <p:cNvSpPr/>
            <p:nvPr/>
          </p:nvSpPr>
          <p:spPr>
            <a:xfrm>
              <a:off x="2262949" y="2077210"/>
              <a:ext cx="163" cy="109"/>
            </a:xfrm>
            <a:custGeom>
              <a:avLst/>
              <a:gdLst/>
              <a:ahLst/>
              <a:cxnLst/>
              <a:rect l="l" t="t" r="r" b="b"/>
              <a:pathLst>
                <a:path w="12" h="8" extrusionOk="0">
                  <a:moveTo>
                    <a:pt x="1" y="8"/>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6" name="Google Shape;8946;p127"/>
            <p:cNvSpPr/>
            <p:nvPr/>
          </p:nvSpPr>
          <p:spPr>
            <a:xfrm>
              <a:off x="2270077" y="2062058"/>
              <a:ext cx="14" cy="204"/>
            </a:xfrm>
            <a:custGeom>
              <a:avLst/>
              <a:gdLst/>
              <a:ahLst/>
              <a:cxnLst/>
              <a:rect l="l" t="t" r="r" b="b"/>
              <a:pathLst>
                <a:path w="1" h="15" extrusionOk="0">
                  <a:moveTo>
                    <a:pt x="1" y="0"/>
                  </a:moveTo>
                  <a:lnTo>
                    <a:pt x="1"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7" name="Google Shape;8947;p127"/>
            <p:cNvSpPr/>
            <p:nvPr/>
          </p:nvSpPr>
          <p:spPr>
            <a:xfrm>
              <a:off x="2270132" y="2062574"/>
              <a:ext cx="14" cy="163"/>
            </a:xfrm>
            <a:custGeom>
              <a:avLst/>
              <a:gdLst/>
              <a:ahLst/>
              <a:cxnLst/>
              <a:rect l="l" t="t" r="r" b="b"/>
              <a:pathLst>
                <a:path w="1" h="12" extrusionOk="0">
                  <a:moveTo>
                    <a:pt x="0"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8" name="Google Shape;8948;p127"/>
            <p:cNvSpPr/>
            <p:nvPr/>
          </p:nvSpPr>
          <p:spPr>
            <a:xfrm>
              <a:off x="2263289" y="2076830"/>
              <a:ext cx="394" cy="258"/>
            </a:xfrm>
            <a:custGeom>
              <a:avLst/>
              <a:gdLst/>
              <a:ahLst/>
              <a:cxnLst/>
              <a:rect l="l" t="t" r="r" b="b"/>
              <a:pathLst>
                <a:path w="29" h="19" extrusionOk="0">
                  <a:moveTo>
                    <a:pt x="28" y="1"/>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9" name="Google Shape;8949;p127"/>
            <p:cNvSpPr/>
            <p:nvPr/>
          </p:nvSpPr>
          <p:spPr>
            <a:xfrm>
              <a:off x="2270173" y="2063103"/>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50" name="Google Shape;8950;p127"/>
            <p:cNvSpPr/>
            <p:nvPr/>
          </p:nvSpPr>
          <p:spPr>
            <a:xfrm>
              <a:off x="2334109" y="212622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51" name="Google Shape;8951;p127"/>
            <p:cNvSpPr/>
            <p:nvPr/>
          </p:nvSpPr>
          <p:spPr>
            <a:xfrm>
              <a:off x="2334204" y="2126076"/>
              <a:ext cx="14" cy="68"/>
            </a:xfrm>
            <a:custGeom>
              <a:avLst/>
              <a:gdLst/>
              <a:ahLst/>
              <a:cxnLst/>
              <a:rect l="l" t="t" r="r" b="b"/>
              <a:pathLst>
                <a:path w="1" h="5" extrusionOk="0">
                  <a:moveTo>
                    <a:pt x="0" y="1"/>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52" name="Google Shape;8952;p127"/>
            <p:cNvSpPr/>
            <p:nvPr/>
          </p:nvSpPr>
          <p:spPr>
            <a:xfrm>
              <a:off x="2334150" y="2126130"/>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53" name="Google Shape;8953;p127"/>
            <p:cNvSpPr/>
            <p:nvPr/>
          </p:nvSpPr>
          <p:spPr>
            <a:xfrm>
              <a:off x="2334204" y="2126035"/>
              <a:ext cx="54" cy="54"/>
            </a:xfrm>
            <a:custGeom>
              <a:avLst/>
              <a:gdLst/>
              <a:ahLst/>
              <a:cxnLst/>
              <a:rect l="l" t="t" r="r" b="b"/>
              <a:pathLst>
                <a:path w="4" h="4" extrusionOk="0">
                  <a:moveTo>
                    <a:pt x="4"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54" name="Google Shape;8954;p127"/>
            <p:cNvSpPr/>
            <p:nvPr/>
          </p:nvSpPr>
          <p:spPr>
            <a:xfrm>
              <a:off x="2334055" y="2126320"/>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55" name="Google Shape;8955;p127"/>
            <p:cNvSpPr/>
            <p:nvPr/>
          </p:nvSpPr>
          <p:spPr>
            <a:xfrm>
              <a:off x="2334109" y="2126266"/>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56" name="Google Shape;8956;p127"/>
            <p:cNvSpPr/>
            <p:nvPr/>
          </p:nvSpPr>
          <p:spPr>
            <a:xfrm>
              <a:off x="2336580" y="2124365"/>
              <a:ext cx="204" cy="163"/>
            </a:xfrm>
            <a:custGeom>
              <a:avLst/>
              <a:gdLst/>
              <a:ahLst/>
              <a:cxnLst/>
              <a:rect l="l" t="t" r="r" b="b"/>
              <a:pathLst>
                <a:path w="15" h="12" extrusionOk="0">
                  <a:moveTo>
                    <a:pt x="14"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57" name="Google Shape;8957;p127"/>
            <p:cNvSpPr/>
            <p:nvPr/>
          </p:nvSpPr>
          <p:spPr>
            <a:xfrm>
              <a:off x="2304306" y="2129782"/>
              <a:ext cx="244" cy="14"/>
            </a:xfrm>
            <a:custGeom>
              <a:avLst/>
              <a:gdLst/>
              <a:ahLst/>
              <a:cxnLst/>
              <a:rect l="l" t="t" r="r" b="b"/>
              <a:pathLst>
                <a:path w="18" h="1" extrusionOk="0">
                  <a:moveTo>
                    <a:pt x="18"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58" name="Google Shape;8958;p127"/>
            <p:cNvSpPr/>
            <p:nvPr/>
          </p:nvSpPr>
          <p:spPr>
            <a:xfrm>
              <a:off x="2337245" y="2123985"/>
              <a:ext cx="299" cy="163"/>
            </a:xfrm>
            <a:custGeom>
              <a:avLst/>
              <a:gdLst/>
              <a:ahLst/>
              <a:cxnLst/>
              <a:rect l="l" t="t" r="r" b="b"/>
              <a:pathLst>
                <a:path w="22" h="12" extrusionOk="0">
                  <a:moveTo>
                    <a:pt x="21"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59" name="Google Shape;8959;p12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60" name="Google Shape;8960;p127"/>
            <p:cNvSpPr/>
            <p:nvPr/>
          </p:nvSpPr>
          <p:spPr>
            <a:xfrm>
              <a:off x="2304687" y="2129782"/>
              <a:ext cx="204" cy="14"/>
            </a:xfrm>
            <a:custGeom>
              <a:avLst/>
              <a:gdLst/>
              <a:ahLst/>
              <a:cxnLst/>
              <a:rect l="l" t="t" r="r" b="b"/>
              <a:pathLst>
                <a:path w="15" h="1" extrusionOk="0">
                  <a:moveTo>
                    <a:pt x="1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61" name="Google Shape;8961;p12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62" name="Google Shape;8962;p127"/>
            <p:cNvSpPr/>
            <p:nvPr/>
          </p:nvSpPr>
          <p:spPr>
            <a:xfrm>
              <a:off x="2336241" y="2124555"/>
              <a:ext cx="258" cy="109"/>
            </a:xfrm>
            <a:custGeom>
              <a:avLst/>
              <a:gdLst/>
              <a:ahLst/>
              <a:cxnLst/>
              <a:rect l="l" t="t" r="r" b="b"/>
              <a:pathLst>
                <a:path w="19" h="8" extrusionOk="0">
                  <a:moveTo>
                    <a:pt x="18"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63" name="Google Shape;8963;p127"/>
            <p:cNvSpPr/>
            <p:nvPr/>
          </p:nvSpPr>
          <p:spPr>
            <a:xfrm>
              <a:off x="2336010" y="2124704"/>
              <a:ext cx="204" cy="109"/>
            </a:xfrm>
            <a:custGeom>
              <a:avLst/>
              <a:gdLst/>
              <a:ahLst/>
              <a:cxnLst/>
              <a:rect l="l" t="t" r="r" b="b"/>
              <a:pathLst>
                <a:path w="15" h="8" extrusionOk="0">
                  <a:moveTo>
                    <a:pt x="14"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64" name="Google Shape;8964;p127"/>
            <p:cNvSpPr/>
            <p:nvPr/>
          </p:nvSpPr>
          <p:spPr>
            <a:xfrm>
              <a:off x="2335725" y="2124895"/>
              <a:ext cx="204" cy="109"/>
            </a:xfrm>
            <a:custGeom>
              <a:avLst/>
              <a:gdLst/>
              <a:ahLst/>
              <a:cxnLst/>
              <a:rect l="l" t="t" r="r" b="b"/>
              <a:pathLst>
                <a:path w="15" h="8" extrusionOk="0">
                  <a:moveTo>
                    <a:pt x="14"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65" name="Google Shape;8965;p127"/>
            <p:cNvSpPr/>
            <p:nvPr/>
          </p:nvSpPr>
          <p:spPr>
            <a:xfrm>
              <a:off x="2341237" y="2121989"/>
              <a:ext cx="530" cy="258"/>
            </a:xfrm>
            <a:custGeom>
              <a:avLst/>
              <a:gdLst/>
              <a:ahLst/>
              <a:cxnLst/>
              <a:rect l="l" t="t" r="r" b="b"/>
              <a:pathLst>
                <a:path w="39" h="19" extrusionOk="0">
                  <a:moveTo>
                    <a:pt x="39" y="1"/>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66" name="Google Shape;8966;p127"/>
            <p:cNvSpPr/>
            <p:nvPr/>
          </p:nvSpPr>
          <p:spPr>
            <a:xfrm>
              <a:off x="2336865" y="2124229"/>
              <a:ext cx="299" cy="109"/>
            </a:xfrm>
            <a:custGeom>
              <a:avLst/>
              <a:gdLst/>
              <a:ahLst/>
              <a:cxnLst/>
              <a:rect l="l" t="t" r="r" b="b"/>
              <a:pathLst>
                <a:path w="22" h="8" extrusionOk="0">
                  <a:moveTo>
                    <a:pt x="21"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67" name="Google Shape;8967;p127"/>
            <p:cNvSpPr/>
            <p:nvPr/>
          </p:nvSpPr>
          <p:spPr>
            <a:xfrm>
              <a:off x="2339472" y="2122844"/>
              <a:ext cx="448" cy="204"/>
            </a:xfrm>
            <a:custGeom>
              <a:avLst/>
              <a:gdLst/>
              <a:ahLst/>
              <a:cxnLst/>
              <a:rect l="l" t="t" r="r" b="b"/>
              <a:pathLst>
                <a:path w="33" h="15" extrusionOk="0">
                  <a:moveTo>
                    <a:pt x="32"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68" name="Google Shape;8968;p127"/>
            <p:cNvSpPr/>
            <p:nvPr/>
          </p:nvSpPr>
          <p:spPr>
            <a:xfrm>
              <a:off x="2301876" y="2129457"/>
              <a:ext cx="679" cy="109"/>
            </a:xfrm>
            <a:custGeom>
              <a:avLst/>
              <a:gdLst/>
              <a:ahLst/>
              <a:cxnLst/>
              <a:rect l="l" t="t" r="r" b="b"/>
              <a:pathLst>
                <a:path w="50" h="8" extrusionOk="0">
                  <a:moveTo>
                    <a:pt x="1" y="0"/>
                  </a:moveTo>
                  <a:lnTo>
                    <a:pt x="5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69" name="Google Shape;8969;p127"/>
            <p:cNvSpPr/>
            <p:nvPr/>
          </p:nvSpPr>
          <p:spPr>
            <a:xfrm>
              <a:off x="2340572" y="2122274"/>
              <a:ext cx="530" cy="258"/>
            </a:xfrm>
            <a:custGeom>
              <a:avLst/>
              <a:gdLst/>
              <a:ahLst/>
              <a:cxnLst/>
              <a:rect l="l" t="t" r="r" b="b"/>
              <a:pathLst>
                <a:path w="39" h="19" extrusionOk="0">
                  <a:moveTo>
                    <a:pt x="39" y="1"/>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70" name="Google Shape;8970;p127"/>
            <p:cNvSpPr/>
            <p:nvPr/>
          </p:nvSpPr>
          <p:spPr>
            <a:xfrm>
              <a:off x="2334340" y="2125886"/>
              <a:ext cx="68" cy="68"/>
            </a:xfrm>
            <a:custGeom>
              <a:avLst/>
              <a:gdLst/>
              <a:ahLst/>
              <a:cxnLst/>
              <a:rect l="l" t="t" r="r" b="b"/>
              <a:pathLst>
                <a:path w="5" h="5" extrusionOk="0">
                  <a:moveTo>
                    <a:pt x="1" y="4"/>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71" name="Google Shape;8971;p127"/>
            <p:cNvSpPr/>
            <p:nvPr/>
          </p:nvSpPr>
          <p:spPr>
            <a:xfrm>
              <a:off x="2338956" y="2123129"/>
              <a:ext cx="394" cy="163"/>
            </a:xfrm>
            <a:custGeom>
              <a:avLst/>
              <a:gdLst/>
              <a:ahLst/>
              <a:cxnLst/>
              <a:rect l="l" t="t" r="r" b="b"/>
              <a:pathLst>
                <a:path w="29" h="12" extrusionOk="0">
                  <a:moveTo>
                    <a:pt x="28"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72" name="Google Shape;8972;p12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73" name="Google Shape;8973;p127"/>
            <p:cNvSpPr/>
            <p:nvPr/>
          </p:nvSpPr>
          <p:spPr>
            <a:xfrm>
              <a:off x="2338481" y="2123374"/>
              <a:ext cx="339" cy="149"/>
            </a:xfrm>
            <a:custGeom>
              <a:avLst/>
              <a:gdLst/>
              <a:ahLst/>
              <a:cxnLst/>
              <a:rect l="l" t="t" r="r" b="b"/>
              <a:pathLst>
                <a:path w="25" h="11" extrusionOk="0">
                  <a:moveTo>
                    <a:pt x="25"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74" name="Google Shape;8974;p12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75" name="Google Shape;8975;p127"/>
            <p:cNvSpPr/>
            <p:nvPr/>
          </p:nvSpPr>
          <p:spPr>
            <a:xfrm>
              <a:off x="2302691" y="2129592"/>
              <a:ext cx="489" cy="68"/>
            </a:xfrm>
            <a:custGeom>
              <a:avLst/>
              <a:gdLst/>
              <a:ahLst/>
              <a:cxnLst/>
              <a:rect l="l" t="t" r="r" b="b"/>
              <a:pathLst>
                <a:path w="36" h="5" extrusionOk="0">
                  <a:moveTo>
                    <a:pt x="35"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76" name="Google Shape;8976;p127"/>
            <p:cNvSpPr/>
            <p:nvPr/>
          </p:nvSpPr>
          <p:spPr>
            <a:xfrm>
              <a:off x="2334245" y="2125981"/>
              <a:ext cx="68" cy="68"/>
            </a:xfrm>
            <a:custGeom>
              <a:avLst/>
              <a:gdLst/>
              <a:ahLst/>
              <a:cxnLst/>
              <a:rect l="l" t="t" r="r" b="b"/>
              <a:pathLst>
                <a:path w="5" h="5" extrusionOk="0">
                  <a:moveTo>
                    <a:pt x="4"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77" name="Google Shape;8977;p127"/>
            <p:cNvSpPr/>
            <p:nvPr/>
          </p:nvSpPr>
          <p:spPr>
            <a:xfrm>
              <a:off x="2334489" y="2125750"/>
              <a:ext cx="54" cy="54"/>
            </a:xfrm>
            <a:custGeom>
              <a:avLst/>
              <a:gdLst/>
              <a:ahLst/>
              <a:cxnLst/>
              <a:rect l="l" t="t" r="r" b="b"/>
              <a:pathLst>
                <a:path w="4" h="4" extrusionOk="0">
                  <a:moveTo>
                    <a:pt x="4"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78" name="Google Shape;8978;p127"/>
            <p:cNvSpPr/>
            <p:nvPr/>
          </p:nvSpPr>
          <p:spPr>
            <a:xfrm>
              <a:off x="2303302" y="2129647"/>
              <a:ext cx="394" cy="54"/>
            </a:xfrm>
            <a:custGeom>
              <a:avLst/>
              <a:gdLst/>
              <a:ahLst/>
              <a:cxnLst/>
              <a:rect l="l" t="t" r="r" b="b"/>
              <a:pathLst>
                <a:path w="29" h="4" extrusionOk="0">
                  <a:moveTo>
                    <a:pt x="29"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79" name="Google Shape;8979;p127"/>
            <p:cNvSpPr/>
            <p:nvPr/>
          </p:nvSpPr>
          <p:spPr>
            <a:xfrm>
              <a:off x="2333294" y="2126456"/>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80" name="Google Shape;8980;p127"/>
            <p:cNvSpPr/>
            <p:nvPr/>
          </p:nvSpPr>
          <p:spPr>
            <a:xfrm>
              <a:off x="2334394" y="2125845"/>
              <a:ext cx="54" cy="54"/>
            </a:xfrm>
            <a:custGeom>
              <a:avLst/>
              <a:gdLst/>
              <a:ahLst/>
              <a:cxnLst/>
              <a:rect l="l" t="t" r="r" b="b"/>
              <a:pathLst>
                <a:path w="4" h="4" extrusionOk="0">
                  <a:moveTo>
                    <a:pt x="4"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81" name="Google Shape;8981;p127"/>
            <p:cNvSpPr/>
            <p:nvPr/>
          </p:nvSpPr>
          <p:spPr>
            <a:xfrm>
              <a:off x="2340002" y="2122559"/>
              <a:ext cx="489" cy="258"/>
            </a:xfrm>
            <a:custGeom>
              <a:avLst/>
              <a:gdLst/>
              <a:ahLst/>
              <a:cxnLst/>
              <a:rect l="l" t="t" r="r" b="b"/>
              <a:pathLst>
                <a:path w="36" h="19" extrusionOk="0">
                  <a:moveTo>
                    <a:pt x="35" y="1"/>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82" name="Google Shape;8982;p127"/>
            <p:cNvSpPr/>
            <p:nvPr/>
          </p:nvSpPr>
          <p:spPr>
            <a:xfrm>
              <a:off x="2334530" y="2125655"/>
              <a:ext cx="109" cy="109"/>
            </a:xfrm>
            <a:custGeom>
              <a:avLst/>
              <a:gdLst/>
              <a:ahLst/>
              <a:cxnLst/>
              <a:rect l="l" t="t" r="r" b="b"/>
              <a:pathLst>
                <a:path w="8" h="8" extrusionOk="0">
                  <a:moveTo>
                    <a:pt x="8"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83" name="Google Shape;8983;p127"/>
            <p:cNvSpPr/>
            <p:nvPr/>
          </p:nvSpPr>
          <p:spPr>
            <a:xfrm>
              <a:off x="2305202" y="2129837"/>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84" name="Google Shape;8984;p127"/>
            <p:cNvSpPr/>
            <p:nvPr/>
          </p:nvSpPr>
          <p:spPr>
            <a:xfrm>
              <a:off x="2335100" y="2125275"/>
              <a:ext cx="163" cy="109"/>
            </a:xfrm>
            <a:custGeom>
              <a:avLst/>
              <a:gdLst/>
              <a:ahLst/>
              <a:cxnLst/>
              <a:rect l="l" t="t" r="r" b="b"/>
              <a:pathLst>
                <a:path w="12" h="8" extrusionOk="0">
                  <a:moveTo>
                    <a:pt x="11"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85" name="Google Shape;8985;p127"/>
            <p:cNvSpPr/>
            <p:nvPr/>
          </p:nvSpPr>
          <p:spPr>
            <a:xfrm>
              <a:off x="2334964" y="2125370"/>
              <a:ext cx="109" cy="109"/>
            </a:xfrm>
            <a:custGeom>
              <a:avLst/>
              <a:gdLst/>
              <a:ahLst/>
              <a:cxnLst/>
              <a:rect l="l" t="t" r="r" b="b"/>
              <a:pathLst>
                <a:path w="8" h="8" extrusionOk="0">
                  <a:moveTo>
                    <a:pt x="7"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86" name="Google Shape;8986;p127"/>
            <p:cNvSpPr/>
            <p:nvPr/>
          </p:nvSpPr>
          <p:spPr>
            <a:xfrm>
              <a:off x="2335535" y="2124990"/>
              <a:ext cx="149" cy="109"/>
            </a:xfrm>
            <a:custGeom>
              <a:avLst/>
              <a:gdLst/>
              <a:ahLst/>
              <a:cxnLst/>
              <a:rect l="l" t="t" r="r" b="b"/>
              <a:pathLst>
                <a:path w="11" h="8" extrusionOk="0">
                  <a:moveTo>
                    <a:pt x="11"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87" name="Google Shape;8987;p127"/>
            <p:cNvSpPr/>
            <p:nvPr/>
          </p:nvSpPr>
          <p:spPr>
            <a:xfrm>
              <a:off x="2338046" y="2123605"/>
              <a:ext cx="299" cy="163"/>
            </a:xfrm>
            <a:custGeom>
              <a:avLst/>
              <a:gdLst/>
              <a:ahLst/>
              <a:cxnLst/>
              <a:rect l="l" t="t" r="r" b="b"/>
              <a:pathLst>
                <a:path w="22" h="12" extrusionOk="0">
                  <a:moveTo>
                    <a:pt x="22"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88" name="Google Shape;8988;p127"/>
            <p:cNvSpPr/>
            <p:nvPr/>
          </p:nvSpPr>
          <p:spPr>
            <a:xfrm>
              <a:off x="2303831" y="2129742"/>
              <a:ext cx="299" cy="14"/>
            </a:xfrm>
            <a:custGeom>
              <a:avLst/>
              <a:gdLst/>
              <a:ahLst/>
              <a:cxnLst/>
              <a:rect l="l" t="t" r="r" b="b"/>
              <a:pathLst>
                <a:path w="22" h="1" extrusionOk="0">
                  <a:moveTo>
                    <a:pt x="21"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89" name="Google Shape;8989;p127"/>
            <p:cNvSpPr/>
            <p:nvPr/>
          </p:nvSpPr>
          <p:spPr>
            <a:xfrm>
              <a:off x="2335290" y="2125125"/>
              <a:ext cx="163" cy="109"/>
            </a:xfrm>
            <a:custGeom>
              <a:avLst/>
              <a:gdLst/>
              <a:ahLst/>
              <a:cxnLst/>
              <a:rect l="l" t="t" r="r" b="b"/>
              <a:pathLst>
                <a:path w="12" h="8" extrusionOk="0">
                  <a:moveTo>
                    <a:pt x="11"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90" name="Google Shape;8990;p127"/>
            <p:cNvSpPr/>
            <p:nvPr/>
          </p:nvSpPr>
          <p:spPr>
            <a:xfrm>
              <a:off x="2334679" y="2125560"/>
              <a:ext cx="109" cy="109"/>
            </a:xfrm>
            <a:custGeom>
              <a:avLst/>
              <a:gdLst/>
              <a:ahLst/>
              <a:cxnLst/>
              <a:rect l="l" t="t" r="r" b="b"/>
              <a:pathLst>
                <a:path w="8" h="8" extrusionOk="0">
                  <a:moveTo>
                    <a:pt x="7"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91" name="Google Shape;8991;p127"/>
            <p:cNvSpPr/>
            <p:nvPr/>
          </p:nvSpPr>
          <p:spPr>
            <a:xfrm>
              <a:off x="2337626" y="2123795"/>
              <a:ext cx="299" cy="163"/>
            </a:xfrm>
            <a:custGeom>
              <a:avLst/>
              <a:gdLst/>
              <a:ahLst/>
              <a:cxnLst/>
              <a:rect l="l" t="t" r="r" b="b"/>
              <a:pathLst>
                <a:path w="22" h="12" extrusionOk="0">
                  <a:moveTo>
                    <a:pt x="21" y="1"/>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92" name="Google Shape;8992;p127"/>
            <p:cNvSpPr/>
            <p:nvPr/>
          </p:nvSpPr>
          <p:spPr>
            <a:xfrm>
              <a:off x="2334815" y="2125465"/>
              <a:ext cx="109" cy="109"/>
            </a:xfrm>
            <a:custGeom>
              <a:avLst/>
              <a:gdLst/>
              <a:ahLst/>
              <a:cxnLst/>
              <a:rect l="l" t="t" r="r" b="b"/>
              <a:pathLst>
                <a:path w="8" h="8" extrusionOk="0">
                  <a:moveTo>
                    <a:pt x="8"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93" name="Google Shape;8993;p12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94" name="Google Shape;8994;p12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95" name="Google Shape;8995;p12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96" name="Google Shape;8996;p127"/>
            <p:cNvSpPr/>
            <p:nvPr/>
          </p:nvSpPr>
          <p:spPr>
            <a:xfrm>
              <a:off x="2292942" y="2120903"/>
              <a:ext cx="68" cy="149"/>
            </a:xfrm>
            <a:custGeom>
              <a:avLst/>
              <a:gdLst/>
              <a:ahLst/>
              <a:cxnLst/>
              <a:rect l="l" t="t" r="r" b="b"/>
              <a:pathLst>
                <a:path w="5" h="11" extrusionOk="0">
                  <a:moveTo>
                    <a:pt x="4"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97" name="Google Shape;8997;p127"/>
            <p:cNvSpPr/>
            <p:nvPr/>
          </p:nvSpPr>
          <p:spPr>
            <a:xfrm>
              <a:off x="2292711" y="2120183"/>
              <a:ext cx="109" cy="353"/>
            </a:xfrm>
            <a:custGeom>
              <a:avLst/>
              <a:gdLst/>
              <a:ahLst/>
              <a:cxnLst/>
              <a:rect l="l" t="t" r="r" b="b"/>
              <a:pathLst>
                <a:path w="8" h="26" extrusionOk="0">
                  <a:moveTo>
                    <a:pt x="7" y="2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98" name="Google Shape;8998;p127"/>
            <p:cNvSpPr/>
            <p:nvPr/>
          </p:nvSpPr>
          <p:spPr>
            <a:xfrm>
              <a:off x="2293376" y="2122464"/>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99" name="Google Shape;8999;p12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00" name="Google Shape;9000;p127"/>
            <p:cNvSpPr/>
            <p:nvPr/>
          </p:nvSpPr>
          <p:spPr>
            <a:xfrm>
              <a:off x="2293281" y="2122043"/>
              <a:ext cx="14" cy="54"/>
            </a:xfrm>
            <a:custGeom>
              <a:avLst/>
              <a:gdLst/>
              <a:ahLst/>
              <a:cxnLst/>
              <a:rect l="l" t="t" r="r" b="b"/>
              <a:pathLst>
                <a:path w="1" h="4" extrusionOk="0">
                  <a:moveTo>
                    <a:pt x="0"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01" name="Google Shape;9001;p127"/>
            <p:cNvSpPr/>
            <p:nvPr/>
          </p:nvSpPr>
          <p:spPr>
            <a:xfrm>
              <a:off x="2287769" y="2147800"/>
              <a:ext cx="54" cy="163"/>
            </a:xfrm>
            <a:custGeom>
              <a:avLst/>
              <a:gdLst/>
              <a:ahLst/>
              <a:cxnLst/>
              <a:rect l="l" t="t" r="r" b="b"/>
              <a:pathLst>
                <a:path w="4" h="12" extrusionOk="0">
                  <a:moveTo>
                    <a:pt x="4"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02" name="Google Shape;9002;p12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03" name="Google Shape;9003;p12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04" name="Google Shape;9004;p127"/>
            <p:cNvSpPr/>
            <p:nvPr/>
          </p:nvSpPr>
          <p:spPr>
            <a:xfrm>
              <a:off x="2288760" y="2148709"/>
              <a:ext cx="299" cy="299"/>
            </a:xfrm>
            <a:custGeom>
              <a:avLst/>
              <a:gdLst/>
              <a:ahLst/>
              <a:cxnLst/>
              <a:rect l="l" t="t" r="r" b="b"/>
              <a:pathLst>
                <a:path w="22" h="22" extrusionOk="0">
                  <a:moveTo>
                    <a:pt x="22" y="2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05" name="Google Shape;9005;p12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06" name="Google Shape;9006;p12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07" name="Google Shape;9007;p127"/>
            <p:cNvSpPr/>
            <p:nvPr/>
          </p:nvSpPr>
          <p:spPr>
            <a:xfrm>
              <a:off x="2293227" y="2151126"/>
              <a:ext cx="638" cy="204"/>
            </a:xfrm>
            <a:custGeom>
              <a:avLst/>
              <a:gdLst/>
              <a:ahLst/>
              <a:cxnLst/>
              <a:rect l="l" t="t" r="r" b="b"/>
              <a:pathLst>
                <a:path w="47" h="15" extrusionOk="0">
                  <a:moveTo>
                    <a:pt x="46"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08" name="Google Shape;9008;p127"/>
            <p:cNvSpPr/>
            <p:nvPr/>
          </p:nvSpPr>
          <p:spPr>
            <a:xfrm>
              <a:off x="2296703" y="2150800"/>
              <a:ext cx="204" cy="14"/>
            </a:xfrm>
            <a:custGeom>
              <a:avLst/>
              <a:gdLst/>
              <a:ahLst/>
              <a:cxnLst/>
              <a:rect l="l" t="t" r="r" b="b"/>
              <a:pathLst>
                <a:path w="15" h="1" extrusionOk="0">
                  <a:moveTo>
                    <a:pt x="14"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09" name="Google Shape;9009;p127"/>
            <p:cNvSpPr/>
            <p:nvPr/>
          </p:nvSpPr>
          <p:spPr>
            <a:xfrm>
              <a:off x="2289195" y="2149130"/>
              <a:ext cx="489" cy="394"/>
            </a:xfrm>
            <a:custGeom>
              <a:avLst/>
              <a:gdLst/>
              <a:ahLst/>
              <a:cxnLst/>
              <a:rect l="l" t="t" r="r" b="b"/>
              <a:pathLst>
                <a:path w="36" h="29" extrusionOk="0">
                  <a:moveTo>
                    <a:pt x="35" y="29"/>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10" name="Google Shape;9010;p127"/>
            <p:cNvSpPr/>
            <p:nvPr/>
          </p:nvSpPr>
          <p:spPr>
            <a:xfrm>
              <a:off x="2297273" y="2150895"/>
              <a:ext cx="149" cy="54"/>
            </a:xfrm>
            <a:custGeom>
              <a:avLst/>
              <a:gdLst/>
              <a:ahLst/>
              <a:cxnLst/>
              <a:rect l="l" t="t" r="r" b="b"/>
              <a:pathLst>
                <a:path w="11" h="4" extrusionOk="0">
                  <a:moveTo>
                    <a:pt x="11"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11" name="Google Shape;9011;p127"/>
            <p:cNvSpPr/>
            <p:nvPr/>
          </p:nvSpPr>
          <p:spPr>
            <a:xfrm>
              <a:off x="2293987" y="2150936"/>
              <a:ext cx="543" cy="163"/>
            </a:xfrm>
            <a:custGeom>
              <a:avLst/>
              <a:gdLst/>
              <a:ahLst/>
              <a:cxnLst/>
              <a:rect l="l" t="t" r="r" b="b"/>
              <a:pathLst>
                <a:path w="40" h="12" extrusionOk="0">
                  <a:moveTo>
                    <a:pt x="39"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12" name="Google Shape;9012;p127"/>
            <p:cNvSpPr/>
            <p:nvPr/>
          </p:nvSpPr>
          <p:spPr>
            <a:xfrm>
              <a:off x="2306913" y="2152701"/>
              <a:ext cx="258" cy="299"/>
            </a:xfrm>
            <a:custGeom>
              <a:avLst/>
              <a:gdLst/>
              <a:ahLst/>
              <a:cxnLst/>
              <a:rect l="l" t="t" r="r" b="b"/>
              <a:pathLst>
                <a:path w="19" h="22" extrusionOk="0">
                  <a:moveTo>
                    <a:pt x="1" y="0"/>
                  </a:moveTo>
                  <a:lnTo>
                    <a:pt x="18" y="2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13" name="Google Shape;9013;p127"/>
            <p:cNvSpPr/>
            <p:nvPr/>
          </p:nvSpPr>
          <p:spPr>
            <a:xfrm>
              <a:off x="2307293" y="2153081"/>
              <a:ext cx="299" cy="339"/>
            </a:xfrm>
            <a:custGeom>
              <a:avLst/>
              <a:gdLst/>
              <a:ahLst/>
              <a:cxnLst/>
              <a:rect l="l" t="t" r="r" b="b"/>
              <a:pathLst>
                <a:path w="22" h="25" extrusionOk="0">
                  <a:moveTo>
                    <a:pt x="1" y="0"/>
                  </a:moveTo>
                  <a:lnTo>
                    <a:pt x="22"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14" name="Google Shape;9014;p127"/>
            <p:cNvSpPr/>
            <p:nvPr/>
          </p:nvSpPr>
          <p:spPr>
            <a:xfrm>
              <a:off x="2305352" y="2151126"/>
              <a:ext cx="530" cy="543"/>
            </a:xfrm>
            <a:custGeom>
              <a:avLst/>
              <a:gdLst/>
              <a:ahLst/>
              <a:cxnLst/>
              <a:rect l="l" t="t" r="r" b="b"/>
              <a:pathLst>
                <a:path w="39" h="40" extrusionOk="0">
                  <a:moveTo>
                    <a:pt x="0" y="1"/>
                  </a:moveTo>
                  <a:lnTo>
                    <a:pt x="39" y="39"/>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15" name="Google Shape;9015;p127"/>
            <p:cNvSpPr/>
            <p:nvPr/>
          </p:nvSpPr>
          <p:spPr>
            <a:xfrm>
              <a:off x="2305922" y="2151697"/>
              <a:ext cx="434" cy="448"/>
            </a:xfrm>
            <a:custGeom>
              <a:avLst/>
              <a:gdLst/>
              <a:ahLst/>
              <a:cxnLst/>
              <a:rect l="l" t="t" r="r" b="b"/>
              <a:pathLst>
                <a:path w="32" h="33" extrusionOk="0">
                  <a:moveTo>
                    <a:pt x="0" y="1"/>
                  </a:moveTo>
                  <a:lnTo>
                    <a:pt x="32"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16" name="Google Shape;9016;p12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17" name="Google Shape;9017;p127"/>
            <p:cNvSpPr/>
            <p:nvPr/>
          </p:nvSpPr>
          <p:spPr>
            <a:xfrm>
              <a:off x="2306492" y="2152267"/>
              <a:ext cx="299" cy="299"/>
            </a:xfrm>
            <a:custGeom>
              <a:avLst/>
              <a:gdLst/>
              <a:ahLst/>
              <a:cxnLst/>
              <a:rect l="l" t="t" r="r" b="b"/>
              <a:pathLst>
                <a:path w="22" h="22" extrusionOk="0">
                  <a:moveTo>
                    <a:pt x="0" y="1"/>
                  </a:moveTo>
                  <a:lnTo>
                    <a:pt x="21"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18" name="Google Shape;9018;p12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19" name="Google Shape;9019;p127"/>
            <p:cNvSpPr/>
            <p:nvPr/>
          </p:nvSpPr>
          <p:spPr>
            <a:xfrm>
              <a:off x="2304727" y="2150610"/>
              <a:ext cx="489" cy="434"/>
            </a:xfrm>
            <a:custGeom>
              <a:avLst/>
              <a:gdLst/>
              <a:ahLst/>
              <a:cxnLst/>
              <a:rect l="l" t="t" r="r" b="b"/>
              <a:pathLst>
                <a:path w="36" h="32" extrusionOk="0">
                  <a:moveTo>
                    <a:pt x="1" y="0"/>
                  </a:moveTo>
                  <a:lnTo>
                    <a:pt x="36" y="3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20" name="Google Shape;9020;p12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21" name="Google Shape;9021;p127"/>
            <p:cNvSpPr/>
            <p:nvPr/>
          </p:nvSpPr>
          <p:spPr>
            <a:xfrm>
              <a:off x="2291951" y="2116436"/>
              <a:ext cx="14" cy="0"/>
            </a:xfrm>
            <a:custGeom>
              <a:avLst/>
              <a:gdLst/>
              <a:ahLst/>
              <a:cxnLst/>
              <a:rect l="l" t="t" r="r" b="b"/>
              <a:pathLst>
                <a:path w="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22" name="Google Shape;9022;p127"/>
            <p:cNvSpPr/>
            <p:nvPr/>
          </p:nvSpPr>
          <p:spPr>
            <a:xfrm>
              <a:off x="2292562" y="2116436"/>
              <a:ext cx="14" cy="0"/>
            </a:xfrm>
            <a:custGeom>
              <a:avLst/>
              <a:gdLst/>
              <a:ahLst/>
              <a:cxnLst/>
              <a:rect l="l" t="t" r="r" b="b"/>
              <a:pathLst>
                <a:path w="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23" name="Google Shape;9023;p127"/>
            <p:cNvSpPr/>
            <p:nvPr/>
          </p:nvSpPr>
          <p:spPr>
            <a:xfrm>
              <a:off x="2291095" y="2116476"/>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24" name="Google Shape;9024;p127"/>
            <p:cNvSpPr/>
            <p:nvPr/>
          </p:nvSpPr>
          <p:spPr>
            <a:xfrm>
              <a:off x="2293132" y="2116436"/>
              <a:ext cx="14" cy="0"/>
            </a:xfrm>
            <a:custGeom>
              <a:avLst/>
              <a:gdLst/>
              <a:ahLst/>
              <a:cxnLst/>
              <a:rect l="l" t="t" r="r" b="b"/>
              <a:pathLst>
                <a:path w="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25" name="Google Shape;9025;p127"/>
            <p:cNvSpPr/>
            <p:nvPr/>
          </p:nvSpPr>
          <p:spPr>
            <a:xfrm>
              <a:off x="2291326" y="2116476"/>
              <a:ext cx="448" cy="14"/>
            </a:xfrm>
            <a:custGeom>
              <a:avLst/>
              <a:gdLst/>
              <a:ahLst/>
              <a:cxnLst/>
              <a:rect l="l" t="t" r="r" b="b"/>
              <a:pathLst>
                <a:path w="33" h="1" extrusionOk="0">
                  <a:moveTo>
                    <a:pt x="1" y="1"/>
                  </a:moveTo>
                  <a:lnTo>
                    <a:pt x="3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26" name="Google Shape;9026;p12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27" name="Google Shape;9027;p127"/>
            <p:cNvSpPr/>
            <p:nvPr/>
          </p:nvSpPr>
          <p:spPr>
            <a:xfrm>
              <a:off x="2585741" y="1734080"/>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28" name="Google Shape;9028;p127"/>
            <p:cNvSpPr/>
            <p:nvPr/>
          </p:nvSpPr>
          <p:spPr>
            <a:xfrm>
              <a:off x="2587696" y="1734365"/>
              <a:ext cx="299" cy="14"/>
            </a:xfrm>
            <a:custGeom>
              <a:avLst/>
              <a:gdLst/>
              <a:ahLst/>
              <a:cxnLst/>
              <a:rect l="l" t="t" r="r" b="b"/>
              <a:pathLst>
                <a:path w="22" h="1" extrusionOk="0">
                  <a:moveTo>
                    <a:pt x="0" y="0"/>
                  </a:moveTo>
                  <a:lnTo>
                    <a:pt x="2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29" name="Google Shape;9029;p127"/>
            <p:cNvSpPr/>
            <p:nvPr/>
          </p:nvSpPr>
          <p:spPr>
            <a:xfrm>
              <a:off x="2588782" y="1734365"/>
              <a:ext cx="489" cy="14"/>
            </a:xfrm>
            <a:custGeom>
              <a:avLst/>
              <a:gdLst/>
              <a:ahLst/>
              <a:cxnLst/>
              <a:rect l="l" t="t" r="r" b="b"/>
              <a:pathLst>
                <a:path w="36" h="1" extrusionOk="0">
                  <a:moveTo>
                    <a:pt x="1" y="0"/>
                  </a:moveTo>
                  <a:lnTo>
                    <a:pt x="36"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30" name="Google Shape;9030;p127"/>
            <p:cNvSpPr/>
            <p:nvPr/>
          </p:nvSpPr>
          <p:spPr>
            <a:xfrm>
              <a:off x="2587221" y="1734365"/>
              <a:ext cx="204" cy="14"/>
            </a:xfrm>
            <a:custGeom>
              <a:avLst/>
              <a:gdLst/>
              <a:ahLst/>
              <a:cxnLst/>
              <a:rect l="l" t="t" r="r" b="b"/>
              <a:pathLst>
                <a:path w="15" h="1" extrusionOk="0">
                  <a:moveTo>
                    <a:pt x="0" y="0"/>
                  </a:moveTo>
                  <a:lnTo>
                    <a:pt x="1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31" name="Google Shape;9031;p127"/>
            <p:cNvSpPr/>
            <p:nvPr/>
          </p:nvSpPr>
          <p:spPr>
            <a:xfrm>
              <a:off x="2586786" y="1734270"/>
              <a:ext cx="163" cy="14"/>
            </a:xfrm>
            <a:custGeom>
              <a:avLst/>
              <a:gdLst/>
              <a:ahLst/>
              <a:cxnLst/>
              <a:rect l="l" t="t" r="r" b="b"/>
              <a:pathLst>
                <a:path w="12" h="1" extrusionOk="0">
                  <a:moveTo>
                    <a:pt x="1"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32" name="Google Shape;9032;p127"/>
            <p:cNvSpPr/>
            <p:nvPr/>
          </p:nvSpPr>
          <p:spPr>
            <a:xfrm>
              <a:off x="2588646" y="173436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33" name="Google Shape;9033;p12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34" name="Google Shape;9034;p127"/>
            <p:cNvSpPr/>
            <p:nvPr/>
          </p:nvSpPr>
          <p:spPr>
            <a:xfrm>
              <a:off x="2586121" y="1734080"/>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35" name="Google Shape;9035;p127"/>
            <p:cNvSpPr/>
            <p:nvPr/>
          </p:nvSpPr>
          <p:spPr>
            <a:xfrm>
              <a:off x="2585075" y="1734080"/>
              <a:ext cx="258" cy="14"/>
            </a:xfrm>
            <a:custGeom>
              <a:avLst/>
              <a:gdLst/>
              <a:ahLst/>
              <a:cxnLst/>
              <a:rect l="l" t="t" r="r" b="b"/>
              <a:pathLst>
                <a:path w="19" h="1" extrusionOk="0">
                  <a:moveTo>
                    <a:pt x="1" y="0"/>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36" name="Google Shape;9036;p127"/>
            <p:cNvSpPr/>
            <p:nvPr/>
          </p:nvSpPr>
          <p:spPr>
            <a:xfrm>
              <a:off x="2553752" y="1749137"/>
              <a:ext cx="163" cy="204"/>
            </a:xfrm>
            <a:custGeom>
              <a:avLst/>
              <a:gdLst/>
              <a:ahLst/>
              <a:cxnLst/>
              <a:rect l="l" t="t" r="r" b="b"/>
              <a:pathLst>
                <a:path w="12" h="15" extrusionOk="0">
                  <a:moveTo>
                    <a:pt x="11"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37" name="Google Shape;9037;p127"/>
            <p:cNvSpPr/>
            <p:nvPr/>
          </p:nvSpPr>
          <p:spPr>
            <a:xfrm>
              <a:off x="2553997" y="1748716"/>
              <a:ext cx="109" cy="244"/>
            </a:xfrm>
            <a:custGeom>
              <a:avLst/>
              <a:gdLst/>
              <a:ahLst/>
              <a:cxnLst/>
              <a:rect l="l" t="t" r="r" b="b"/>
              <a:pathLst>
                <a:path w="8" h="18" extrusionOk="0">
                  <a:moveTo>
                    <a:pt x="7" y="0"/>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38" name="Google Shape;9038;p127"/>
            <p:cNvSpPr/>
            <p:nvPr/>
          </p:nvSpPr>
          <p:spPr>
            <a:xfrm>
              <a:off x="2555612" y="1746720"/>
              <a:ext cx="244" cy="204"/>
            </a:xfrm>
            <a:custGeom>
              <a:avLst/>
              <a:gdLst/>
              <a:ahLst/>
              <a:cxnLst/>
              <a:rect l="l" t="t" r="r" b="b"/>
              <a:pathLst>
                <a:path w="18" h="15" extrusionOk="0">
                  <a:moveTo>
                    <a:pt x="18" y="0"/>
                  </a:moveTo>
                  <a:lnTo>
                    <a:pt x="0"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39" name="Google Shape;9039;p127"/>
            <p:cNvSpPr/>
            <p:nvPr/>
          </p:nvSpPr>
          <p:spPr>
            <a:xfrm>
              <a:off x="2554893" y="1747426"/>
              <a:ext cx="163" cy="204"/>
            </a:xfrm>
            <a:custGeom>
              <a:avLst/>
              <a:gdLst/>
              <a:ahLst/>
              <a:cxnLst/>
              <a:rect l="l" t="t" r="r" b="b"/>
              <a:pathLst>
                <a:path w="12" h="15" extrusionOk="0">
                  <a:moveTo>
                    <a:pt x="11"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40" name="Google Shape;9040;p127"/>
            <p:cNvSpPr/>
            <p:nvPr/>
          </p:nvSpPr>
          <p:spPr>
            <a:xfrm>
              <a:off x="2554187" y="1748377"/>
              <a:ext cx="149" cy="204"/>
            </a:xfrm>
            <a:custGeom>
              <a:avLst/>
              <a:gdLst/>
              <a:ahLst/>
              <a:cxnLst/>
              <a:rect l="l" t="t" r="r" b="b"/>
              <a:pathLst>
                <a:path w="11" h="15" extrusionOk="0">
                  <a:moveTo>
                    <a:pt x="11" y="1"/>
                  </a:moveTo>
                  <a:lnTo>
                    <a:pt x="0"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41" name="Google Shape;9041;p127"/>
            <p:cNvSpPr/>
            <p:nvPr/>
          </p:nvSpPr>
          <p:spPr>
            <a:xfrm>
              <a:off x="2555368" y="1746951"/>
              <a:ext cx="163" cy="204"/>
            </a:xfrm>
            <a:custGeom>
              <a:avLst/>
              <a:gdLst/>
              <a:ahLst/>
              <a:cxnLst/>
              <a:rect l="l" t="t" r="r" b="b"/>
              <a:pathLst>
                <a:path w="12" h="15" extrusionOk="0">
                  <a:moveTo>
                    <a:pt x="11"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42" name="Google Shape;9042;p127"/>
            <p:cNvSpPr/>
            <p:nvPr/>
          </p:nvSpPr>
          <p:spPr>
            <a:xfrm>
              <a:off x="2554417" y="1747997"/>
              <a:ext cx="163" cy="204"/>
            </a:xfrm>
            <a:custGeom>
              <a:avLst/>
              <a:gdLst/>
              <a:ahLst/>
              <a:cxnLst/>
              <a:rect l="l" t="t" r="r" b="b"/>
              <a:pathLst>
                <a:path w="12" h="15" extrusionOk="0">
                  <a:moveTo>
                    <a:pt x="11" y="1"/>
                  </a:moveTo>
                  <a:lnTo>
                    <a:pt x="1"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43" name="Google Shape;9043;p127"/>
            <p:cNvSpPr/>
            <p:nvPr/>
          </p:nvSpPr>
          <p:spPr>
            <a:xfrm>
              <a:off x="2553616" y="1749572"/>
              <a:ext cx="109" cy="244"/>
            </a:xfrm>
            <a:custGeom>
              <a:avLst/>
              <a:gdLst/>
              <a:ahLst/>
              <a:cxnLst/>
              <a:rect l="l" t="t" r="r" b="b"/>
              <a:pathLst>
                <a:path w="8" h="18" extrusionOk="0">
                  <a:moveTo>
                    <a:pt x="7" y="0"/>
                  </a:moveTo>
                  <a:lnTo>
                    <a:pt x="0"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44" name="Google Shape;9044;p12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45" name="Google Shape;9045;p12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46" name="Google Shape;9046;p127"/>
            <p:cNvSpPr/>
            <p:nvPr/>
          </p:nvSpPr>
          <p:spPr>
            <a:xfrm>
              <a:off x="2553087" y="1753143"/>
              <a:ext cx="14" cy="149"/>
            </a:xfrm>
            <a:custGeom>
              <a:avLst/>
              <a:gdLst/>
              <a:ahLst/>
              <a:cxnLst/>
              <a:rect l="l" t="t" r="r" b="b"/>
              <a:pathLst>
                <a:path w="1" h="11" extrusionOk="0">
                  <a:moveTo>
                    <a:pt x="1"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47" name="Google Shape;9047;p12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48" name="Google Shape;9048;p127"/>
            <p:cNvSpPr/>
            <p:nvPr/>
          </p:nvSpPr>
          <p:spPr>
            <a:xfrm>
              <a:off x="2555137" y="1747196"/>
              <a:ext cx="149" cy="149"/>
            </a:xfrm>
            <a:custGeom>
              <a:avLst/>
              <a:gdLst/>
              <a:ahLst/>
              <a:cxnLst/>
              <a:rect l="l" t="t" r="r" b="b"/>
              <a:pathLst>
                <a:path w="11" h="11" extrusionOk="0">
                  <a:moveTo>
                    <a:pt x="0" y="11"/>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49" name="Google Shape;9049;p12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50" name="Google Shape;9050;p12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51" name="Google Shape;9051;p12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52" name="Google Shape;9052;p127"/>
            <p:cNvSpPr/>
            <p:nvPr/>
          </p:nvSpPr>
          <p:spPr>
            <a:xfrm>
              <a:off x="2570398" y="1725716"/>
              <a:ext cx="54" cy="54"/>
            </a:xfrm>
            <a:custGeom>
              <a:avLst/>
              <a:gdLst/>
              <a:ahLst/>
              <a:cxnLst/>
              <a:rect l="l" t="t" r="r" b="b"/>
              <a:pathLst>
                <a:path w="4" h="4" extrusionOk="0">
                  <a:moveTo>
                    <a:pt x="4" y="0"/>
                  </a:moveTo>
                  <a:lnTo>
                    <a:pt x="0" y="4"/>
                  </a:ln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53" name="Google Shape;9053;p127"/>
            <p:cNvSpPr/>
            <p:nvPr/>
          </p:nvSpPr>
          <p:spPr>
            <a:xfrm>
              <a:off x="2554662" y="1747712"/>
              <a:ext cx="149" cy="204"/>
            </a:xfrm>
            <a:custGeom>
              <a:avLst/>
              <a:gdLst/>
              <a:ahLst/>
              <a:cxnLst/>
              <a:rect l="l" t="t" r="r" b="b"/>
              <a:pathLst>
                <a:path w="11" h="15" extrusionOk="0">
                  <a:moveTo>
                    <a:pt x="11" y="1"/>
                  </a:moveTo>
                  <a:lnTo>
                    <a:pt x="0"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54" name="Google Shape;9054;p127"/>
            <p:cNvSpPr/>
            <p:nvPr/>
          </p:nvSpPr>
          <p:spPr>
            <a:xfrm>
              <a:off x="2572014" y="1722675"/>
              <a:ext cx="109" cy="190"/>
            </a:xfrm>
            <a:custGeom>
              <a:avLst/>
              <a:gdLst/>
              <a:ahLst/>
              <a:cxnLst/>
              <a:rect l="l" t="t" r="r" b="b"/>
              <a:pathLst>
                <a:path w="8" h="14" extrusionOk="0">
                  <a:moveTo>
                    <a:pt x="0" y="14"/>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55" name="Google Shape;9055;p127"/>
            <p:cNvSpPr/>
            <p:nvPr/>
          </p:nvSpPr>
          <p:spPr>
            <a:xfrm>
              <a:off x="2572489" y="1721616"/>
              <a:ext cx="54" cy="163"/>
            </a:xfrm>
            <a:custGeom>
              <a:avLst/>
              <a:gdLst/>
              <a:ahLst/>
              <a:cxnLst/>
              <a:rect l="l" t="t" r="r" b="b"/>
              <a:pathLst>
                <a:path w="4" h="12" extrusionOk="0">
                  <a:moveTo>
                    <a:pt x="0" y="1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56" name="Google Shape;9056;p127"/>
            <p:cNvSpPr/>
            <p:nvPr/>
          </p:nvSpPr>
          <p:spPr>
            <a:xfrm>
              <a:off x="2572299" y="1722050"/>
              <a:ext cx="54" cy="204"/>
            </a:xfrm>
            <a:custGeom>
              <a:avLst/>
              <a:gdLst/>
              <a:ahLst/>
              <a:cxnLst/>
              <a:rect l="l" t="t" r="r" b="b"/>
              <a:pathLst>
                <a:path w="4" h="15" extrusionOk="0">
                  <a:moveTo>
                    <a:pt x="0" y="15"/>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57" name="Google Shape;9057;p127"/>
            <p:cNvSpPr/>
            <p:nvPr/>
          </p:nvSpPr>
          <p:spPr>
            <a:xfrm>
              <a:off x="2571824" y="1723001"/>
              <a:ext cx="109" cy="204"/>
            </a:xfrm>
            <a:custGeom>
              <a:avLst/>
              <a:gdLst/>
              <a:ahLst/>
              <a:cxnLst/>
              <a:rect l="l" t="t" r="r" b="b"/>
              <a:pathLst>
                <a:path w="8" h="15" extrusionOk="0">
                  <a:moveTo>
                    <a:pt x="0" y="15"/>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58" name="Google Shape;9058;p127"/>
            <p:cNvSpPr/>
            <p:nvPr/>
          </p:nvSpPr>
          <p:spPr>
            <a:xfrm>
              <a:off x="2572394" y="1721860"/>
              <a:ext cx="54" cy="109"/>
            </a:xfrm>
            <a:custGeom>
              <a:avLst/>
              <a:gdLst/>
              <a:ahLst/>
              <a:cxnLst/>
              <a:rect l="l" t="t" r="r" b="b"/>
              <a:pathLst>
                <a:path w="4" h="8" extrusionOk="0">
                  <a:moveTo>
                    <a:pt x="0" y="7"/>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59" name="Google Shape;9059;p127"/>
            <p:cNvSpPr/>
            <p:nvPr/>
          </p:nvSpPr>
          <p:spPr>
            <a:xfrm>
              <a:off x="2572150" y="1722335"/>
              <a:ext cx="109" cy="204"/>
            </a:xfrm>
            <a:custGeom>
              <a:avLst/>
              <a:gdLst/>
              <a:ahLst/>
              <a:cxnLst/>
              <a:rect l="l" t="t" r="r" b="b"/>
              <a:pathLst>
                <a:path w="8" h="15" extrusionOk="0">
                  <a:moveTo>
                    <a:pt x="1" y="15"/>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60" name="Google Shape;9060;p127"/>
            <p:cNvSpPr/>
            <p:nvPr/>
          </p:nvSpPr>
          <p:spPr>
            <a:xfrm>
              <a:off x="2570914" y="1724671"/>
              <a:ext cx="109" cy="244"/>
            </a:xfrm>
            <a:custGeom>
              <a:avLst/>
              <a:gdLst/>
              <a:ahLst/>
              <a:cxnLst/>
              <a:rect l="l" t="t" r="r" b="b"/>
              <a:pathLst>
                <a:path w="8" h="18" extrusionOk="0">
                  <a:moveTo>
                    <a:pt x="1" y="18"/>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61" name="Google Shape;9061;p127"/>
            <p:cNvSpPr/>
            <p:nvPr/>
          </p:nvSpPr>
          <p:spPr>
            <a:xfrm>
              <a:off x="2570588" y="1725187"/>
              <a:ext cx="149" cy="258"/>
            </a:xfrm>
            <a:custGeom>
              <a:avLst/>
              <a:gdLst/>
              <a:ahLst/>
              <a:cxnLst/>
              <a:rect l="l" t="t" r="r" b="b"/>
              <a:pathLst>
                <a:path w="11" h="19" extrusionOk="0">
                  <a:moveTo>
                    <a:pt x="0" y="18"/>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62" name="Google Shape;9062;p127"/>
            <p:cNvSpPr/>
            <p:nvPr/>
          </p:nvSpPr>
          <p:spPr>
            <a:xfrm>
              <a:off x="2571634" y="1723381"/>
              <a:ext cx="149" cy="204"/>
            </a:xfrm>
            <a:custGeom>
              <a:avLst/>
              <a:gdLst/>
              <a:ahLst/>
              <a:cxnLst/>
              <a:rect l="l" t="t" r="r" b="b"/>
              <a:pathLst>
                <a:path w="11" h="15" extrusionOk="0">
                  <a:moveTo>
                    <a:pt x="0" y="15"/>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63" name="Google Shape;9063;p127"/>
            <p:cNvSpPr/>
            <p:nvPr/>
          </p:nvSpPr>
          <p:spPr>
            <a:xfrm>
              <a:off x="2571159" y="1724195"/>
              <a:ext cx="149" cy="244"/>
            </a:xfrm>
            <a:custGeom>
              <a:avLst/>
              <a:gdLst/>
              <a:ahLst/>
              <a:cxnLst/>
              <a:rect l="l" t="t" r="r" b="b"/>
              <a:pathLst>
                <a:path w="11" h="18" extrusionOk="0">
                  <a:moveTo>
                    <a:pt x="0" y="18"/>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64" name="Google Shape;9064;p127"/>
            <p:cNvSpPr/>
            <p:nvPr/>
          </p:nvSpPr>
          <p:spPr>
            <a:xfrm>
              <a:off x="2571389" y="1723761"/>
              <a:ext cx="163" cy="258"/>
            </a:xfrm>
            <a:custGeom>
              <a:avLst/>
              <a:gdLst/>
              <a:ahLst/>
              <a:cxnLst/>
              <a:rect l="l" t="t" r="r" b="b"/>
              <a:pathLst>
                <a:path w="12" h="19" extrusionOk="0">
                  <a:moveTo>
                    <a:pt x="1" y="18"/>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65" name="Google Shape;9065;p127"/>
            <p:cNvSpPr/>
            <p:nvPr/>
          </p:nvSpPr>
          <p:spPr>
            <a:xfrm>
              <a:off x="2572679" y="1721140"/>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66" name="Google Shape;9066;p127"/>
            <p:cNvSpPr/>
            <p:nvPr/>
          </p:nvSpPr>
          <p:spPr>
            <a:xfrm>
              <a:off x="2572584" y="1721426"/>
              <a:ext cx="14" cy="109"/>
            </a:xfrm>
            <a:custGeom>
              <a:avLst/>
              <a:gdLst/>
              <a:ahLst/>
              <a:cxnLst/>
              <a:rect l="l" t="t" r="r" b="b"/>
              <a:pathLst>
                <a:path w="1" h="8" extrusionOk="0">
                  <a:moveTo>
                    <a:pt x="0"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67" name="Google Shape;9067;p127"/>
            <p:cNvSpPr/>
            <p:nvPr/>
          </p:nvSpPr>
          <p:spPr>
            <a:xfrm>
              <a:off x="2572625" y="1721235"/>
              <a:ext cx="14" cy="163"/>
            </a:xfrm>
            <a:custGeom>
              <a:avLst/>
              <a:gdLst/>
              <a:ahLst/>
              <a:cxnLst/>
              <a:rect l="l" t="t" r="r" b="b"/>
              <a:pathLst>
                <a:path w="1" h="12" extrusionOk="0">
                  <a:moveTo>
                    <a:pt x="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68" name="Google Shape;9068;p127"/>
            <p:cNvSpPr/>
            <p:nvPr/>
          </p:nvSpPr>
          <p:spPr>
            <a:xfrm>
              <a:off x="2604994" y="1750237"/>
              <a:ext cx="14" cy="149"/>
            </a:xfrm>
            <a:custGeom>
              <a:avLst/>
              <a:gdLst/>
              <a:ahLst/>
              <a:cxnLst/>
              <a:rect l="l" t="t" r="r" b="b"/>
              <a:pathLst>
                <a:path w="1" h="11" extrusionOk="0">
                  <a:moveTo>
                    <a:pt x="1"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69" name="Google Shape;9069;p12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70" name="Google Shape;9070;p127"/>
            <p:cNvSpPr/>
            <p:nvPr/>
          </p:nvSpPr>
          <p:spPr>
            <a:xfrm>
              <a:off x="2605048" y="1750807"/>
              <a:ext cx="54" cy="244"/>
            </a:xfrm>
            <a:custGeom>
              <a:avLst/>
              <a:gdLst/>
              <a:ahLst/>
              <a:cxnLst/>
              <a:rect l="l" t="t" r="r" b="b"/>
              <a:pathLst>
                <a:path w="4" h="18" extrusionOk="0">
                  <a:moveTo>
                    <a:pt x="0" y="1"/>
                  </a:moveTo>
                  <a:lnTo>
                    <a:pt x="4"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71" name="Google Shape;9071;p12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72" name="Google Shape;9072;p12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73" name="Google Shape;9073;p12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74" name="Google Shape;9074;p12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75" name="Google Shape;9075;p12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76" name="Google Shape;9076;p12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77" name="Google Shape;9077;p127"/>
            <p:cNvSpPr/>
            <p:nvPr/>
          </p:nvSpPr>
          <p:spPr>
            <a:xfrm>
              <a:off x="2376321" y="1716673"/>
              <a:ext cx="584" cy="68"/>
            </a:xfrm>
            <a:custGeom>
              <a:avLst/>
              <a:gdLst/>
              <a:ahLst/>
              <a:cxnLst/>
              <a:rect l="l" t="t" r="r" b="b"/>
              <a:pathLst>
                <a:path w="43" h="5" extrusionOk="0">
                  <a:moveTo>
                    <a:pt x="0" y="1"/>
                  </a:moveTo>
                  <a:lnTo>
                    <a:pt x="42"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78" name="Google Shape;9078;p127"/>
            <p:cNvSpPr/>
            <p:nvPr/>
          </p:nvSpPr>
          <p:spPr>
            <a:xfrm>
              <a:off x="2377122" y="1716728"/>
              <a:ext cx="543" cy="109"/>
            </a:xfrm>
            <a:custGeom>
              <a:avLst/>
              <a:gdLst/>
              <a:ahLst/>
              <a:cxnLst/>
              <a:rect l="l" t="t" r="r" b="b"/>
              <a:pathLst>
                <a:path w="40" h="8" extrusionOk="0">
                  <a:moveTo>
                    <a:pt x="1" y="0"/>
                  </a:moveTo>
                  <a:lnTo>
                    <a:pt x="39"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79" name="Google Shape;9079;p127"/>
            <p:cNvSpPr/>
            <p:nvPr/>
          </p:nvSpPr>
          <p:spPr>
            <a:xfrm>
              <a:off x="2378833" y="1717013"/>
              <a:ext cx="543" cy="109"/>
            </a:xfrm>
            <a:custGeom>
              <a:avLst/>
              <a:gdLst/>
              <a:ahLst/>
              <a:cxnLst/>
              <a:rect l="l" t="t" r="r" b="b"/>
              <a:pathLst>
                <a:path w="40" h="8" extrusionOk="0">
                  <a:moveTo>
                    <a:pt x="1" y="0"/>
                  </a:moveTo>
                  <a:lnTo>
                    <a:pt x="39"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80" name="Google Shape;9080;p127"/>
            <p:cNvSpPr/>
            <p:nvPr/>
          </p:nvSpPr>
          <p:spPr>
            <a:xfrm>
              <a:off x="2377937" y="1716864"/>
              <a:ext cx="584" cy="68"/>
            </a:xfrm>
            <a:custGeom>
              <a:avLst/>
              <a:gdLst/>
              <a:ahLst/>
              <a:cxnLst/>
              <a:rect l="l" t="t" r="r" b="b"/>
              <a:pathLst>
                <a:path w="43" h="5" extrusionOk="0">
                  <a:moveTo>
                    <a:pt x="0" y="1"/>
                  </a:moveTo>
                  <a:lnTo>
                    <a:pt x="42"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81" name="Google Shape;9081;p127"/>
            <p:cNvSpPr/>
            <p:nvPr/>
          </p:nvSpPr>
          <p:spPr>
            <a:xfrm>
              <a:off x="2375561" y="1716633"/>
              <a:ext cx="584" cy="14"/>
            </a:xfrm>
            <a:custGeom>
              <a:avLst/>
              <a:gdLst/>
              <a:ahLst/>
              <a:cxnLst/>
              <a:rect l="l" t="t" r="r" b="b"/>
              <a:pathLst>
                <a:path w="43" h="1" extrusionOk="0">
                  <a:moveTo>
                    <a:pt x="0" y="0"/>
                  </a:moveTo>
                  <a:lnTo>
                    <a:pt x="4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82" name="Google Shape;9082;p127"/>
            <p:cNvSpPr/>
            <p:nvPr/>
          </p:nvSpPr>
          <p:spPr>
            <a:xfrm>
              <a:off x="2379784" y="1717203"/>
              <a:ext cx="299" cy="54"/>
            </a:xfrm>
            <a:custGeom>
              <a:avLst/>
              <a:gdLst/>
              <a:ahLst/>
              <a:cxnLst/>
              <a:rect l="l" t="t" r="r" b="b"/>
              <a:pathLst>
                <a:path w="22" h="4" extrusionOk="0">
                  <a:moveTo>
                    <a:pt x="22"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83" name="Google Shape;9083;p127"/>
            <p:cNvSpPr/>
            <p:nvPr/>
          </p:nvSpPr>
          <p:spPr>
            <a:xfrm>
              <a:off x="2368134" y="1717773"/>
              <a:ext cx="828" cy="149"/>
            </a:xfrm>
            <a:custGeom>
              <a:avLst/>
              <a:gdLst/>
              <a:ahLst/>
              <a:cxnLst/>
              <a:rect l="l" t="t" r="r" b="b"/>
              <a:pathLst>
                <a:path w="61" h="11" extrusionOk="0">
                  <a:moveTo>
                    <a:pt x="1" y="11"/>
                  </a:moveTo>
                  <a:lnTo>
                    <a:pt x="6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84" name="Google Shape;9084;p127"/>
            <p:cNvSpPr/>
            <p:nvPr/>
          </p:nvSpPr>
          <p:spPr>
            <a:xfrm>
              <a:off x="2374896" y="1716633"/>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85" name="Google Shape;9085;p127"/>
            <p:cNvSpPr/>
            <p:nvPr/>
          </p:nvSpPr>
          <p:spPr>
            <a:xfrm>
              <a:off x="2369234" y="1717488"/>
              <a:ext cx="964" cy="244"/>
            </a:xfrm>
            <a:custGeom>
              <a:avLst/>
              <a:gdLst/>
              <a:ahLst/>
              <a:cxnLst/>
              <a:rect l="l" t="t" r="r" b="b"/>
              <a:pathLst>
                <a:path w="71" h="18" extrusionOk="0">
                  <a:moveTo>
                    <a:pt x="0" y="18"/>
                  </a:moveTo>
                  <a:lnTo>
                    <a:pt x="7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86" name="Google Shape;9086;p12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87" name="Google Shape;9087;p127"/>
            <p:cNvSpPr/>
            <p:nvPr/>
          </p:nvSpPr>
          <p:spPr>
            <a:xfrm>
              <a:off x="2374611" y="1725051"/>
              <a:ext cx="149" cy="109"/>
            </a:xfrm>
            <a:custGeom>
              <a:avLst/>
              <a:gdLst/>
              <a:ahLst/>
              <a:cxnLst/>
              <a:rect l="l" t="t" r="r" b="b"/>
              <a:pathLst>
                <a:path w="11" h="8" extrusionOk="0">
                  <a:moveTo>
                    <a:pt x="0" y="0"/>
                  </a:moveTo>
                  <a:lnTo>
                    <a:pt x="1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88" name="Google Shape;9088;p12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89" name="Google Shape;9089;p127"/>
            <p:cNvSpPr/>
            <p:nvPr/>
          </p:nvSpPr>
          <p:spPr>
            <a:xfrm>
              <a:off x="2374461" y="1724901"/>
              <a:ext cx="163" cy="109"/>
            </a:xfrm>
            <a:custGeom>
              <a:avLst/>
              <a:gdLst/>
              <a:ahLst/>
              <a:cxnLst/>
              <a:rect l="l" t="t" r="r" b="b"/>
              <a:pathLst>
                <a:path w="12" h="8" extrusionOk="0">
                  <a:moveTo>
                    <a:pt x="11"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90" name="Google Shape;9090;p127"/>
            <p:cNvSpPr/>
            <p:nvPr/>
          </p:nvSpPr>
          <p:spPr>
            <a:xfrm>
              <a:off x="2374896" y="1725377"/>
              <a:ext cx="149" cy="258"/>
            </a:xfrm>
            <a:custGeom>
              <a:avLst/>
              <a:gdLst/>
              <a:ahLst/>
              <a:cxnLst/>
              <a:rect l="l" t="t" r="r" b="b"/>
              <a:pathLst>
                <a:path w="11" h="19" extrusionOk="0">
                  <a:moveTo>
                    <a:pt x="11" y="1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91" name="Google Shape;9091;p127"/>
            <p:cNvSpPr/>
            <p:nvPr/>
          </p:nvSpPr>
          <p:spPr>
            <a:xfrm>
              <a:off x="2374746" y="1725187"/>
              <a:ext cx="163" cy="163"/>
            </a:xfrm>
            <a:custGeom>
              <a:avLst/>
              <a:gdLst/>
              <a:ahLst/>
              <a:cxnLst/>
              <a:rect l="l" t="t" r="r" b="b"/>
              <a:pathLst>
                <a:path w="12" h="12" extrusionOk="0">
                  <a:moveTo>
                    <a:pt x="11"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92" name="Google Shape;9092;p12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93" name="Google Shape;9093;p12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94" name="Google Shape;9094;p12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95" name="Google Shape;9095;p12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96" name="Google Shape;9096;p127"/>
            <p:cNvSpPr/>
            <p:nvPr/>
          </p:nvSpPr>
          <p:spPr>
            <a:xfrm>
              <a:off x="2376702" y="1727617"/>
              <a:ext cx="339" cy="109"/>
            </a:xfrm>
            <a:custGeom>
              <a:avLst/>
              <a:gdLst/>
              <a:ahLst/>
              <a:cxnLst/>
              <a:rect l="l" t="t" r="r" b="b"/>
              <a:pathLst>
                <a:path w="25" h="8" extrusionOk="0">
                  <a:moveTo>
                    <a:pt x="25"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97" name="Google Shape;9097;p127"/>
            <p:cNvSpPr/>
            <p:nvPr/>
          </p:nvSpPr>
          <p:spPr>
            <a:xfrm>
              <a:off x="2377177" y="1727753"/>
              <a:ext cx="244" cy="163"/>
            </a:xfrm>
            <a:custGeom>
              <a:avLst/>
              <a:gdLst/>
              <a:ahLst/>
              <a:cxnLst/>
              <a:rect l="l" t="t" r="r" b="b"/>
              <a:pathLst>
                <a:path w="18" h="12" extrusionOk="0">
                  <a:moveTo>
                    <a:pt x="18" y="1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98" name="Google Shape;9098;p12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99" name="Google Shape;9099;p12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00" name="Google Shape;9100;p127"/>
            <p:cNvSpPr/>
            <p:nvPr/>
          </p:nvSpPr>
          <p:spPr>
            <a:xfrm>
              <a:off x="2377937" y="1728323"/>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01" name="Google Shape;9101;p12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02" name="Google Shape;9102;p12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03" name="Google Shape;9103;p127"/>
            <p:cNvSpPr/>
            <p:nvPr/>
          </p:nvSpPr>
          <p:spPr>
            <a:xfrm>
              <a:off x="2389668" y="1712682"/>
              <a:ext cx="109" cy="109"/>
            </a:xfrm>
            <a:custGeom>
              <a:avLst/>
              <a:gdLst/>
              <a:ahLst/>
              <a:cxnLst/>
              <a:rect l="l" t="t" r="r" b="b"/>
              <a:pathLst>
                <a:path w="8" h="8" extrusionOk="0">
                  <a:moveTo>
                    <a:pt x="1" y="8"/>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04" name="Google Shape;9104;p127"/>
            <p:cNvSpPr/>
            <p:nvPr/>
          </p:nvSpPr>
          <p:spPr>
            <a:xfrm>
              <a:off x="2389953" y="1712111"/>
              <a:ext cx="204" cy="258"/>
            </a:xfrm>
            <a:custGeom>
              <a:avLst/>
              <a:gdLst/>
              <a:ahLst/>
              <a:cxnLst/>
              <a:rect l="l" t="t" r="r" b="b"/>
              <a:pathLst>
                <a:path w="15" h="19" extrusionOk="0">
                  <a:moveTo>
                    <a:pt x="1" y="18"/>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05" name="Google Shape;9105;p127"/>
            <p:cNvSpPr/>
            <p:nvPr/>
          </p:nvSpPr>
          <p:spPr>
            <a:xfrm>
              <a:off x="2389532" y="1713021"/>
              <a:ext cx="54" cy="54"/>
            </a:xfrm>
            <a:custGeom>
              <a:avLst/>
              <a:gdLst/>
              <a:ahLst/>
              <a:cxnLst/>
              <a:rect l="l" t="t" r="r" b="b"/>
              <a:pathLst>
                <a:path w="4" h="4" extrusionOk="0">
                  <a:moveTo>
                    <a:pt x="0" y="4"/>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06" name="Google Shape;9106;p127"/>
            <p:cNvSpPr/>
            <p:nvPr/>
          </p:nvSpPr>
          <p:spPr>
            <a:xfrm>
              <a:off x="2389573" y="1712872"/>
              <a:ext cx="68" cy="109"/>
            </a:xfrm>
            <a:custGeom>
              <a:avLst/>
              <a:gdLst/>
              <a:ahLst/>
              <a:cxnLst/>
              <a:rect l="l" t="t" r="r" b="b"/>
              <a:pathLst>
                <a:path w="5" h="8" extrusionOk="0">
                  <a:moveTo>
                    <a:pt x="1" y="8"/>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07" name="Google Shape;9107;p127"/>
            <p:cNvSpPr/>
            <p:nvPr/>
          </p:nvSpPr>
          <p:spPr>
            <a:xfrm>
              <a:off x="2389763" y="1712397"/>
              <a:ext cx="204" cy="258"/>
            </a:xfrm>
            <a:custGeom>
              <a:avLst/>
              <a:gdLst/>
              <a:ahLst/>
              <a:cxnLst/>
              <a:rect l="l" t="t" r="r" b="b"/>
              <a:pathLst>
                <a:path w="15" h="19" extrusionOk="0">
                  <a:moveTo>
                    <a:pt x="1" y="18"/>
                  </a:moveTo>
                  <a:lnTo>
                    <a:pt x="1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08" name="Google Shape;9108;p127"/>
            <p:cNvSpPr/>
            <p:nvPr/>
          </p:nvSpPr>
          <p:spPr>
            <a:xfrm>
              <a:off x="2389478" y="1713116"/>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09" name="Google Shape;9109;p12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10" name="Google Shape;9110;p127"/>
            <p:cNvSpPr/>
            <p:nvPr/>
          </p:nvSpPr>
          <p:spPr>
            <a:xfrm>
              <a:off x="2381114" y="1715248"/>
              <a:ext cx="109" cy="14"/>
            </a:xfrm>
            <a:custGeom>
              <a:avLst/>
              <a:gdLst/>
              <a:ahLst/>
              <a:cxnLst/>
              <a:rect l="l" t="t" r="r" b="b"/>
              <a:pathLst>
                <a:path w="8" h="1" extrusionOk="0">
                  <a:moveTo>
                    <a:pt x="1" y="1"/>
                  </a:moveTo>
                  <a:lnTo>
                    <a:pt x="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11" name="Google Shape;9111;p12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12" name="Google Shape;9112;p12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13" name="Google Shape;9113;p12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14" name="Google Shape;9114;p12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15" name="Google Shape;9115;p127"/>
            <p:cNvSpPr/>
            <p:nvPr/>
          </p:nvSpPr>
          <p:spPr>
            <a:xfrm>
              <a:off x="2403748" y="1738262"/>
              <a:ext cx="339" cy="244"/>
            </a:xfrm>
            <a:custGeom>
              <a:avLst/>
              <a:gdLst/>
              <a:ahLst/>
              <a:cxnLst/>
              <a:rect l="l" t="t" r="r" b="b"/>
              <a:pathLst>
                <a:path w="25" h="18" extrusionOk="0">
                  <a:moveTo>
                    <a:pt x="25" y="18"/>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16" name="Google Shape;9116;p12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17" name="Google Shape;9117;p127"/>
            <p:cNvSpPr/>
            <p:nvPr/>
          </p:nvSpPr>
          <p:spPr>
            <a:xfrm>
              <a:off x="2403273" y="1737922"/>
              <a:ext cx="299" cy="204"/>
            </a:xfrm>
            <a:custGeom>
              <a:avLst/>
              <a:gdLst/>
              <a:ahLst/>
              <a:cxnLst/>
              <a:rect l="l" t="t" r="r" b="b"/>
              <a:pathLst>
                <a:path w="22" h="15" extrusionOk="0">
                  <a:moveTo>
                    <a:pt x="21" y="1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18" name="Google Shape;9118;p12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19" name="Google Shape;9119;p12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20" name="Google Shape;9120;p12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21" name="Google Shape;9121;p12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22" name="Google Shape;9122;p127"/>
            <p:cNvSpPr/>
            <p:nvPr/>
          </p:nvSpPr>
          <p:spPr>
            <a:xfrm>
              <a:off x="2402933" y="1737596"/>
              <a:ext cx="258" cy="204"/>
            </a:xfrm>
            <a:custGeom>
              <a:avLst/>
              <a:gdLst/>
              <a:ahLst/>
              <a:cxnLst/>
              <a:rect l="l" t="t" r="r" b="b"/>
              <a:pathLst>
                <a:path w="19" h="15" extrusionOk="0">
                  <a:moveTo>
                    <a:pt x="18" y="1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23" name="Google Shape;9123;p12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24" name="Google Shape;9124;p127"/>
            <p:cNvSpPr/>
            <p:nvPr/>
          </p:nvSpPr>
          <p:spPr>
            <a:xfrm>
              <a:off x="2380069" y="1732695"/>
              <a:ext cx="204" cy="163"/>
            </a:xfrm>
            <a:custGeom>
              <a:avLst/>
              <a:gdLst/>
              <a:ahLst/>
              <a:cxnLst/>
              <a:rect l="l" t="t" r="r" b="b"/>
              <a:pathLst>
                <a:path w="15" h="12" extrusionOk="0">
                  <a:moveTo>
                    <a:pt x="15" y="1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25" name="Google Shape;9125;p12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26" name="Google Shape;9126;p12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27" name="Google Shape;9127;p127"/>
            <p:cNvSpPr/>
            <p:nvPr/>
          </p:nvSpPr>
          <p:spPr>
            <a:xfrm>
              <a:off x="2404264" y="1738588"/>
              <a:ext cx="543" cy="353"/>
            </a:xfrm>
            <a:custGeom>
              <a:avLst/>
              <a:gdLst/>
              <a:ahLst/>
              <a:cxnLst/>
              <a:rect l="l" t="t" r="r" b="b"/>
              <a:pathLst>
                <a:path w="40" h="26" extrusionOk="0">
                  <a:moveTo>
                    <a:pt x="39" y="2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28" name="Google Shape;9128;p12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29" name="Google Shape;9129;p127"/>
            <p:cNvSpPr/>
            <p:nvPr/>
          </p:nvSpPr>
          <p:spPr>
            <a:xfrm>
              <a:off x="2405364" y="1714447"/>
              <a:ext cx="244" cy="204"/>
            </a:xfrm>
            <a:custGeom>
              <a:avLst/>
              <a:gdLst/>
              <a:ahLst/>
              <a:cxnLst/>
              <a:rect l="l" t="t" r="r" b="b"/>
              <a:pathLst>
                <a:path w="18" h="15" extrusionOk="0">
                  <a:moveTo>
                    <a:pt x="0" y="14"/>
                  </a:move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30" name="Google Shape;9130;p127"/>
            <p:cNvSpPr/>
            <p:nvPr/>
          </p:nvSpPr>
          <p:spPr>
            <a:xfrm>
              <a:off x="2400612" y="1717298"/>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31" name="Google Shape;9131;p127"/>
            <p:cNvSpPr/>
            <p:nvPr/>
          </p:nvSpPr>
          <p:spPr>
            <a:xfrm>
              <a:off x="2403884" y="1715153"/>
              <a:ext cx="299" cy="109"/>
            </a:xfrm>
            <a:custGeom>
              <a:avLst/>
              <a:gdLst/>
              <a:ahLst/>
              <a:cxnLst/>
              <a:rect l="l" t="t" r="r" b="b"/>
              <a:pathLst>
                <a:path w="22" h="8" extrusionOk="0">
                  <a:moveTo>
                    <a:pt x="1" y="8"/>
                  </a:moveTo>
                  <a:lnTo>
                    <a:pt x="2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32" name="Google Shape;9132;p127"/>
            <p:cNvSpPr/>
            <p:nvPr/>
          </p:nvSpPr>
          <p:spPr>
            <a:xfrm>
              <a:off x="2404603" y="1714868"/>
              <a:ext cx="299" cy="109"/>
            </a:xfrm>
            <a:custGeom>
              <a:avLst/>
              <a:gdLst/>
              <a:ahLst/>
              <a:cxnLst/>
              <a:rect l="l" t="t" r="r" b="b"/>
              <a:pathLst>
                <a:path w="22" h="8" extrusionOk="0">
                  <a:moveTo>
                    <a:pt x="0" y="8"/>
                  </a:moveTo>
                  <a:lnTo>
                    <a:pt x="2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33" name="Google Shape;9133;p127"/>
            <p:cNvSpPr/>
            <p:nvPr/>
          </p:nvSpPr>
          <p:spPr>
            <a:xfrm>
              <a:off x="2403504" y="1715302"/>
              <a:ext cx="299" cy="109"/>
            </a:xfrm>
            <a:custGeom>
              <a:avLst/>
              <a:gdLst/>
              <a:ahLst/>
              <a:cxnLst/>
              <a:rect l="l" t="t" r="r" b="b"/>
              <a:pathLst>
                <a:path w="22" h="8" extrusionOk="0">
                  <a:moveTo>
                    <a:pt x="1" y="7"/>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34" name="Google Shape;9134;p127"/>
            <p:cNvSpPr/>
            <p:nvPr/>
          </p:nvSpPr>
          <p:spPr>
            <a:xfrm>
              <a:off x="2404929" y="1714637"/>
              <a:ext cx="353" cy="204"/>
            </a:xfrm>
            <a:custGeom>
              <a:avLst/>
              <a:gdLst/>
              <a:ahLst/>
              <a:cxnLst/>
              <a:rect l="l" t="t" r="r" b="b"/>
              <a:pathLst>
                <a:path w="26" h="15" extrusionOk="0">
                  <a:moveTo>
                    <a:pt x="1" y="14"/>
                  </a:moveTo>
                  <a:lnTo>
                    <a:pt x="2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35" name="Google Shape;9135;p127"/>
            <p:cNvSpPr/>
            <p:nvPr/>
          </p:nvSpPr>
          <p:spPr>
            <a:xfrm>
              <a:off x="2404223" y="1715017"/>
              <a:ext cx="299" cy="149"/>
            </a:xfrm>
            <a:custGeom>
              <a:avLst/>
              <a:gdLst/>
              <a:ahLst/>
              <a:cxnLst/>
              <a:rect l="l" t="t" r="r" b="b"/>
              <a:pathLst>
                <a:path w="22" h="11" extrusionOk="0">
                  <a:moveTo>
                    <a:pt x="0" y="11"/>
                  </a:moveTo>
                  <a:lnTo>
                    <a:pt x="2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36" name="Google Shape;9136;p12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37" name="Google Shape;9137;p127"/>
            <p:cNvSpPr/>
            <p:nvPr/>
          </p:nvSpPr>
          <p:spPr>
            <a:xfrm>
              <a:off x="2390958" y="1712261"/>
              <a:ext cx="394" cy="149"/>
            </a:xfrm>
            <a:custGeom>
              <a:avLst/>
              <a:gdLst/>
              <a:ahLst/>
              <a:cxnLst/>
              <a:rect l="l" t="t" r="r" b="b"/>
              <a:pathLst>
                <a:path w="29" h="11" extrusionOk="0">
                  <a:moveTo>
                    <a:pt x="0" y="0"/>
                  </a:moveTo>
                  <a:lnTo>
                    <a:pt x="2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38" name="Google Shape;9138;p127"/>
            <p:cNvSpPr/>
            <p:nvPr/>
          </p:nvSpPr>
          <p:spPr>
            <a:xfrm>
              <a:off x="2391664" y="1712492"/>
              <a:ext cx="204" cy="68"/>
            </a:xfrm>
            <a:custGeom>
              <a:avLst/>
              <a:gdLst/>
              <a:ahLst/>
              <a:cxnLst/>
              <a:rect l="l" t="t" r="r" b="b"/>
              <a:pathLst>
                <a:path w="15" h="5" extrusionOk="0">
                  <a:moveTo>
                    <a:pt x="1" y="1"/>
                  </a:moveTo>
                  <a:lnTo>
                    <a:pt x="15"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39" name="Google Shape;9139;p127"/>
            <p:cNvSpPr/>
            <p:nvPr/>
          </p:nvSpPr>
          <p:spPr>
            <a:xfrm>
              <a:off x="2400136" y="1717244"/>
              <a:ext cx="109" cy="14"/>
            </a:xfrm>
            <a:custGeom>
              <a:avLst/>
              <a:gdLst/>
              <a:ahLst/>
              <a:cxnLst/>
              <a:rect l="l" t="t" r="r" b="b"/>
              <a:pathLst>
                <a:path w="8"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40" name="Google Shape;9140;p12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41" name="Google Shape;9141;p12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42" name="Google Shape;9142;p127"/>
            <p:cNvSpPr/>
            <p:nvPr/>
          </p:nvSpPr>
          <p:spPr>
            <a:xfrm>
              <a:off x="2399702" y="1717108"/>
              <a:ext cx="109" cy="14"/>
            </a:xfrm>
            <a:custGeom>
              <a:avLst/>
              <a:gdLst/>
              <a:ahLst/>
              <a:cxnLst/>
              <a:rect l="l" t="t" r="r" b="b"/>
              <a:pathLst>
                <a:path w="8" h="1" extrusionOk="0">
                  <a:moveTo>
                    <a:pt x="1" y="0"/>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43" name="Google Shape;9143;p12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44" name="Google Shape;9144;p127"/>
            <p:cNvSpPr/>
            <p:nvPr/>
          </p:nvSpPr>
          <p:spPr>
            <a:xfrm>
              <a:off x="2400747" y="1717244"/>
              <a:ext cx="163" cy="14"/>
            </a:xfrm>
            <a:custGeom>
              <a:avLst/>
              <a:gdLst/>
              <a:ahLst/>
              <a:cxnLst/>
              <a:rect l="l" t="t" r="r" b="b"/>
              <a:pathLst>
                <a:path w="12" h="1" extrusionOk="0">
                  <a:moveTo>
                    <a:pt x="1" y="1"/>
                  </a:move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45" name="Google Shape;9145;p127"/>
            <p:cNvSpPr/>
            <p:nvPr/>
          </p:nvSpPr>
          <p:spPr>
            <a:xfrm>
              <a:off x="2399322" y="1716959"/>
              <a:ext cx="109" cy="68"/>
            </a:xfrm>
            <a:custGeom>
              <a:avLst/>
              <a:gdLst/>
              <a:ahLst/>
              <a:cxnLst/>
              <a:rect l="l" t="t" r="r" b="b"/>
              <a:pathLst>
                <a:path w="8" h="5" extrusionOk="0">
                  <a:moveTo>
                    <a:pt x="1" y="1"/>
                  </a:moveTo>
                  <a:lnTo>
                    <a:pt x="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46" name="Google Shape;9146;p12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47" name="Google Shape;9147;p12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48" name="Google Shape;9148;p127"/>
            <p:cNvSpPr/>
            <p:nvPr/>
          </p:nvSpPr>
          <p:spPr>
            <a:xfrm>
              <a:off x="2390958" y="1732790"/>
              <a:ext cx="54" cy="204"/>
            </a:xfrm>
            <a:custGeom>
              <a:avLst/>
              <a:gdLst/>
              <a:ahLst/>
              <a:cxnLst/>
              <a:rect l="l" t="t" r="r" b="b"/>
              <a:pathLst>
                <a:path w="4" h="15" extrusionOk="0">
                  <a:moveTo>
                    <a:pt x="0" y="1"/>
                  </a:moveTo>
                  <a:lnTo>
                    <a:pt x="4"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49" name="Google Shape;9149;p12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50" name="Google Shape;9150;p127"/>
            <p:cNvSpPr/>
            <p:nvPr/>
          </p:nvSpPr>
          <p:spPr>
            <a:xfrm>
              <a:off x="2391243" y="1733550"/>
              <a:ext cx="149" cy="353"/>
            </a:xfrm>
            <a:custGeom>
              <a:avLst/>
              <a:gdLst/>
              <a:ahLst/>
              <a:cxnLst/>
              <a:rect l="l" t="t" r="r" b="b"/>
              <a:pathLst>
                <a:path w="11" h="26" extrusionOk="0">
                  <a:moveTo>
                    <a:pt x="0" y="1"/>
                  </a:moveTo>
                  <a:lnTo>
                    <a:pt x="11"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51" name="Google Shape;9151;p127"/>
            <p:cNvSpPr/>
            <p:nvPr/>
          </p:nvSpPr>
          <p:spPr>
            <a:xfrm>
              <a:off x="2391813" y="1734691"/>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52" name="Google Shape;9152;p12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53" name="Google Shape;9153;p127"/>
            <p:cNvSpPr/>
            <p:nvPr/>
          </p:nvSpPr>
          <p:spPr>
            <a:xfrm>
              <a:off x="2390904" y="1732559"/>
              <a:ext cx="14" cy="149"/>
            </a:xfrm>
            <a:custGeom>
              <a:avLst/>
              <a:gdLst/>
              <a:ahLst/>
              <a:cxnLst/>
              <a:rect l="l" t="t" r="r" b="b"/>
              <a:pathLst>
                <a:path w="1" h="11" extrusionOk="0">
                  <a:moveTo>
                    <a:pt x="1"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54" name="Google Shape;9154;p127"/>
            <p:cNvSpPr/>
            <p:nvPr/>
          </p:nvSpPr>
          <p:spPr>
            <a:xfrm>
              <a:off x="2391094" y="1733170"/>
              <a:ext cx="109" cy="258"/>
            </a:xfrm>
            <a:custGeom>
              <a:avLst/>
              <a:gdLst/>
              <a:ahLst/>
              <a:cxnLst/>
              <a:rect l="l" t="t" r="r" b="b"/>
              <a:pathLst>
                <a:path w="8" h="19" extrusionOk="0">
                  <a:moveTo>
                    <a:pt x="1" y="1"/>
                  </a:moveTo>
                  <a:lnTo>
                    <a:pt x="8"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55" name="Google Shape;9155;p127"/>
            <p:cNvSpPr/>
            <p:nvPr/>
          </p:nvSpPr>
          <p:spPr>
            <a:xfrm>
              <a:off x="2384726" y="1733930"/>
              <a:ext cx="109" cy="109"/>
            </a:xfrm>
            <a:custGeom>
              <a:avLst/>
              <a:gdLst/>
              <a:ahLst/>
              <a:cxnLst/>
              <a:rect l="l" t="t" r="r" b="b"/>
              <a:pathLst>
                <a:path w="8" h="8" extrusionOk="0">
                  <a:moveTo>
                    <a:pt x="8"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56" name="Google Shape;9156;p12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57" name="Google Shape;9157;p127"/>
            <p:cNvSpPr/>
            <p:nvPr/>
          </p:nvSpPr>
          <p:spPr>
            <a:xfrm>
              <a:off x="2385350" y="1734691"/>
              <a:ext cx="14" cy="68"/>
            </a:xfrm>
            <a:custGeom>
              <a:avLst/>
              <a:gdLst/>
              <a:ahLst/>
              <a:cxnLst/>
              <a:rect l="l" t="t" r="r" b="b"/>
              <a:pathLst>
                <a:path w="1" h="5" extrusionOk="0">
                  <a:moveTo>
                    <a:pt x="0"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58" name="Google Shape;9158;p127"/>
            <p:cNvSpPr/>
            <p:nvPr/>
          </p:nvSpPr>
          <p:spPr>
            <a:xfrm>
              <a:off x="2379784" y="1731744"/>
              <a:ext cx="543" cy="299"/>
            </a:xfrm>
            <a:custGeom>
              <a:avLst/>
              <a:gdLst/>
              <a:ahLst/>
              <a:cxnLst/>
              <a:rect l="l" t="t" r="r" b="b"/>
              <a:pathLst>
                <a:path w="40" h="22" extrusionOk="0">
                  <a:moveTo>
                    <a:pt x="39" y="22"/>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59" name="Google Shape;9159;p127"/>
            <p:cNvSpPr/>
            <p:nvPr/>
          </p:nvSpPr>
          <p:spPr>
            <a:xfrm>
              <a:off x="2385826" y="1735791"/>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60" name="Google Shape;9160;p127"/>
            <p:cNvSpPr/>
            <p:nvPr/>
          </p:nvSpPr>
          <p:spPr>
            <a:xfrm>
              <a:off x="2385676" y="1735220"/>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61" name="Google Shape;9161;p12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62" name="Google Shape;9162;p12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63" name="Google Shape;9163;p127"/>
            <p:cNvSpPr/>
            <p:nvPr/>
          </p:nvSpPr>
          <p:spPr>
            <a:xfrm>
              <a:off x="2385826" y="1735981"/>
              <a:ext cx="14" cy="14"/>
            </a:xfrm>
            <a:custGeom>
              <a:avLst/>
              <a:gdLst/>
              <a:ahLst/>
              <a:cxnLst/>
              <a:rect l="l" t="t" r="r" b="b"/>
              <a:pathLst>
                <a:path w="1" h="1" extrusionOk="0">
                  <a:moveTo>
                    <a:pt x="0" y="0"/>
                  </a:moveTo>
                  <a:lnTo>
                    <a:pt x="0" y="0"/>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64" name="Google Shape;9164;p12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65" name="Google Shape;9165;p127"/>
            <p:cNvSpPr/>
            <p:nvPr/>
          </p:nvSpPr>
          <p:spPr>
            <a:xfrm>
              <a:off x="2595449" y="1751378"/>
              <a:ext cx="0" cy="14"/>
            </a:xfrm>
            <a:custGeom>
              <a:avLst/>
              <a:gdLst/>
              <a:ahLst/>
              <a:cxnLst/>
              <a:rect l="l" t="t" r="r" b="b"/>
              <a:pathLst>
                <a:path h="1" extrusionOk="0">
                  <a:moveTo>
                    <a:pt x="0"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66" name="Google Shape;9166;p12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67" name="Google Shape;9167;p12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68" name="Google Shape;9168;p12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69" name="Google Shape;9169;p127"/>
            <p:cNvSpPr/>
            <p:nvPr/>
          </p:nvSpPr>
          <p:spPr>
            <a:xfrm>
              <a:off x="2549950" y="1753523"/>
              <a:ext cx="68" cy="14"/>
            </a:xfrm>
            <a:custGeom>
              <a:avLst/>
              <a:gdLst/>
              <a:ahLst/>
              <a:cxnLst/>
              <a:rect l="l" t="t" r="r" b="b"/>
              <a:pathLst>
                <a:path w="5"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70" name="Google Shape;9170;p127"/>
            <p:cNvSpPr/>
            <p:nvPr/>
          </p:nvSpPr>
          <p:spPr>
            <a:xfrm>
              <a:off x="2550236" y="1753618"/>
              <a:ext cx="109" cy="54"/>
            </a:xfrm>
            <a:custGeom>
              <a:avLst/>
              <a:gdLst/>
              <a:ahLst/>
              <a:cxnLst/>
              <a:rect l="l" t="t" r="r" b="b"/>
              <a:pathLst>
                <a:path w="8" h="4" extrusionOk="0">
                  <a:moveTo>
                    <a:pt x="8"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71" name="Google Shape;9171;p12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72" name="Google Shape;9172;p127"/>
            <p:cNvSpPr/>
            <p:nvPr/>
          </p:nvSpPr>
          <p:spPr>
            <a:xfrm>
              <a:off x="2550480" y="1753754"/>
              <a:ext cx="149" cy="68"/>
            </a:xfrm>
            <a:custGeom>
              <a:avLst/>
              <a:gdLst/>
              <a:ahLst/>
              <a:cxnLst/>
              <a:rect l="l" t="t" r="r" b="b"/>
              <a:pathLst>
                <a:path w="11" h="5" extrusionOk="0">
                  <a:moveTo>
                    <a:pt x="11"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73" name="Google Shape;9173;p127"/>
            <p:cNvSpPr/>
            <p:nvPr/>
          </p:nvSpPr>
          <p:spPr>
            <a:xfrm>
              <a:off x="2550711" y="1753903"/>
              <a:ext cx="204" cy="109"/>
            </a:xfrm>
            <a:custGeom>
              <a:avLst/>
              <a:gdLst/>
              <a:ahLst/>
              <a:cxnLst/>
              <a:rect l="l" t="t" r="r" b="b"/>
              <a:pathLst>
                <a:path w="15" h="8" extrusionOk="0">
                  <a:moveTo>
                    <a:pt x="15"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74" name="Google Shape;9174;p127"/>
            <p:cNvSpPr/>
            <p:nvPr/>
          </p:nvSpPr>
          <p:spPr>
            <a:xfrm>
              <a:off x="2549625" y="1753373"/>
              <a:ext cx="109" cy="14"/>
            </a:xfrm>
            <a:custGeom>
              <a:avLst/>
              <a:gdLst/>
              <a:ahLst/>
              <a:cxnLst/>
              <a:rect l="l" t="t" r="r" b="b"/>
              <a:pathLst>
                <a:path w="8" h="1" extrusionOk="0">
                  <a:moveTo>
                    <a:pt x="7"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75" name="Google Shape;9175;p12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76" name="Google Shape;9176;p12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77" name="Google Shape;9177;p12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78" name="Google Shape;9178;p127"/>
            <p:cNvSpPr/>
            <p:nvPr/>
          </p:nvSpPr>
          <p:spPr>
            <a:xfrm>
              <a:off x="2511499" y="1770440"/>
              <a:ext cx="489" cy="14"/>
            </a:xfrm>
            <a:custGeom>
              <a:avLst/>
              <a:gdLst/>
              <a:ahLst/>
              <a:cxnLst/>
              <a:rect l="l" t="t" r="r" b="b"/>
              <a:pathLst>
                <a:path w="36" h="1" extrusionOk="0">
                  <a:moveTo>
                    <a:pt x="15" y="0"/>
                  </a:moveTo>
                  <a:lnTo>
                    <a:pt x="36" y="0"/>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79" name="Google Shape;9179;p12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80" name="Google Shape;9180;p12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81" name="Google Shape;9181;p12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82" name="Google Shape;9182;p12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83" name="Google Shape;9183;p12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84" name="Google Shape;9184;p12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85" name="Google Shape;9185;p12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86" name="Google Shape;9186;p12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87" name="Google Shape;9187;p12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88" name="Google Shape;9188;p12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89" name="Google Shape;9189;p12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90" name="Google Shape;9190;p12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91" name="Google Shape;9191;p12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92" name="Google Shape;9192;p12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93" name="Google Shape;9193;p12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94" name="Google Shape;9194;p127"/>
            <p:cNvSpPr/>
            <p:nvPr/>
          </p:nvSpPr>
          <p:spPr>
            <a:xfrm>
              <a:off x="2579848" y="1757895"/>
              <a:ext cx="68" cy="14"/>
            </a:xfrm>
            <a:custGeom>
              <a:avLst/>
              <a:gdLst/>
              <a:ahLst/>
              <a:cxnLst/>
              <a:rect l="l" t="t" r="r" b="b"/>
              <a:pathLst>
                <a:path w="5"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95" name="Google Shape;9195;p127"/>
            <p:cNvSpPr/>
            <p:nvPr/>
          </p:nvSpPr>
          <p:spPr>
            <a:xfrm>
              <a:off x="2583419" y="1758221"/>
              <a:ext cx="204" cy="68"/>
            </a:xfrm>
            <a:custGeom>
              <a:avLst/>
              <a:gdLst/>
              <a:ahLst/>
              <a:cxnLst/>
              <a:rect l="l" t="t" r="r" b="b"/>
              <a:pathLst>
                <a:path w="15" h="5" extrusionOk="0">
                  <a:moveTo>
                    <a:pt x="0" y="4"/>
                  </a:moveTo>
                  <a:lnTo>
                    <a:pt x="1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96" name="Google Shape;9196;p12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97" name="Google Shape;9197;p127"/>
            <p:cNvSpPr/>
            <p:nvPr/>
          </p:nvSpPr>
          <p:spPr>
            <a:xfrm>
              <a:off x="2582319" y="1758465"/>
              <a:ext cx="109" cy="14"/>
            </a:xfrm>
            <a:custGeom>
              <a:avLst/>
              <a:gdLst/>
              <a:ahLst/>
              <a:cxnLst/>
              <a:rect l="l" t="t" r="r" b="b"/>
              <a:pathLst>
                <a:path w="8" h="1" extrusionOk="0">
                  <a:moveTo>
                    <a:pt x="1" y="0"/>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98" name="Google Shape;9198;p127"/>
            <p:cNvSpPr/>
            <p:nvPr/>
          </p:nvSpPr>
          <p:spPr>
            <a:xfrm>
              <a:off x="2584030" y="1758126"/>
              <a:ext cx="68" cy="14"/>
            </a:xfrm>
            <a:custGeom>
              <a:avLst/>
              <a:gdLst/>
              <a:ahLst/>
              <a:cxnLst/>
              <a:rect l="l" t="t" r="r" b="b"/>
              <a:pathLst>
                <a:path w="5" h="1" extrusionOk="0">
                  <a:moveTo>
                    <a:pt x="4"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99" name="Google Shape;9199;p12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00" name="Google Shape;9200;p127"/>
            <p:cNvSpPr/>
            <p:nvPr/>
          </p:nvSpPr>
          <p:spPr>
            <a:xfrm>
              <a:off x="2582890" y="1758370"/>
              <a:ext cx="163" cy="54"/>
            </a:xfrm>
            <a:custGeom>
              <a:avLst/>
              <a:gdLst/>
              <a:ahLst/>
              <a:cxnLst/>
              <a:rect l="l" t="t" r="r" b="b"/>
              <a:pathLst>
                <a:path w="12" h="4" extrusionOk="0">
                  <a:moveTo>
                    <a:pt x="1" y="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01" name="Google Shape;9201;p127"/>
            <p:cNvSpPr/>
            <p:nvPr/>
          </p:nvSpPr>
          <p:spPr>
            <a:xfrm>
              <a:off x="2581803" y="1758506"/>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02" name="Google Shape;9202;p12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03" name="Google Shape;9203;p127"/>
            <p:cNvSpPr/>
            <p:nvPr/>
          </p:nvSpPr>
          <p:spPr>
            <a:xfrm>
              <a:off x="2600147" y="1753618"/>
              <a:ext cx="163" cy="14"/>
            </a:xfrm>
            <a:custGeom>
              <a:avLst/>
              <a:gdLst/>
              <a:ahLst/>
              <a:cxnLst/>
              <a:rect l="l" t="t" r="r" b="b"/>
              <a:pathLst>
                <a:path w="12" h="1" extrusionOk="0">
                  <a:moveTo>
                    <a:pt x="1"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04" name="Google Shape;9204;p127"/>
            <p:cNvSpPr/>
            <p:nvPr/>
          </p:nvSpPr>
          <p:spPr>
            <a:xfrm>
              <a:off x="2596250" y="1752097"/>
              <a:ext cx="54" cy="54"/>
            </a:xfrm>
            <a:custGeom>
              <a:avLst/>
              <a:gdLst/>
              <a:ahLst/>
              <a:cxnLst/>
              <a:rect l="l" t="t" r="r" b="b"/>
              <a:pathLst>
                <a:path w="4" h="4" extrusionOk="0">
                  <a:moveTo>
                    <a:pt x="1" y="0"/>
                  </a:moveTo>
                  <a:lnTo>
                    <a:pt x="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05" name="Google Shape;9205;p127"/>
            <p:cNvSpPr/>
            <p:nvPr/>
          </p:nvSpPr>
          <p:spPr>
            <a:xfrm>
              <a:off x="2599536" y="1753563"/>
              <a:ext cx="244" cy="14"/>
            </a:xfrm>
            <a:custGeom>
              <a:avLst/>
              <a:gdLst/>
              <a:ahLst/>
              <a:cxnLst/>
              <a:rect l="l" t="t" r="r" b="b"/>
              <a:pathLst>
                <a:path w="18" h="1" extrusionOk="0">
                  <a:moveTo>
                    <a:pt x="0" y="1"/>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06" name="Google Shape;9206;p127"/>
            <p:cNvSpPr/>
            <p:nvPr/>
          </p:nvSpPr>
          <p:spPr>
            <a:xfrm>
              <a:off x="2595639" y="1751473"/>
              <a:ext cx="190" cy="163"/>
            </a:xfrm>
            <a:custGeom>
              <a:avLst/>
              <a:gdLst/>
              <a:ahLst/>
              <a:cxnLst/>
              <a:rect l="l" t="t" r="r" b="b"/>
              <a:pathLst>
                <a:path w="14" h="12" extrusionOk="0">
                  <a:moveTo>
                    <a:pt x="0" y="1"/>
                  </a:moveTo>
                  <a:lnTo>
                    <a:pt x="14"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07" name="Google Shape;9207;p127"/>
            <p:cNvSpPr/>
            <p:nvPr/>
          </p:nvSpPr>
          <p:spPr>
            <a:xfrm>
              <a:off x="2595965" y="1751758"/>
              <a:ext cx="149" cy="109"/>
            </a:xfrm>
            <a:custGeom>
              <a:avLst/>
              <a:gdLst/>
              <a:ahLst/>
              <a:cxnLst/>
              <a:rect l="l" t="t" r="r" b="b"/>
              <a:pathLst>
                <a:path w="11" h="8" extrusionOk="0">
                  <a:moveTo>
                    <a:pt x="1" y="1"/>
                  </a:moveTo>
                  <a:lnTo>
                    <a:pt x="1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08" name="Google Shape;9208;p127"/>
            <p:cNvSpPr/>
            <p:nvPr/>
          </p:nvSpPr>
          <p:spPr>
            <a:xfrm>
              <a:off x="2600812" y="1753754"/>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09" name="Google Shape;9209;p12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10" name="Google Shape;9210;p12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11" name="Google Shape;9211;p127"/>
            <p:cNvSpPr/>
            <p:nvPr/>
          </p:nvSpPr>
          <p:spPr>
            <a:xfrm>
              <a:off x="2556033" y="1755138"/>
              <a:ext cx="68" cy="54"/>
            </a:xfrm>
            <a:custGeom>
              <a:avLst/>
              <a:gdLst/>
              <a:ahLst/>
              <a:cxnLst/>
              <a:rect l="l" t="t" r="r" b="b"/>
              <a:pathLst>
                <a:path w="5" h="4" extrusionOk="0">
                  <a:moveTo>
                    <a:pt x="4"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12" name="Google Shape;9212;p12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13" name="Google Shape;9213;p127"/>
            <p:cNvSpPr/>
            <p:nvPr/>
          </p:nvSpPr>
          <p:spPr>
            <a:xfrm>
              <a:off x="2552951" y="1755274"/>
              <a:ext cx="204" cy="68"/>
            </a:xfrm>
            <a:custGeom>
              <a:avLst/>
              <a:gdLst/>
              <a:ahLst/>
              <a:cxnLst/>
              <a:rect l="l" t="t" r="r" b="b"/>
              <a:pathLst>
                <a:path w="15" h="5" extrusionOk="0">
                  <a:moveTo>
                    <a:pt x="0" y="1"/>
                  </a:moveTo>
                  <a:lnTo>
                    <a:pt x="14"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14" name="Google Shape;9214;p12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15" name="Google Shape;9215;p12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16" name="Google Shape;9216;p12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17" name="Google Shape;9217;p12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18" name="Google Shape;9218;p12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19" name="Google Shape;9219;p127"/>
            <p:cNvSpPr/>
            <p:nvPr/>
          </p:nvSpPr>
          <p:spPr>
            <a:xfrm>
              <a:off x="2580663" y="1829951"/>
              <a:ext cx="204" cy="109"/>
            </a:xfrm>
            <a:custGeom>
              <a:avLst/>
              <a:gdLst/>
              <a:ahLst/>
              <a:cxnLst/>
              <a:rect l="l" t="t" r="r" b="b"/>
              <a:pathLst>
                <a:path w="15" h="8" extrusionOk="0">
                  <a:moveTo>
                    <a:pt x="14"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20" name="Google Shape;9220;p127"/>
            <p:cNvSpPr/>
            <p:nvPr/>
          </p:nvSpPr>
          <p:spPr>
            <a:xfrm>
              <a:off x="2555273" y="1862360"/>
              <a:ext cx="68" cy="68"/>
            </a:xfrm>
            <a:custGeom>
              <a:avLst/>
              <a:gdLst/>
              <a:ahLst/>
              <a:cxnLst/>
              <a:rect l="l" t="t" r="r" b="b"/>
              <a:pathLst>
                <a:path w="5" h="5" extrusionOk="0">
                  <a:moveTo>
                    <a:pt x="4" y="1"/>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21" name="Google Shape;9221;p127"/>
            <p:cNvSpPr/>
            <p:nvPr/>
          </p:nvSpPr>
          <p:spPr>
            <a:xfrm>
              <a:off x="2554798" y="1863080"/>
              <a:ext cx="68" cy="54"/>
            </a:xfrm>
            <a:custGeom>
              <a:avLst/>
              <a:gdLst/>
              <a:ahLst/>
              <a:cxnLst/>
              <a:rect l="l" t="t" r="r" b="b"/>
              <a:pathLst>
                <a:path w="5" h="4" extrusionOk="0">
                  <a:moveTo>
                    <a:pt x="1" y="4"/>
                  </a:moveTo>
                  <a:lnTo>
                    <a:pt x="4" y="1"/>
                  </a:ln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22" name="Google Shape;9222;p12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23" name="Google Shape;9223;p127"/>
            <p:cNvSpPr/>
            <p:nvPr/>
          </p:nvSpPr>
          <p:spPr>
            <a:xfrm>
              <a:off x="2620255" y="1767725"/>
              <a:ext cx="530" cy="258"/>
            </a:xfrm>
            <a:custGeom>
              <a:avLst/>
              <a:gdLst/>
              <a:ahLst/>
              <a:cxnLst/>
              <a:rect l="l" t="t" r="r" b="b"/>
              <a:pathLst>
                <a:path w="39" h="19" extrusionOk="0">
                  <a:moveTo>
                    <a:pt x="0" y="1"/>
                  </a:moveTo>
                  <a:lnTo>
                    <a:pt x="39"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24" name="Google Shape;9224;p127"/>
            <p:cNvSpPr/>
            <p:nvPr/>
          </p:nvSpPr>
          <p:spPr>
            <a:xfrm>
              <a:off x="2619589" y="1767345"/>
              <a:ext cx="434" cy="258"/>
            </a:xfrm>
            <a:custGeom>
              <a:avLst/>
              <a:gdLst/>
              <a:ahLst/>
              <a:cxnLst/>
              <a:rect l="l" t="t" r="r" b="b"/>
              <a:pathLst>
                <a:path w="32" h="19" extrusionOk="0">
                  <a:moveTo>
                    <a:pt x="0" y="1"/>
                  </a:moveTo>
                  <a:lnTo>
                    <a:pt x="32"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25" name="Google Shape;9225;p12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26" name="Google Shape;9226;p127"/>
            <p:cNvSpPr/>
            <p:nvPr/>
          </p:nvSpPr>
          <p:spPr>
            <a:xfrm>
              <a:off x="2620920" y="1768064"/>
              <a:ext cx="530" cy="339"/>
            </a:xfrm>
            <a:custGeom>
              <a:avLst/>
              <a:gdLst/>
              <a:ahLst/>
              <a:cxnLst/>
              <a:rect l="l" t="t" r="r" b="b"/>
              <a:pathLst>
                <a:path w="39" h="25" extrusionOk="0">
                  <a:moveTo>
                    <a:pt x="39" y="25"/>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27" name="Google Shape;9227;p127"/>
            <p:cNvSpPr/>
            <p:nvPr/>
          </p:nvSpPr>
          <p:spPr>
            <a:xfrm>
              <a:off x="2618870" y="1766964"/>
              <a:ext cx="448" cy="258"/>
            </a:xfrm>
            <a:custGeom>
              <a:avLst/>
              <a:gdLst/>
              <a:ahLst/>
              <a:cxnLst/>
              <a:rect l="l" t="t" r="r" b="b"/>
              <a:pathLst>
                <a:path w="33" h="19" extrusionOk="0">
                  <a:moveTo>
                    <a:pt x="1" y="1"/>
                  </a:moveTo>
                  <a:lnTo>
                    <a:pt x="32"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28" name="Google Shape;9228;p12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29" name="Google Shape;9229;p12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30" name="Google Shape;9230;p127"/>
            <p:cNvSpPr/>
            <p:nvPr/>
          </p:nvSpPr>
          <p:spPr>
            <a:xfrm>
              <a:off x="2616358" y="1765783"/>
              <a:ext cx="720" cy="339"/>
            </a:xfrm>
            <a:custGeom>
              <a:avLst/>
              <a:gdLst/>
              <a:ahLst/>
              <a:cxnLst/>
              <a:rect l="l" t="t" r="r" b="b"/>
              <a:pathLst>
                <a:path w="53" h="25" extrusionOk="0">
                  <a:moveTo>
                    <a:pt x="0" y="0"/>
                  </a:moveTo>
                  <a:lnTo>
                    <a:pt x="53"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31" name="Google Shape;9231;p127"/>
            <p:cNvSpPr/>
            <p:nvPr/>
          </p:nvSpPr>
          <p:spPr>
            <a:xfrm>
              <a:off x="2618164" y="1766639"/>
              <a:ext cx="394" cy="204"/>
            </a:xfrm>
            <a:custGeom>
              <a:avLst/>
              <a:gdLst/>
              <a:ahLst/>
              <a:cxnLst/>
              <a:rect l="l" t="t" r="r" b="b"/>
              <a:pathLst>
                <a:path w="29" h="15" extrusionOk="0">
                  <a:moveTo>
                    <a:pt x="0" y="0"/>
                  </a:moveTo>
                  <a:lnTo>
                    <a:pt x="28"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32" name="Google Shape;9232;p127"/>
            <p:cNvSpPr/>
            <p:nvPr/>
          </p:nvSpPr>
          <p:spPr>
            <a:xfrm>
              <a:off x="2607465" y="1755940"/>
              <a:ext cx="1208" cy="828"/>
            </a:xfrm>
            <a:custGeom>
              <a:avLst/>
              <a:gdLst/>
              <a:ahLst/>
              <a:cxnLst/>
              <a:rect l="l" t="t" r="r" b="b"/>
              <a:pathLst>
                <a:path w="89" h="61" extrusionOk="0">
                  <a:moveTo>
                    <a:pt x="1" y="1"/>
                  </a:moveTo>
                  <a:lnTo>
                    <a:pt x="88" y="6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33" name="Google Shape;9233;p127"/>
            <p:cNvSpPr/>
            <p:nvPr/>
          </p:nvSpPr>
          <p:spPr>
            <a:xfrm>
              <a:off x="2617349" y="1766258"/>
              <a:ext cx="489" cy="204"/>
            </a:xfrm>
            <a:custGeom>
              <a:avLst/>
              <a:gdLst/>
              <a:ahLst/>
              <a:cxnLst/>
              <a:rect l="l" t="t" r="r" b="b"/>
              <a:pathLst>
                <a:path w="36" h="15" extrusionOk="0">
                  <a:moveTo>
                    <a:pt x="1" y="0"/>
                  </a:moveTo>
                  <a:lnTo>
                    <a:pt x="36"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34" name="Google Shape;9234;p127"/>
            <p:cNvSpPr/>
            <p:nvPr/>
          </p:nvSpPr>
          <p:spPr>
            <a:xfrm>
              <a:off x="2514350" y="1832802"/>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35" name="Google Shape;9235;p12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36" name="Google Shape;9236;p12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37" name="Google Shape;9237;p127"/>
            <p:cNvSpPr/>
            <p:nvPr/>
          </p:nvSpPr>
          <p:spPr>
            <a:xfrm>
              <a:off x="2517772" y="1837839"/>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38" name="Google Shape;9238;p12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39" name="Google Shape;9239;p12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40" name="Google Shape;9240;p12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41" name="Google Shape;9241;p12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42" name="Google Shape;9242;p127"/>
            <p:cNvSpPr/>
            <p:nvPr/>
          </p:nvSpPr>
          <p:spPr>
            <a:xfrm>
              <a:off x="2514500" y="1833372"/>
              <a:ext cx="14" cy="109"/>
            </a:xfrm>
            <a:custGeom>
              <a:avLst/>
              <a:gdLst/>
              <a:ahLst/>
              <a:cxnLst/>
              <a:rect l="l" t="t" r="r" b="b"/>
              <a:pathLst>
                <a:path w="1" h="8" extrusionOk="0">
                  <a:moveTo>
                    <a:pt x="0"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43" name="Google Shape;9243;p127"/>
            <p:cNvSpPr/>
            <p:nvPr/>
          </p:nvSpPr>
          <p:spPr>
            <a:xfrm>
              <a:off x="2503556" y="1818831"/>
              <a:ext cx="14" cy="54"/>
            </a:xfrm>
            <a:custGeom>
              <a:avLst/>
              <a:gdLst/>
              <a:ahLst/>
              <a:cxnLst/>
              <a:rect l="l" t="t" r="r" b="b"/>
              <a:pathLst>
                <a:path w="1" h="4" extrusionOk="0">
                  <a:moveTo>
                    <a:pt x="1"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44" name="Google Shape;9244;p127"/>
            <p:cNvSpPr/>
            <p:nvPr/>
          </p:nvSpPr>
          <p:spPr>
            <a:xfrm>
              <a:off x="2514310" y="1832422"/>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45" name="Google Shape;9245;p127"/>
            <p:cNvSpPr/>
            <p:nvPr/>
          </p:nvSpPr>
          <p:spPr>
            <a:xfrm>
              <a:off x="2505606" y="1850439"/>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46" name="Google Shape;9246;p127"/>
            <p:cNvSpPr/>
            <p:nvPr/>
          </p:nvSpPr>
          <p:spPr>
            <a:xfrm>
              <a:off x="2503801" y="1819251"/>
              <a:ext cx="54" cy="109"/>
            </a:xfrm>
            <a:custGeom>
              <a:avLst/>
              <a:gdLst/>
              <a:ahLst/>
              <a:cxnLst/>
              <a:rect l="l" t="t" r="r" b="b"/>
              <a:pathLst>
                <a:path w="4" h="8" extrusionOk="0">
                  <a:moveTo>
                    <a:pt x="4"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47" name="Google Shape;9247;p12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48" name="Google Shape;9248;p127"/>
            <p:cNvSpPr/>
            <p:nvPr/>
          </p:nvSpPr>
          <p:spPr>
            <a:xfrm>
              <a:off x="2514405" y="1833087"/>
              <a:ext cx="14" cy="109"/>
            </a:xfrm>
            <a:custGeom>
              <a:avLst/>
              <a:gdLst/>
              <a:ahLst/>
              <a:cxnLst/>
              <a:rect l="l" t="t" r="r" b="b"/>
              <a:pathLst>
                <a:path w="1" h="8" extrusionOk="0">
                  <a:moveTo>
                    <a:pt x="0"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49" name="Google Shape;9249;p127"/>
            <p:cNvSpPr/>
            <p:nvPr/>
          </p:nvSpPr>
          <p:spPr>
            <a:xfrm>
              <a:off x="2514255" y="1832136"/>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50" name="Google Shape;9250;p12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51" name="Google Shape;9251;p12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52" name="Google Shape;9252;p12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53" name="Google Shape;9253;p12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54" name="Google Shape;9254;p127"/>
            <p:cNvSpPr/>
            <p:nvPr/>
          </p:nvSpPr>
          <p:spPr>
            <a:xfrm>
              <a:off x="2599196" y="1756374"/>
              <a:ext cx="299" cy="109"/>
            </a:xfrm>
            <a:custGeom>
              <a:avLst/>
              <a:gdLst/>
              <a:ahLst/>
              <a:cxnLst/>
              <a:rect l="l" t="t" r="r" b="b"/>
              <a:pathLst>
                <a:path w="22" h="8" extrusionOk="0">
                  <a:moveTo>
                    <a:pt x="22"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55" name="Google Shape;9255;p127"/>
            <p:cNvSpPr/>
            <p:nvPr/>
          </p:nvSpPr>
          <p:spPr>
            <a:xfrm>
              <a:off x="2502796" y="1817215"/>
              <a:ext cx="964" cy="109"/>
            </a:xfrm>
            <a:custGeom>
              <a:avLst/>
              <a:gdLst/>
              <a:ahLst/>
              <a:cxnLst/>
              <a:rect l="l" t="t" r="r" b="b"/>
              <a:pathLst>
                <a:path w="71" h="8" extrusionOk="0">
                  <a:moveTo>
                    <a:pt x="71"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56" name="Google Shape;9256;p127"/>
            <p:cNvSpPr/>
            <p:nvPr/>
          </p:nvSpPr>
          <p:spPr>
            <a:xfrm>
              <a:off x="2513264" y="1818396"/>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57" name="Google Shape;9257;p127"/>
            <p:cNvSpPr/>
            <p:nvPr/>
          </p:nvSpPr>
          <p:spPr>
            <a:xfrm>
              <a:off x="2516020" y="1818301"/>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58" name="Google Shape;9258;p127"/>
            <p:cNvSpPr/>
            <p:nvPr/>
          </p:nvSpPr>
          <p:spPr>
            <a:xfrm>
              <a:off x="2514119" y="1818396"/>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59" name="Google Shape;9259;p127"/>
            <p:cNvSpPr/>
            <p:nvPr/>
          </p:nvSpPr>
          <p:spPr>
            <a:xfrm>
              <a:off x="2596725" y="1756849"/>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60" name="Google Shape;9260;p127"/>
            <p:cNvSpPr/>
            <p:nvPr/>
          </p:nvSpPr>
          <p:spPr>
            <a:xfrm>
              <a:off x="2599766" y="1756184"/>
              <a:ext cx="299" cy="109"/>
            </a:xfrm>
            <a:custGeom>
              <a:avLst/>
              <a:gdLst/>
              <a:ahLst/>
              <a:cxnLst/>
              <a:rect l="l" t="t" r="r" b="b"/>
              <a:pathLst>
                <a:path w="22" h="8" extrusionOk="0">
                  <a:moveTo>
                    <a:pt x="22"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61" name="Google Shape;9261;p127"/>
            <p:cNvSpPr/>
            <p:nvPr/>
          </p:nvSpPr>
          <p:spPr>
            <a:xfrm>
              <a:off x="2502131" y="1817161"/>
              <a:ext cx="258" cy="14"/>
            </a:xfrm>
            <a:custGeom>
              <a:avLst/>
              <a:gdLst/>
              <a:ahLst/>
              <a:cxnLst/>
              <a:rect l="l" t="t" r="r" b="b"/>
              <a:pathLst>
                <a:path w="19" h="1" extrusionOk="0">
                  <a:moveTo>
                    <a:pt x="1" y="1"/>
                  </a:moveTo>
                  <a:lnTo>
                    <a:pt x="18"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62" name="Google Shape;9262;p127"/>
            <p:cNvSpPr/>
            <p:nvPr/>
          </p:nvSpPr>
          <p:spPr>
            <a:xfrm>
              <a:off x="2595109" y="1756659"/>
              <a:ext cx="149" cy="54"/>
            </a:xfrm>
            <a:custGeom>
              <a:avLst/>
              <a:gdLst/>
              <a:ahLst/>
              <a:cxnLst/>
              <a:rect l="l" t="t" r="r" b="b"/>
              <a:pathLst>
                <a:path w="11" h="4" extrusionOk="0">
                  <a:moveTo>
                    <a:pt x="11"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63" name="Google Shape;9263;p127"/>
            <p:cNvSpPr/>
            <p:nvPr/>
          </p:nvSpPr>
          <p:spPr>
            <a:xfrm>
              <a:off x="2602672" y="1754568"/>
              <a:ext cx="109" cy="54"/>
            </a:xfrm>
            <a:custGeom>
              <a:avLst/>
              <a:gdLst/>
              <a:ahLst/>
              <a:cxnLst/>
              <a:rect l="l" t="t" r="r" b="b"/>
              <a:pathLst>
                <a:path w="8" h="4" extrusionOk="0">
                  <a:moveTo>
                    <a:pt x="7" y="0"/>
                  </a:moveTo>
                  <a:lnTo>
                    <a:pt x="0"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64" name="Google Shape;9264;p127"/>
            <p:cNvSpPr/>
            <p:nvPr/>
          </p:nvSpPr>
          <p:spPr>
            <a:xfrm>
              <a:off x="2595544" y="1756795"/>
              <a:ext cx="190" cy="14"/>
            </a:xfrm>
            <a:custGeom>
              <a:avLst/>
              <a:gdLst/>
              <a:ahLst/>
              <a:cxnLst/>
              <a:rect l="l" t="t" r="r" b="b"/>
              <a:pathLst>
                <a:path w="14" h="1" extrusionOk="0">
                  <a:moveTo>
                    <a:pt x="14"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65" name="Google Shape;9265;p127"/>
            <p:cNvSpPr/>
            <p:nvPr/>
          </p:nvSpPr>
          <p:spPr>
            <a:xfrm>
              <a:off x="2595965" y="1756849"/>
              <a:ext cx="244" cy="14"/>
            </a:xfrm>
            <a:custGeom>
              <a:avLst/>
              <a:gdLst/>
              <a:ahLst/>
              <a:cxnLst/>
              <a:rect l="l" t="t" r="r" b="b"/>
              <a:pathLst>
                <a:path w="18" h="1" extrusionOk="0">
                  <a:moveTo>
                    <a:pt x="18"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66" name="Google Shape;9266;p127"/>
            <p:cNvSpPr/>
            <p:nvPr/>
          </p:nvSpPr>
          <p:spPr>
            <a:xfrm>
              <a:off x="2602047" y="1754948"/>
              <a:ext cx="204" cy="149"/>
            </a:xfrm>
            <a:custGeom>
              <a:avLst/>
              <a:gdLst/>
              <a:ahLst/>
              <a:cxnLst/>
              <a:rect l="l" t="t" r="r" b="b"/>
              <a:pathLst>
                <a:path w="15" h="11" extrusionOk="0">
                  <a:moveTo>
                    <a:pt x="15"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67" name="Google Shape;9267;p127"/>
            <p:cNvSpPr/>
            <p:nvPr/>
          </p:nvSpPr>
          <p:spPr>
            <a:xfrm>
              <a:off x="2507127" y="1817690"/>
              <a:ext cx="1005" cy="109"/>
            </a:xfrm>
            <a:custGeom>
              <a:avLst/>
              <a:gdLst/>
              <a:ahLst/>
              <a:cxnLst/>
              <a:rect l="l" t="t" r="r" b="b"/>
              <a:pathLst>
                <a:path w="74" h="8" extrusionOk="0">
                  <a:moveTo>
                    <a:pt x="74"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68" name="Google Shape;9268;p127"/>
            <p:cNvSpPr/>
            <p:nvPr/>
          </p:nvSpPr>
          <p:spPr>
            <a:xfrm>
              <a:off x="2526665" y="181721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69" name="Google Shape;9269;p127"/>
            <p:cNvSpPr/>
            <p:nvPr/>
          </p:nvSpPr>
          <p:spPr>
            <a:xfrm>
              <a:off x="2597010" y="1756795"/>
              <a:ext cx="258" cy="14"/>
            </a:xfrm>
            <a:custGeom>
              <a:avLst/>
              <a:gdLst/>
              <a:ahLst/>
              <a:cxnLst/>
              <a:rect l="l" t="t" r="r" b="b"/>
              <a:pathLst>
                <a:path w="19" h="1" extrusionOk="0">
                  <a:moveTo>
                    <a:pt x="18" y="1"/>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70" name="Google Shape;9270;p127"/>
            <p:cNvSpPr/>
            <p:nvPr/>
          </p:nvSpPr>
          <p:spPr>
            <a:xfrm>
              <a:off x="2527330" y="1817120"/>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71" name="Google Shape;9271;p127"/>
            <p:cNvSpPr/>
            <p:nvPr/>
          </p:nvSpPr>
          <p:spPr>
            <a:xfrm>
              <a:off x="2598626" y="1756564"/>
              <a:ext cx="299" cy="54"/>
            </a:xfrm>
            <a:custGeom>
              <a:avLst/>
              <a:gdLst/>
              <a:ahLst/>
              <a:cxnLst/>
              <a:rect l="l" t="t" r="r" b="b"/>
              <a:pathLst>
                <a:path w="22" h="4" extrusionOk="0">
                  <a:moveTo>
                    <a:pt x="22"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72" name="Google Shape;9272;p127"/>
            <p:cNvSpPr/>
            <p:nvPr/>
          </p:nvSpPr>
          <p:spPr>
            <a:xfrm>
              <a:off x="2600337" y="1755940"/>
              <a:ext cx="299" cy="109"/>
            </a:xfrm>
            <a:custGeom>
              <a:avLst/>
              <a:gdLst/>
              <a:ahLst/>
              <a:cxnLst/>
              <a:rect l="l" t="t" r="r" b="b"/>
              <a:pathLst>
                <a:path w="22" h="8" extrusionOk="0">
                  <a:moveTo>
                    <a:pt x="22"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73" name="Google Shape;9273;p127"/>
            <p:cNvSpPr/>
            <p:nvPr/>
          </p:nvSpPr>
          <p:spPr>
            <a:xfrm>
              <a:off x="2598056" y="1756659"/>
              <a:ext cx="299" cy="54"/>
            </a:xfrm>
            <a:custGeom>
              <a:avLst/>
              <a:gdLst/>
              <a:ahLst/>
              <a:cxnLst/>
              <a:rect l="l" t="t" r="r" b="b"/>
              <a:pathLst>
                <a:path w="22" h="4" extrusionOk="0">
                  <a:moveTo>
                    <a:pt x="22"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74" name="Google Shape;9274;p127"/>
            <p:cNvSpPr/>
            <p:nvPr/>
          </p:nvSpPr>
          <p:spPr>
            <a:xfrm>
              <a:off x="2597485" y="1756754"/>
              <a:ext cx="299" cy="54"/>
            </a:xfrm>
            <a:custGeom>
              <a:avLst/>
              <a:gdLst/>
              <a:ahLst/>
              <a:cxnLst/>
              <a:rect l="l" t="t" r="r" b="b"/>
              <a:pathLst>
                <a:path w="22" h="4" extrusionOk="0">
                  <a:moveTo>
                    <a:pt x="22" y="0"/>
                  </a:moveTo>
                  <a:lnTo>
                    <a:pt x="1"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75" name="Google Shape;9275;p127"/>
            <p:cNvSpPr/>
            <p:nvPr/>
          </p:nvSpPr>
          <p:spPr>
            <a:xfrm>
              <a:off x="2601477" y="1755329"/>
              <a:ext cx="258" cy="149"/>
            </a:xfrm>
            <a:custGeom>
              <a:avLst/>
              <a:gdLst/>
              <a:ahLst/>
              <a:cxnLst/>
              <a:rect l="l" t="t" r="r" b="b"/>
              <a:pathLst>
                <a:path w="19" h="11" extrusionOk="0">
                  <a:moveTo>
                    <a:pt x="18" y="0"/>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76" name="Google Shape;9276;p127"/>
            <p:cNvSpPr/>
            <p:nvPr/>
          </p:nvSpPr>
          <p:spPr>
            <a:xfrm>
              <a:off x="2508498" y="1817880"/>
              <a:ext cx="923" cy="109"/>
            </a:xfrm>
            <a:custGeom>
              <a:avLst/>
              <a:gdLst/>
              <a:ahLst/>
              <a:cxnLst/>
              <a:rect l="l" t="t" r="r" b="b"/>
              <a:pathLst>
                <a:path w="68" h="8" extrusionOk="0">
                  <a:moveTo>
                    <a:pt x="67"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77" name="Google Shape;9277;p127"/>
            <p:cNvSpPr/>
            <p:nvPr/>
          </p:nvSpPr>
          <p:spPr>
            <a:xfrm>
              <a:off x="2600907" y="1755654"/>
              <a:ext cx="258" cy="163"/>
            </a:xfrm>
            <a:custGeom>
              <a:avLst/>
              <a:gdLst/>
              <a:ahLst/>
              <a:cxnLst/>
              <a:rect l="l" t="t" r="r" b="b"/>
              <a:pathLst>
                <a:path w="19" h="12" extrusionOk="0">
                  <a:moveTo>
                    <a:pt x="18"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78" name="Google Shape;9278;p127"/>
            <p:cNvSpPr/>
            <p:nvPr/>
          </p:nvSpPr>
          <p:spPr>
            <a:xfrm>
              <a:off x="2504181" y="1817310"/>
              <a:ext cx="1195" cy="149"/>
            </a:xfrm>
            <a:custGeom>
              <a:avLst/>
              <a:gdLst/>
              <a:ahLst/>
              <a:cxnLst/>
              <a:rect l="l" t="t" r="r" b="b"/>
              <a:pathLst>
                <a:path w="88" h="11" extrusionOk="0">
                  <a:moveTo>
                    <a:pt x="88" y="1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79" name="Google Shape;9279;p127"/>
            <p:cNvSpPr/>
            <p:nvPr/>
          </p:nvSpPr>
          <p:spPr>
            <a:xfrm>
              <a:off x="2512640" y="1818396"/>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80" name="Google Shape;9280;p127"/>
            <p:cNvSpPr/>
            <p:nvPr/>
          </p:nvSpPr>
          <p:spPr>
            <a:xfrm>
              <a:off x="2505457" y="1817446"/>
              <a:ext cx="1344" cy="204"/>
            </a:xfrm>
            <a:custGeom>
              <a:avLst/>
              <a:gdLst/>
              <a:ahLst/>
              <a:cxnLst/>
              <a:rect l="l" t="t" r="r" b="b"/>
              <a:pathLst>
                <a:path w="99" h="15" extrusionOk="0">
                  <a:moveTo>
                    <a:pt x="99" y="1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81" name="Google Shape;9281;p127"/>
            <p:cNvSpPr/>
            <p:nvPr/>
          </p:nvSpPr>
          <p:spPr>
            <a:xfrm>
              <a:off x="2509788" y="1818070"/>
              <a:ext cx="1195" cy="204"/>
            </a:xfrm>
            <a:custGeom>
              <a:avLst/>
              <a:gdLst/>
              <a:ahLst/>
              <a:cxnLst/>
              <a:rect l="l" t="t" r="r" b="b"/>
              <a:pathLst>
                <a:path w="88" h="15" extrusionOk="0">
                  <a:moveTo>
                    <a:pt x="88" y="1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82" name="Google Shape;9282;p127"/>
            <p:cNvSpPr/>
            <p:nvPr/>
          </p:nvSpPr>
          <p:spPr>
            <a:xfrm>
              <a:off x="2511404" y="1818355"/>
              <a:ext cx="149" cy="14"/>
            </a:xfrm>
            <a:custGeom>
              <a:avLst/>
              <a:gdLst/>
              <a:ahLst/>
              <a:cxnLst/>
              <a:rect l="l" t="t" r="r" b="b"/>
              <a:pathLst>
                <a:path w="11" h="1" extrusionOk="0">
                  <a:moveTo>
                    <a:pt x="1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83" name="Google Shape;9283;p127"/>
            <p:cNvSpPr/>
            <p:nvPr/>
          </p:nvSpPr>
          <p:spPr>
            <a:xfrm>
              <a:off x="2512029" y="181835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84" name="Google Shape;9284;p12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85" name="Google Shape;9285;p12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86" name="Google Shape;9286;p12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87" name="Google Shape;9287;p12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88" name="Google Shape;9288;p12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89" name="Google Shape;9289;p12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90" name="Google Shape;9290;p12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91" name="Google Shape;9291;p12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92" name="Google Shape;9292;p12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93" name="Google Shape;9293;p12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94" name="Google Shape;9294;p12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95" name="Google Shape;9295;p12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96" name="Google Shape;9296;p12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97" name="Google Shape;9297;p12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98" name="Google Shape;9298;p12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99" name="Google Shape;9299;p12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00" name="Google Shape;9300;p127"/>
            <p:cNvSpPr/>
            <p:nvPr/>
          </p:nvSpPr>
          <p:spPr>
            <a:xfrm>
              <a:off x="2859015" y="2039003"/>
              <a:ext cx="109" cy="14"/>
            </a:xfrm>
            <a:custGeom>
              <a:avLst/>
              <a:gdLst/>
              <a:ahLst/>
              <a:cxnLst/>
              <a:rect l="l" t="t" r="r" b="b"/>
              <a:pathLst>
                <a:path w="8" h="1" extrusionOk="0">
                  <a:moveTo>
                    <a:pt x="0" y="0"/>
                  </a:moveTo>
                  <a:lnTo>
                    <a:pt x="7"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01" name="Google Shape;9301;p127"/>
            <p:cNvSpPr/>
            <p:nvPr/>
          </p:nvSpPr>
          <p:spPr>
            <a:xfrm>
              <a:off x="2860481" y="2039098"/>
              <a:ext cx="163" cy="54"/>
            </a:xfrm>
            <a:custGeom>
              <a:avLst/>
              <a:gdLst/>
              <a:ahLst/>
              <a:cxnLst/>
              <a:rect l="l" t="t" r="r" b="b"/>
              <a:pathLst>
                <a:path w="12" h="4" extrusionOk="0">
                  <a:moveTo>
                    <a:pt x="1" y="4"/>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02" name="Google Shape;9302;p127"/>
            <p:cNvSpPr/>
            <p:nvPr/>
          </p:nvSpPr>
          <p:spPr>
            <a:xfrm>
              <a:off x="2860156" y="2039193"/>
              <a:ext cx="149" cy="14"/>
            </a:xfrm>
            <a:custGeom>
              <a:avLst/>
              <a:gdLst/>
              <a:ahLst/>
              <a:cxnLst/>
              <a:rect l="l" t="t" r="r" b="b"/>
              <a:pathLst>
                <a:path w="11" h="1" extrusionOk="0">
                  <a:moveTo>
                    <a:pt x="0" y="0"/>
                  </a:moveTo>
                  <a:lnTo>
                    <a:pt x="1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03" name="Google Shape;9303;p127"/>
            <p:cNvSpPr/>
            <p:nvPr/>
          </p:nvSpPr>
          <p:spPr>
            <a:xfrm>
              <a:off x="2858160" y="2038569"/>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04" name="Google Shape;9304;p127"/>
            <p:cNvSpPr/>
            <p:nvPr/>
          </p:nvSpPr>
          <p:spPr>
            <a:xfrm>
              <a:off x="2858581" y="2038759"/>
              <a:ext cx="109" cy="109"/>
            </a:xfrm>
            <a:custGeom>
              <a:avLst/>
              <a:gdLst/>
              <a:ahLst/>
              <a:cxnLst/>
              <a:rect l="l" t="t" r="r" b="b"/>
              <a:pathLst>
                <a:path w="8" h="8" extrusionOk="0">
                  <a:moveTo>
                    <a:pt x="1" y="1"/>
                  </a:moveTo>
                  <a:lnTo>
                    <a:pt x="8"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05" name="Google Shape;9305;p127"/>
            <p:cNvSpPr/>
            <p:nvPr/>
          </p:nvSpPr>
          <p:spPr>
            <a:xfrm>
              <a:off x="2860821" y="2038949"/>
              <a:ext cx="109" cy="68"/>
            </a:xfrm>
            <a:custGeom>
              <a:avLst/>
              <a:gdLst/>
              <a:ahLst/>
              <a:cxnLst/>
              <a:rect l="l" t="t" r="r" b="b"/>
              <a:pathLst>
                <a:path w="8" h="5" extrusionOk="0">
                  <a:moveTo>
                    <a:pt x="0" y="4"/>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06" name="Google Shape;9306;p127"/>
            <p:cNvSpPr/>
            <p:nvPr/>
          </p:nvSpPr>
          <p:spPr>
            <a:xfrm>
              <a:off x="2852457" y="2033776"/>
              <a:ext cx="109" cy="204"/>
            </a:xfrm>
            <a:custGeom>
              <a:avLst/>
              <a:gdLst/>
              <a:ahLst/>
              <a:cxnLst/>
              <a:rect l="l" t="t" r="r" b="b"/>
              <a:pathLst>
                <a:path w="8" h="15" extrusionOk="0">
                  <a:moveTo>
                    <a:pt x="0" y="0"/>
                  </a:moveTo>
                  <a:lnTo>
                    <a:pt x="7"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07" name="Google Shape;9307;p127"/>
            <p:cNvSpPr/>
            <p:nvPr/>
          </p:nvSpPr>
          <p:spPr>
            <a:xfrm>
              <a:off x="2852267" y="2033301"/>
              <a:ext cx="109" cy="244"/>
            </a:xfrm>
            <a:custGeom>
              <a:avLst/>
              <a:gdLst/>
              <a:ahLst/>
              <a:cxnLst/>
              <a:rect l="l" t="t" r="r" b="b"/>
              <a:pathLst>
                <a:path w="8" h="18" extrusionOk="0">
                  <a:moveTo>
                    <a:pt x="0" y="0"/>
                  </a:moveTo>
                  <a:lnTo>
                    <a:pt x="7"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08" name="Google Shape;9308;p127"/>
            <p:cNvSpPr/>
            <p:nvPr/>
          </p:nvSpPr>
          <p:spPr>
            <a:xfrm>
              <a:off x="2852647" y="2034156"/>
              <a:ext cx="109" cy="204"/>
            </a:xfrm>
            <a:custGeom>
              <a:avLst/>
              <a:gdLst/>
              <a:ahLst/>
              <a:cxnLst/>
              <a:rect l="l" t="t" r="r" b="b"/>
              <a:pathLst>
                <a:path w="8" h="15" extrusionOk="0">
                  <a:moveTo>
                    <a:pt x="0" y="0"/>
                  </a:moveTo>
                  <a:lnTo>
                    <a:pt x="7" y="1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09" name="Google Shape;9309;p127"/>
            <p:cNvSpPr/>
            <p:nvPr/>
          </p:nvSpPr>
          <p:spPr>
            <a:xfrm>
              <a:off x="2852118" y="2032826"/>
              <a:ext cx="109" cy="244"/>
            </a:xfrm>
            <a:custGeom>
              <a:avLst/>
              <a:gdLst/>
              <a:ahLst/>
              <a:cxnLst/>
              <a:rect l="l" t="t" r="r" b="b"/>
              <a:pathLst>
                <a:path w="8" h="18" extrusionOk="0">
                  <a:moveTo>
                    <a:pt x="1" y="0"/>
                  </a:moveTo>
                  <a:lnTo>
                    <a:pt x="8"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10" name="Google Shape;9310;p127"/>
            <p:cNvSpPr/>
            <p:nvPr/>
          </p:nvSpPr>
          <p:spPr>
            <a:xfrm>
              <a:off x="2851602" y="2031060"/>
              <a:ext cx="109" cy="339"/>
            </a:xfrm>
            <a:custGeom>
              <a:avLst/>
              <a:gdLst/>
              <a:ahLst/>
              <a:cxnLst/>
              <a:rect l="l" t="t" r="r" b="b"/>
              <a:pathLst>
                <a:path w="8" h="25" extrusionOk="0">
                  <a:moveTo>
                    <a:pt x="0" y="0"/>
                  </a:moveTo>
                  <a:lnTo>
                    <a:pt x="7" y="2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11" name="Google Shape;9311;p127"/>
            <p:cNvSpPr/>
            <p:nvPr/>
          </p:nvSpPr>
          <p:spPr>
            <a:xfrm>
              <a:off x="2851928" y="2032296"/>
              <a:ext cx="109" cy="244"/>
            </a:xfrm>
            <a:custGeom>
              <a:avLst/>
              <a:gdLst/>
              <a:ahLst/>
              <a:cxnLst/>
              <a:rect l="l" t="t" r="r" b="b"/>
              <a:pathLst>
                <a:path w="8" h="18" extrusionOk="0">
                  <a:moveTo>
                    <a:pt x="1" y="1"/>
                  </a:moveTo>
                  <a:lnTo>
                    <a:pt x="8"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12" name="Google Shape;9312;p127"/>
            <p:cNvSpPr/>
            <p:nvPr/>
          </p:nvSpPr>
          <p:spPr>
            <a:xfrm>
              <a:off x="2857725" y="2038189"/>
              <a:ext cx="109" cy="109"/>
            </a:xfrm>
            <a:custGeom>
              <a:avLst/>
              <a:gdLst/>
              <a:ahLst/>
              <a:cxnLst/>
              <a:rect l="l" t="t" r="r" b="b"/>
              <a:pathLst>
                <a:path w="8" h="8" extrusionOk="0">
                  <a:moveTo>
                    <a:pt x="1" y="1"/>
                  </a:moveTo>
                  <a:lnTo>
                    <a:pt x="8"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13" name="Google Shape;9313;p127"/>
            <p:cNvSpPr/>
            <p:nvPr/>
          </p:nvSpPr>
          <p:spPr>
            <a:xfrm>
              <a:off x="2851792" y="2031671"/>
              <a:ext cx="109" cy="299"/>
            </a:xfrm>
            <a:custGeom>
              <a:avLst/>
              <a:gdLst/>
              <a:ahLst/>
              <a:cxnLst/>
              <a:rect l="l" t="t" r="r" b="b"/>
              <a:pathLst>
                <a:path w="8" h="22" extrusionOk="0">
                  <a:moveTo>
                    <a:pt x="0" y="1"/>
                  </a:moveTo>
                  <a:lnTo>
                    <a:pt x="7" y="22"/>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14" name="Google Shape;9314;p127"/>
            <p:cNvSpPr/>
            <p:nvPr/>
          </p:nvSpPr>
          <p:spPr>
            <a:xfrm>
              <a:off x="2852837" y="2034482"/>
              <a:ext cx="54" cy="204"/>
            </a:xfrm>
            <a:custGeom>
              <a:avLst/>
              <a:gdLst/>
              <a:ahLst/>
              <a:cxnLst/>
              <a:rect l="l" t="t" r="r" b="b"/>
              <a:pathLst>
                <a:path w="4" h="15" extrusionOk="0">
                  <a:moveTo>
                    <a:pt x="0" y="1"/>
                  </a:moveTo>
                  <a:lnTo>
                    <a:pt x="4"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15" name="Google Shape;9315;p127"/>
            <p:cNvSpPr/>
            <p:nvPr/>
          </p:nvSpPr>
          <p:spPr>
            <a:xfrm>
              <a:off x="2856870" y="2037523"/>
              <a:ext cx="109" cy="109"/>
            </a:xfrm>
            <a:custGeom>
              <a:avLst/>
              <a:gdLst/>
              <a:ahLst/>
              <a:cxnLst/>
              <a:rect l="l" t="t" r="r" b="b"/>
              <a:pathLst>
                <a:path w="8" h="8" extrusionOk="0">
                  <a:moveTo>
                    <a:pt x="1" y="1"/>
                  </a:moveTo>
                  <a:lnTo>
                    <a:pt x="8"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16" name="Google Shape;9316;p127"/>
            <p:cNvSpPr/>
            <p:nvPr/>
          </p:nvSpPr>
          <p:spPr>
            <a:xfrm>
              <a:off x="2852973" y="2034821"/>
              <a:ext cx="109" cy="149"/>
            </a:xfrm>
            <a:custGeom>
              <a:avLst/>
              <a:gdLst/>
              <a:ahLst/>
              <a:cxnLst/>
              <a:rect l="l" t="t" r="r" b="b"/>
              <a:pathLst>
                <a:path w="8" h="11" extrusionOk="0">
                  <a:moveTo>
                    <a:pt x="1" y="0"/>
                  </a:moveTo>
                  <a:lnTo>
                    <a:pt x="8"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17" name="Google Shape;9317;p127"/>
            <p:cNvSpPr/>
            <p:nvPr/>
          </p:nvSpPr>
          <p:spPr>
            <a:xfrm>
              <a:off x="2854019" y="2035772"/>
              <a:ext cx="109" cy="54"/>
            </a:xfrm>
            <a:custGeom>
              <a:avLst/>
              <a:gdLst/>
              <a:ahLst/>
              <a:cxnLst/>
              <a:rect l="l" t="t" r="r" b="b"/>
              <a:pathLst>
                <a:path w="8" h="4" extrusionOk="0">
                  <a:moveTo>
                    <a:pt x="1" y="0"/>
                  </a:moveTo>
                  <a:lnTo>
                    <a:pt x="8" y="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18" name="Google Shape;9318;p127"/>
            <p:cNvSpPr/>
            <p:nvPr/>
          </p:nvSpPr>
          <p:spPr>
            <a:xfrm>
              <a:off x="2857304" y="2037903"/>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19" name="Google Shape;9319;p127"/>
            <p:cNvSpPr/>
            <p:nvPr/>
          </p:nvSpPr>
          <p:spPr>
            <a:xfrm>
              <a:off x="2854263" y="2035813"/>
              <a:ext cx="54" cy="14"/>
            </a:xfrm>
            <a:custGeom>
              <a:avLst/>
              <a:gdLst/>
              <a:ahLst/>
              <a:cxnLst/>
              <a:rect l="l" t="t" r="r" b="b"/>
              <a:pathLst>
                <a:path w="4" h="1" extrusionOk="0">
                  <a:moveTo>
                    <a:pt x="0" y="1"/>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20" name="Google Shape;9320;p127"/>
            <p:cNvSpPr/>
            <p:nvPr/>
          </p:nvSpPr>
          <p:spPr>
            <a:xfrm>
              <a:off x="2853163" y="2035107"/>
              <a:ext cx="109" cy="109"/>
            </a:xfrm>
            <a:custGeom>
              <a:avLst/>
              <a:gdLst/>
              <a:ahLst/>
              <a:cxnLst/>
              <a:rect l="l" t="t" r="r" b="b"/>
              <a:pathLst>
                <a:path w="8" h="8" extrusionOk="0">
                  <a:moveTo>
                    <a:pt x="1" y="0"/>
                  </a:moveTo>
                  <a:lnTo>
                    <a:pt x="8"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21" name="Google Shape;9321;p127"/>
            <p:cNvSpPr/>
            <p:nvPr/>
          </p:nvSpPr>
          <p:spPr>
            <a:xfrm>
              <a:off x="2853598" y="2035487"/>
              <a:ext cx="109" cy="109"/>
            </a:xfrm>
            <a:custGeom>
              <a:avLst/>
              <a:gdLst/>
              <a:ahLst/>
              <a:cxnLst/>
              <a:rect l="l" t="t" r="r" b="b"/>
              <a:pathLst>
                <a:path w="8" h="8" extrusionOk="0">
                  <a:moveTo>
                    <a:pt x="0" y="0"/>
                  </a:moveTo>
                  <a:lnTo>
                    <a:pt x="7"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22" name="Google Shape;9322;p127"/>
            <p:cNvSpPr/>
            <p:nvPr/>
          </p:nvSpPr>
          <p:spPr>
            <a:xfrm>
              <a:off x="2853788" y="2035622"/>
              <a:ext cx="109" cy="109"/>
            </a:xfrm>
            <a:custGeom>
              <a:avLst/>
              <a:gdLst/>
              <a:ahLst/>
              <a:cxnLst/>
              <a:rect l="l" t="t" r="r" b="b"/>
              <a:pathLst>
                <a:path w="8" h="8" extrusionOk="0">
                  <a:moveTo>
                    <a:pt x="0" y="1"/>
                  </a:moveTo>
                  <a:lnTo>
                    <a:pt x="7"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23" name="Google Shape;9323;p127"/>
            <p:cNvSpPr/>
            <p:nvPr/>
          </p:nvSpPr>
          <p:spPr>
            <a:xfrm>
              <a:off x="2859490" y="2039139"/>
              <a:ext cx="109" cy="14"/>
            </a:xfrm>
            <a:custGeom>
              <a:avLst/>
              <a:gdLst/>
              <a:ahLst/>
              <a:cxnLst/>
              <a:rect l="l" t="t" r="r" b="b"/>
              <a:pathLst>
                <a:path w="8"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24" name="Google Shape;9324;p12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25" name="Google Shape;9325;p12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26" name="Google Shape;9326;p127"/>
            <p:cNvSpPr/>
            <p:nvPr/>
          </p:nvSpPr>
          <p:spPr>
            <a:xfrm>
              <a:off x="2910922" y="2013858"/>
              <a:ext cx="54" cy="14"/>
            </a:xfrm>
            <a:custGeom>
              <a:avLst/>
              <a:gdLst/>
              <a:ahLst/>
              <a:cxnLst/>
              <a:rect l="l" t="t" r="r" b="b"/>
              <a:pathLst>
                <a:path w="4" h="1" extrusionOk="0">
                  <a:moveTo>
                    <a:pt x="4" y="0"/>
                  </a:moveTo>
                  <a:lnTo>
                    <a:pt x="0" y="0"/>
                  </a:ln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27" name="Google Shape;9327;p127"/>
            <p:cNvSpPr/>
            <p:nvPr/>
          </p:nvSpPr>
          <p:spPr>
            <a:xfrm>
              <a:off x="2853353" y="2035297"/>
              <a:ext cx="109" cy="109"/>
            </a:xfrm>
            <a:custGeom>
              <a:avLst/>
              <a:gdLst/>
              <a:ahLst/>
              <a:cxnLst/>
              <a:rect l="l" t="t" r="r" b="b"/>
              <a:pathLst>
                <a:path w="8" h="8" extrusionOk="0">
                  <a:moveTo>
                    <a:pt x="8"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28" name="Google Shape;9328;p127"/>
            <p:cNvSpPr/>
            <p:nvPr/>
          </p:nvSpPr>
          <p:spPr>
            <a:xfrm>
              <a:off x="2860006" y="2039193"/>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29" name="Google Shape;9329;p12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30" name="Google Shape;9330;p127"/>
            <p:cNvSpPr/>
            <p:nvPr/>
          </p:nvSpPr>
          <p:spPr>
            <a:xfrm>
              <a:off x="2909971" y="2013518"/>
              <a:ext cx="109" cy="14"/>
            </a:xfrm>
            <a:custGeom>
              <a:avLst/>
              <a:gdLst/>
              <a:ahLst/>
              <a:cxnLst/>
              <a:rect l="l" t="t" r="r" b="b"/>
              <a:pathLst>
                <a:path w="8" h="1" extrusionOk="0">
                  <a:moveTo>
                    <a:pt x="0" y="1"/>
                  </a:moveTo>
                  <a:lnTo>
                    <a:pt x="7"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31" name="Google Shape;9331;p127"/>
            <p:cNvSpPr/>
            <p:nvPr/>
          </p:nvSpPr>
          <p:spPr>
            <a:xfrm>
              <a:off x="2909632" y="2013478"/>
              <a:ext cx="109" cy="14"/>
            </a:xfrm>
            <a:custGeom>
              <a:avLst/>
              <a:gdLst/>
              <a:ahLst/>
              <a:cxnLst/>
              <a:rect l="l" t="t" r="r" b="b"/>
              <a:pathLst>
                <a:path w="8" h="1" extrusionOk="0">
                  <a:moveTo>
                    <a:pt x="1" y="0"/>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32" name="Google Shape;9332;p127"/>
            <p:cNvSpPr/>
            <p:nvPr/>
          </p:nvSpPr>
          <p:spPr>
            <a:xfrm>
              <a:off x="2910392" y="2013668"/>
              <a:ext cx="68" cy="14"/>
            </a:xfrm>
            <a:custGeom>
              <a:avLst/>
              <a:gdLst/>
              <a:ahLst/>
              <a:cxnLst/>
              <a:rect l="l" t="t" r="r" b="b"/>
              <a:pathLst>
                <a:path w="5" h="1" extrusionOk="0">
                  <a:moveTo>
                    <a:pt x="1" y="0"/>
                  </a:moveTo>
                  <a:lnTo>
                    <a:pt x="4"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33" name="Google Shape;9333;p12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34" name="Google Shape;9334;p12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35" name="Google Shape;9335;p127"/>
            <p:cNvSpPr/>
            <p:nvPr/>
          </p:nvSpPr>
          <p:spPr>
            <a:xfrm>
              <a:off x="2962679" y="2114861"/>
              <a:ext cx="54" cy="14"/>
            </a:xfrm>
            <a:custGeom>
              <a:avLst/>
              <a:gdLst/>
              <a:ahLst/>
              <a:cxnLst/>
              <a:rect l="l" t="t" r="r" b="b"/>
              <a:pathLst>
                <a:path w="4" h="1" extrusionOk="0">
                  <a:moveTo>
                    <a:pt x="4"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36" name="Google Shape;9336;p12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37" name="Google Shape;9337;p127"/>
            <p:cNvSpPr/>
            <p:nvPr/>
          </p:nvSpPr>
          <p:spPr>
            <a:xfrm>
              <a:off x="2962544" y="2114806"/>
              <a:ext cx="0" cy="14"/>
            </a:xfrm>
            <a:custGeom>
              <a:avLst/>
              <a:gdLst/>
              <a:ahLst/>
              <a:cxnLst/>
              <a:rect l="l" t="t" r="r" b="b"/>
              <a:pathLst>
                <a:path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38" name="Google Shape;9338;p127"/>
            <p:cNvSpPr/>
            <p:nvPr/>
          </p:nvSpPr>
          <p:spPr>
            <a:xfrm>
              <a:off x="2962924" y="2114711"/>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39" name="Google Shape;9339;p12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40" name="Google Shape;9340;p12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41" name="Google Shape;9341;p12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42" name="Google Shape;9342;p12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43" name="Google Shape;9343;p12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44" name="Google Shape;9344;p12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45" name="Google Shape;9345;p127"/>
            <p:cNvSpPr/>
            <p:nvPr/>
          </p:nvSpPr>
          <p:spPr>
            <a:xfrm>
              <a:off x="2142734" y="1667061"/>
              <a:ext cx="923" cy="149"/>
            </a:xfrm>
            <a:custGeom>
              <a:avLst/>
              <a:gdLst/>
              <a:ahLst/>
              <a:cxnLst/>
              <a:rect l="l" t="t" r="r" b="b"/>
              <a:pathLst>
                <a:path w="68" h="11" extrusionOk="0">
                  <a:moveTo>
                    <a:pt x="67" y="11"/>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46" name="Google Shape;9346;p127"/>
            <p:cNvSpPr/>
            <p:nvPr/>
          </p:nvSpPr>
          <p:spPr>
            <a:xfrm>
              <a:off x="2105477" y="1674515"/>
              <a:ext cx="299" cy="14"/>
            </a:xfrm>
            <a:custGeom>
              <a:avLst/>
              <a:gdLst/>
              <a:ahLst/>
              <a:cxnLst/>
              <a:rect l="l" t="t" r="r" b="b"/>
              <a:pathLst>
                <a:path w="22" h="1" extrusionOk="0">
                  <a:moveTo>
                    <a:pt x="21"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47" name="Google Shape;9347;p127"/>
            <p:cNvSpPr/>
            <p:nvPr/>
          </p:nvSpPr>
          <p:spPr>
            <a:xfrm>
              <a:off x="2105097" y="1674570"/>
              <a:ext cx="299" cy="14"/>
            </a:xfrm>
            <a:custGeom>
              <a:avLst/>
              <a:gdLst/>
              <a:ahLst/>
              <a:cxnLst/>
              <a:rect l="l" t="t" r="r" b="b"/>
              <a:pathLst>
                <a:path w="22" h="1" extrusionOk="0">
                  <a:moveTo>
                    <a:pt x="21"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48" name="Google Shape;9348;p127"/>
            <p:cNvSpPr/>
            <p:nvPr/>
          </p:nvSpPr>
          <p:spPr>
            <a:xfrm>
              <a:off x="2101866" y="1674610"/>
              <a:ext cx="2770" cy="204"/>
            </a:xfrm>
            <a:custGeom>
              <a:avLst/>
              <a:gdLst/>
              <a:ahLst/>
              <a:cxnLst/>
              <a:rect l="l" t="t" r="r" b="b"/>
              <a:pathLst>
                <a:path w="204" h="15" extrusionOk="0">
                  <a:moveTo>
                    <a:pt x="203" y="1"/>
                  </a:moveTo>
                  <a:lnTo>
                    <a:pt x="0" y="1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49" name="Google Shape;9349;p127"/>
            <p:cNvSpPr/>
            <p:nvPr/>
          </p:nvSpPr>
          <p:spPr>
            <a:xfrm>
              <a:off x="2104622" y="1674570"/>
              <a:ext cx="394" cy="14"/>
            </a:xfrm>
            <a:custGeom>
              <a:avLst/>
              <a:gdLst/>
              <a:ahLst/>
              <a:cxnLst/>
              <a:rect l="l" t="t" r="r" b="b"/>
              <a:pathLst>
                <a:path w="29" h="1" extrusionOk="0">
                  <a:moveTo>
                    <a:pt x="28" y="0"/>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50" name="Google Shape;9350;p127"/>
            <p:cNvSpPr/>
            <p:nvPr/>
          </p:nvSpPr>
          <p:spPr>
            <a:xfrm>
              <a:off x="2101526" y="1674855"/>
              <a:ext cx="299" cy="14"/>
            </a:xfrm>
            <a:custGeom>
              <a:avLst/>
              <a:gdLst/>
              <a:ahLst/>
              <a:cxnLst/>
              <a:rect l="l" t="t" r="r" b="b"/>
              <a:pathLst>
                <a:path w="22" h="1" extrusionOk="0">
                  <a:moveTo>
                    <a:pt x="1" y="0"/>
                  </a:moveTo>
                  <a:lnTo>
                    <a:pt x="22"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51" name="Google Shape;9351;p12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52" name="Google Shape;9352;p127"/>
            <p:cNvSpPr/>
            <p:nvPr/>
          </p:nvSpPr>
          <p:spPr>
            <a:xfrm>
              <a:off x="2106903" y="1674475"/>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53" name="Google Shape;9353;p127"/>
            <p:cNvSpPr/>
            <p:nvPr/>
          </p:nvSpPr>
          <p:spPr>
            <a:xfrm>
              <a:off x="2106659" y="1674475"/>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54" name="Google Shape;9354;p127"/>
            <p:cNvSpPr/>
            <p:nvPr/>
          </p:nvSpPr>
          <p:spPr>
            <a:xfrm>
              <a:off x="2105858" y="1674515"/>
              <a:ext cx="244" cy="14"/>
            </a:xfrm>
            <a:custGeom>
              <a:avLst/>
              <a:gdLst/>
              <a:ahLst/>
              <a:cxnLst/>
              <a:rect l="l" t="t" r="r" b="b"/>
              <a:pathLst>
                <a:path w="18" h="1" extrusionOk="0">
                  <a:moveTo>
                    <a:pt x="18" y="1"/>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55" name="Google Shape;9355;p127"/>
            <p:cNvSpPr/>
            <p:nvPr/>
          </p:nvSpPr>
          <p:spPr>
            <a:xfrm>
              <a:off x="2107134" y="1674475"/>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56" name="Google Shape;9356;p127"/>
            <p:cNvSpPr/>
            <p:nvPr/>
          </p:nvSpPr>
          <p:spPr>
            <a:xfrm>
              <a:off x="2106183" y="1674475"/>
              <a:ext cx="204" cy="14"/>
            </a:xfrm>
            <a:custGeom>
              <a:avLst/>
              <a:gdLst/>
              <a:ahLst/>
              <a:cxnLst/>
              <a:rect l="l" t="t" r="r" b="b"/>
              <a:pathLst>
                <a:path w="15" h="1" extrusionOk="0">
                  <a:moveTo>
                    <a:pt x="15"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57" name="Google Shape;9357;p12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58" name="Google Shape;9358;p127"/>
            <p:cNvSpPr/>
            <p:nvPr/>
          </p:nvSpPr>
          <p:spPr>
            <a:xfrm>
              <a:off x="2101771" y="1676416"/>
              <a:ext cx="54" cy="109"/>
            </a:xfrm>
            <a:custGeom>
              <a:avLst/>
              <a:gdLst/>
              <a:ahLst/>
              <a:cxnLst/>
              <a:rect l="l" t="t" r="r" b="b"/>
              <a:pathLst>
                <a:path w="4" h="8" extrusionOk="0">
                  <a:moveTo>
                    <a:pt x="4"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59" name="Google Shape;9359;p12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60" name="Google Shape;9360;p12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61" name="Google Shape;9361;p127"/>
            <p:cNvSpPr/>
            <p:nvPr/>
          </p:nvSpPr>
          <p:spPr>
            <a:xfrm>
              <a:off x="2101676" y="1676280"/>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62" name="Google Shape;9362;p12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63" name="Google Shape;9363;p12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64" name="Google Shape;9364;p127"/>
            <p:cNvSpPr/>
            <p:nvPr/>
          </p:nvSpPr>
          <p:spPr>
            <a:xfrm>
              <a:off x="2143304" y="1674760"/>
              <a:ext cx="14" cy="489"/>
            </a:xfrm>
            <a:custGeom>
              <a:avLst/>
              <a:gdLst/>
              <a:ahLst/>
              <a:cxnLst/>
              <a:rect l="l" t="t" r="r" b="b"/>
              <a:pathLst>
                <a:path w="1" h="36" extrusionOk="0">
                  <a:moveTo>
                    <a:pt x="1" y="0"/>
                  </a:moveTo>
                  <a:lnTo>
                    <a:pt x="1" y="3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65" name="Google Shape;9365;p12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66" name="Google Shape;9366;p127"/>
            <p:cNvSpPr/>
            <p:nvPr/>
          </p:nvSpPr>
          <p:spPr>
            <a:xfrm>
              <a:off x="2143304" y="1672044"/>
              <a:ext cx="14" cy="258"/>
            </a:xfrm>
            <a:custGeom>
              <a:avLst/>
              <a:gdLst/>
              <a:ahLst/>
              <a:cxnLst/>
              <a:rect l="l" t="t" r="r" b="b"/>
              <a:pathLst>
                <a:path w="1" h="19" extrusionOk="0">
                  <a:moveTo>
                    <a:pt x="1" y="1"/>
                  </a:moveTo>
                  <a:lnTo>
                    <a:pt x="1" y="1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67" name="Google Shape;9367;p127"/>
            <p:cNvSpPr/>
            <p:nvPr/>
          </p:nvSpPr>
          <p:spPr>
            <a:xfrm>
              <a:off x="2143304" y="1673524"/>
              <a:ext cx="14" cy="394"/>
            </a:xfrm>
            <a:custGeom>
              <a:avLst/>
              <a:gdLst/>
              <a:ahLst/>
              <a:cxnLst/>
              <a:rect l="l" t="t" r="r" b="b"/>
              <a:pathLst>
                <a:path w="1" h="29" extrusionOk="0">
                  <a:moveTo>
                    <a:pt x="1" y="28"/>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68" name="Google Shape;9368;p12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69" name="Google Shape;9369;p127"/>
            <p:cNvSpPr/>
            <p:nvPr/>
          </p:nvSpPr>
          <p:spPr>
            <a:xfrm>
              <a:off x="2143589" y="1667251"/>
              <a:ext cx="68" cy="394"/>
            </a:xfrm>
            <a:custGeom>
              <a:avLst/>
              <a:gdLst/>
              <a:ahLst/>
              <a:cxnLst/>
              <a:rect l="l" t="t" r="r" b="b"/>
              <a:pathLst>
                <a:path w="5" h="29" extrusionOk="0">
                  <a:moveTo>
                    <a:pt x="4" y="0"/>
                  </a:moveTo>
                  <a:lnTo>
                    <a:pt x="1" y="2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70" name="Google Shape;9370;p12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71" name="Google Shape;9371;p127"/>
            <p:cNvSpPr/>
            <p:nvPr/>
          </p:nvSpPr>
          <p:spPr>
            <a:xfrm>
              <a:off x="2184336" y="1702281"/>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72" name="Google Shape;9372;p127"/>
            <p:cNvSpPr/>
            <p:nvPr/>
          </p:nvSpPr>
          <p:spPr>
            <a:xfrm>
              <a:off x="2184376" y="1702661"/>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73" name="Google Shape;9373;p127"/>
            <p:cNvSpPr/>
            <p:nvPr/>
          </p:nvSpPr>
          <p:spPr>
            <a:xfrm>
              <a:off x="2184376" y="1702417"/>
              <a:ext cx="14" cy="14"/>
            </a:xfrm>
            <a:custGeom>
              <a:avLst/>
              <a:gdLst/>
              <a:ahLst/>
              <a:cxnLst/>
              <a:rect l="l" t="t" r="r" b="b"/>
              <a:pathLst>
                <a:path w="1" h="1" extrusionOk="0">
                  <a:moveTo>
                    <a:pt x="1"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74" name="Google Shape;9374;p127"/>
            <p:cNvSpPr/>
            <p:nvPr/>
          </p:nvSpPr>
          <p:spPr>
            <a:xfrm>
              <a:off x="2184336" y="1702132"/>
              <a:ext cx="14" cy="68"/>
            </a:xfrm>
            <a:custGeom>
              <a:avLst/>
              <a:gdLst/>
              <a:ahLst/>
              <a:cxnLst/>
              <a:rect l="l" t="t" r="r" b="b"/>
              <a:pathLst>
                <a:path w="1" h="5" extrusionOk="0">
                  <a:moveTo>
                    <a:pt x="0" y="1"/>
                  </a:moveTo>
                  <a:lnTo>
                    <a:pt x="0" y="4"/>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75" name="Google Shape;9375;p12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76" name="Google Shape;9376;p127"/>
            <p:cNvSpPr/>
            <p:nvPr/>
          </p:nvSpPr>
          <p:spPr>
            <a:xfrm>
              <a:off x="2184241" y="1703558"/>
              <a:ext cx="14" cy="204"/>
            </a:xfrm>
            <a:custGeom>
              <a:avLst/>
              <a:gdLst/>
              <a:ahLst/>
              <a:cxnLst/>
              <a:rect l="l" t="t" r="r" b="b"/>
              <a:pathLst>
                <a:path w="1" h="15" extrusionOk="0">
                  <a:moveTo>
                    <a:pt x="0" y="1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77" name="Google Shape;9377;p127"/>
            <p:cNvSpPr/>
            <p:nvPr/>
          </p:nvSpPr>
          <p:spPr>
            <a:xfrm>
              <a:off x="2184145" y="1704033"/>
              <a:ext cx="54" cy="204"/>
            </a:xfrm>
            <a:custGeom>
              <a:avLst/>
              <a:gdLst/>
              <a:ahLst/>
              <a:cxnLst/>
              <a:rect l="l" t="t" r="r" b="b"/>
              <a:pathLst>
                <a:path w="4" h="15" extrusionOk="0">
                  <a:moveTo>
                    <a:pt x="0" y="15"/>
                  </a:moveTo>
                  <a:lnTo>
                    <a:pt x="4"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78" name="Google Shape;9378;p127"/>
            <p:cNvSpPr/>
            <p:nvPr/>
          </p:nvSpPr>
          <p:spPr>
            <a:xfrm>
              <a:off x="2185422" y="1699525"/>
              <a:ext cx="109" cy="149"/>
            </a:xfrm>
            <a:custGeom>
              <a:avLst/>
              <a:gdLst/>
              <a:ahLst/>
              <a:cxnLst/>
              <a:rect l="l" t="t" r="r" b="b"/>
              <a:pathLst>
                <a:path w="8" h="11" extrusionOk="0">
                  <a:moveTo>
                    <a:pt x="1" y="11"/>
                  </a:moveTo>
                  <a:lnTo>
                    <a:pt x="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79" name="Google Shape;9379;p127"/>
            <p:cNvSpPr/>
            <p:nvPr/>
          </p:nvSpPr>
          <p:spPr>
            <a:xfrm>
              <a:off x="2184336" y="1702987"/>
              <a:ext cx="14" cy="14"/>
            </a:xfrm>
            <a:custGeom>
              <a:avLst/>
              <a:gdLst/>
              <a:ahLst/>
              <a:cxnLst/>
              <a:rect l="l" t="t" r="r" b="b"/>
              <a:pathLst>
                <a:path w="1" h="1" extrusionOk="0">
                  <a:moveTo>
                    <a:pt x="0" y="1"/>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80" name="Google Shape;9380;p127"/>
            <p:cNvSpPr/>
            <p:nvPr/>
          </p:nvSpPr>
          <p:spPr>
            <a:xfrm>
              <a:off x="2184336" y="1703232"/>
              <a:ext cx="14" cy="109"/>
            </a:xfrm>
            <a:custGeom>
              <a:avLst/>
              <a:gdLst/>
              <a:ahLst/>
              <a:cxnLst/>
              <a:rect l="l" t="t" r="r" b="b"/>
              <a:pathLst>
                <a:path w="1" h="8" extrusionOk="0">
                  <a:moveTo>
                    <a:pt x="0" y="7"/>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81" name="Google Shape;9381;p12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82" name="Google Shape;9382;p12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83" name="Google Shape;9383;p12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84" name="Google Shape;9384;p12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85" name="Google Shape;9385;p12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86" name="Google Shape;9386;p12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87" name="Google Shape;9387;p127"/>
            <p:cNvSpPr/>
            <p:nvPr/>
          </p:nvSpPr>
          <p:spPr>
            <a:xfrm>
              <a:off x="2190649" y="1692628"/>
              <a:ext cx="14" cy="14"/>
            </a:xfrm>
            <a:custGeom>
              <a:avLst/>
              <a:gdLst/>
              <a:ahLst/>
              <a:cxnLst/>
              <a:rect l="l" t="t" r="r" b="b"/>
              <a:pathLst>
                <a:path w="1" h="1" extrusionOk="0">
                  <a:moveTo>
                    <a:pt x="1"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88" name="Google Shape;9388;p12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89" name="Google Shape;9389;p12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90" name="Google Shape;9390;p127"/>
            <p:cNvSpPr/>
            <p:nvPr/>
          </p:nvSpPr>
          <p:spPr>
            <a:xfrm>
              <a:off x="2186331" y="1673334"/>
              <a:ext cx="14" cy="109"/>
            </a:xfrm>
            <a:custGeom>
              <a:avLst/>
              <a:gdLst/>
              <a:ahLst/>
              <a:cxnLst/>
              <a:rect l="l" t="t" r="r" b="b"/>
              <a:pathLst>
                <a:path w="1" h="8" extrusionOk="0">
                  <a:moveTo>
                    <a:pt x="0" y="0"/>
                  </a:moveTo>
                  <a:lnTo>
                    <a:pt x="0"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91" name="Google Shape;9391;p12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92" name="Google Shape;9392;p12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93" name="Google Shape;9393;p12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94" name="Google Shape;9394;p12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95" name="Google Shape;9395;p12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96" name="Google Shape;9396;p12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97" name="Google Shape;9397;p12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98" name="Google Shape;9398;p127"/>
            <p:cNvSpPr/>
            <p:nvPr/>
          </p:nvSpPr>
          <p:spPr>
            <a:xfrm>
              <a:off x="2190989" y="1685119"/>
              <a:ext cx="14" cy="14"/>
            </a:xfrm>
            <a:custGeom>
              <a:avLst/>
              <a:gdLst/>
              <a:ahLst/>
              <a:cxnLst/>
              <a:rect l="l" t="t" r="r" b="b"/>
              <a:pathLst>
                <a:path w="1" h="1" extrusionOk="0">
                  <a:moveTo>
                    <a:pt x="0" y="0"/>
                  </a:move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399" name="Google Shape;9399;p12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00" name="Google Shape;9400;p12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01" name="Google Shape;9401;p127"/>
            <p:cNvSpPr/>
            <p:nvPr/>
          </p:nvSpPr>
          <p:spPr>
            <a:xfrm>
              <a:off x="2192740" y="1702512"/>
              <a:ext cx="163" cy="68"/>
            </a:xfrm>
            <a:custGeom>
              <a:avLst/>
              <a:gdLst/>
              <a:ahLst/>
              <a:cxnLst/>
              <a:rect l="l" t="t" r="r" b="b"/>
              <a:pathLst>
                <a:path w="12" h="5" extrusionOk="0">
                  <a:moveTo>
                    <a:pt x="1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02" name="Google Shape;9402;p127"/>
            <p:cNvSpPr/>
            <p:nvPr/>
          </p:nvSpPr>
          <p:spPr>
            <a:xfrm>
              <a:off x="2194546" y="1703272"/>
              <a:ext cx="679" cy="353"/>
            </a:xfrm>
            <a:custGeom>
              <a:avLst/>
              <a:gdLst/>
              <a:ahLst/>
              <a:cxnLst/>
              <a:rect l="l" t="t" r="r" b="b"/>
              <a:pathLst>
                <a:path w="50" h="26" extrusionOk="0">
                  <a:moveTo>
                    <a:pt x="50" y="2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03" name="Google Shape;9403;p127"/>
            <p:cNvSpPr/>
            <p:nvPr/>
          </p:nvSpPr>
          <p:spPr>
            <a:xfrm>
              <a:off x="2193270" y="1702661"/>
              <a:ext cx="299" cy="149"/>
            </a:xfrm>
            <a:custGeom>
              <a:avLst/>
              <a:gdLst/>
              <a:ahLst/>
              <a:cxnLst/>
              <a:rect l="l" t="t" r="r" b="b"/>
              <a:pathLst>
                <a:path w="22" h="11" extrusionOk="0">
                  <a:moveTo>
                    <a:pt x="21" y="11"/>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04" name="Google Shape;9404;p127"/>
            <p:cNvSpPr/>
            <p:nvPr/>
          </p:nvSpPr>
          <p:spPr>
            <a:xfrm>
              <a:off x="2195646" y="1703843"/>
              <a:ext cx="299" cy="204"/>
            </a:xfrm>
            <a:custGeom>
              <a:avLst/>
              <a:gdLst/>
              <a:ahLst/>
              <a:cxnLst/>
              <a:rect l="l" t="t" r="r" b="b"/>
              <a:pathLst>
                <a:path w="22" h="15" extrusionOk="0">
                  <a:moveTo>
                    <a:pt x="21" y="15"/>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05" name="Google Shape;9405;p127"/>
            <p:cNvSpPr/>
            <p:nvPr/>
          </p:nvSpPr>
          <p:spPr>
            <a:xfrm>
              <a:off x="2196067" y="1672098"/>
              <a:ext cx="204" cy="54"/>
            </a:xfrm>
            <a:custGeom>
              <a:avLst/>
              <a:gdLst/>
              <a:ahLst/>
              <a:cxnLst/>
              <a:rect l="l" t="t" r="r" b="b"/>
              <a:pathLst>
                <a:path w="15" h="4" extrusionOk="0">
                  <a:moveTo>
                    <a:pt x="15" y="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06" name="Google Shape;9406;p127"/>
            <p:cNvSpPr/>
            <p:nvPr/>
          </p:nvSpPr>
          <p:spPr>
            <a:xfrm>
              <a:off x="2197017" y="1672289"/>
              <a:ext cx="163" cy="14"/>
            </a:xfrm>
            <a:custGeom>
              <a:avLst/>
              <a:gdLst/>
              <a:ahLst/>
              <a:cxnLst/>
              <a:rect l="l" t="t" r="r" b="b"/>
              <a:pathLst>
                <a:path w="12" h="1" extrusionOk="0">
                  <a:moveTo>
                    <a:pt x="11" y="0"/>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07" name="Google Shape;9407;p127"/>
            <p:cNvSpPr/>
            <p:nvPr/>
          </p:nvSpPr>
          <p:spPr>
            <a:xfrm>
              <a:off x="2196596" y="1672194"/>
              <a:ext cx="244" cy="54"/>
            </a:xfrm>
            <a:custGeom>
              <a:avLst/>
              <a:gdLst/>
              <a:ahLst/>
              <a:cxnLst/>
              <a:rect l="l" t="t" r="r" b="b"/>
              <a:pathLst>
                <a:path w="18" h="4" extrusionOk="0">
                  <a:moveTo>
                    <a:pt x="18" y="4"/>
                  </a:moveTo>
                  <a:lnTo>
                    <a:pt x="0"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08" name="Google Shape;9408;p12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09" name="Google Shape;9409;p127"/>
            <p:cNvSpPr/>
            <p:nvPr/>
          </p:nvSpPr>
          <p:spPr>
            <a:xfrm>
              <a:off x="2196311" y="1672139"/>
              <a:ext cx="204" cy="68"/>
            </a:xfrm>
            <a:custGeom>
              <a:avLst/>
              <a:gdLst/>
              <a:ahLst/>
              <a:cxnLst/>
              <a:rect l="l" t="t" r="r" b="b"/>
              <a:pathLst>
                <a:path w="15" h="5" extrusionOk="0">
                  <a:moveTo>
                    <a:pt x="14" y="4"/>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10" name="Google Shape;9410;p127"/>
            <p:cNvSpPr/>
            <p:nvPr/>
          </p:nvSpPr>
          <p:spPr>
            <a:xfrm>
              <a:off x="2197397" y="1672614"/>
              <a:ext cx="68" cy="109"/>
            </a:xfrm>
            <a:custGeom>
              <a:avLst/>
              <a:gdLst/>
              <a:ahLst/>
              <a:cxnLst/>
              <a:rect l="l" t="t" r="r" b="b"/>
              <a:pathLst>
                <a:path w="5" h="8" extrusionOk="0">
                  <a:moveTo>
                    <a:pt x="4" y="8"/>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11" name="Google Shape;9411;p127"/>
            <p:cNvSpPr/>
            <p:nvPr/>
          </p:nvSpPr>
          <p:spPr>
            <a:xfrm>
              <a:off x="2197546" y="1672900"/>
              <a:ext cx="54" cy="109"/>
            </a:xfrm>
            <a:custGeom>
              <a:avLst/>
              <a:gdLst/>
              <a:ahLst/>
              <a:cxnLst/>
              <a:rect l="l" t="t" r="r" b="b"/>
              <a:pathLst>
                <a:path w="4" h="8" extrusionOk="0">
                  <a:moveTo>
                    <a:pt x="4"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12" name="Google Shape;9412;p127"/>
            <p:cNvSpPr/>
            <p:nvPr/>
          </p:nvSpPr>
          <p:spPr>
            <a:xfrm>
              <a:off x="2197302" y="1672329"/>
              <a:ext cx="14" cy="68"/>
            </a:xfrm>
            <a:custGeom>
              <a:avLst/>
              <a:gdLst/>
              <a:ahLst/>
              <a:cxnLst/>
              <a:rect l="l" t="t" r="r" b="b"/>
              <a:pathLst>
                <a:path w="1" h="5" extrusionOk="0">
                  <a:moveTo>
                    <a:pt x="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13" name="Google Shape;9413;p12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14" name="Google Shape;9414;p127"/>
            <p:cNvSpPr/>
            <p:nvPr/>
          </p:nvSpPr>
          <p:spPr>
            <a:xfrm>
              <a:off x="2198253" y="1673904"/>
              <a:ext cx="109" cy="109"/>
            </a:xfrm>
            <a:custGeom>
              <a:avLst/>
              <a:gdLst/>
              <a:ahLst/>
              <a:cxnLst/>
              <a:rect l="l" t="t" r="r" b="b"/>
              <a:pathLst>
                <a:path w="8" h="8" extrusionOk="0">
                  <a:moveTo>
                    <a:pt x="8" y="7"/>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15" name="Google Shape;9415;p127"/>
            <p:cNvSpPr/>
            <p:nvPr/>
          </p:nvSpPr>
          <p:spPr>
            <a:xfrm>
              <a:off x="2198022" y="1673565"/>
              <a:ext cx="54" cy="109"/>
            </a:xfrm>
            <a:custGeom>
              <a:avLst/>
              <a:gdLst/>
              <a:ahLst/>
              <a:cxnLst/>
              <a:rect l="l" t="t" r="r" b="b"/>
              <a:pathLst>
                <a:path w="4" h="8" extrusionOk="0">
                  <a:moveTo>
                    <a:pt x="4" y="8"/>
                  </a:moveTo>
                  <a:lnTo>
                    <a:pt x="0"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16" name="Google Shape;9416;p127"/>
            <p:cNvSpPr/>
            <p:nvPr/>
          </p:nvSpPr>
          <p:spPr>
            <a:xfrm>
              <a:off x="2197777" y="1673280"/>
              <a:ext cx="14" cy="68"/>
            </a:xfrm>
            <a:custGeom>
              <a:avLst/>
              <a:gdLst/>
              <a:ahLst/>
              <a:cxnLst/>
              <a:rect l="l" t="t" r="r" b="b"/>
              <a:pathLst>
                <a:path w="1" h="5" extrusionOk="0">
                  <a:moveTo>
                    <a:pt x="1" y="4"/>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17" name="Google Shape;9417;p12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18" name="Google Shape;9418;p12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19" name="Google Shape;9419;p12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20" name="Google Shape;9420;p12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21" name="Google Shape;9421;p12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22" name="Google Shape;9422;p127"/>
            <p:cNvSpPr/>
            <p:nvPr/>
          </p:nvSpPr>
          <p:spPr>
            <a:xfrm>
              <a:off x="2200208" y="1705703"/>
              <a:ext cx="2444" cy="489"/>
            </a:xfrm>
            <a:custGeom>
              <a:avLst/>
              <a:gdLst/>
              <a:ahLst/>
              <a:cxnLst/>
              <a:rect l="l" t="t" r="r" b="b"/>
              <a:pathLst>
                <a:path w="180" h="36" extrusionOk="0">
                  <a:moveTo>
                    <a:pt x="179" y="0"/>
                  </a:moveTo>
                  <a:lnTo>
                    <a:pt x="0" y="35"/>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23" name="Google Shape;9423;p127"/>
            <p:cNvSpPr/>
            <p:nvPr/>
          </p:nvSpPr>
          <p:spPr>
            <a:xfrm>
              <a:off x="2207906" y="1704657"/>
              <a:ext cx="584" cy="109"/>
            </a:xfrm>
            <a:custGeom>
              <a:avLst/>
              <a:gdLst/>
              <a:ahLst/>
              <a:cxnLst/>
              <a:rect l="l" t="t" r="r" b="b"/>
              <a:pathLst>
                <a:path w="43" h="8" extrusionOk="0">
                  <a:moveTo>
                    <a:pt x="43"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24" name="Google Shape;9424;p127"/>
            <p:cNvSpPr/>
            <p:nvPr/>
          </p:nvSpPr>
          <p:spPr>
            <a:xfrm>
              <a:off x="2208857" y="1704467"/>
              <a:ext cx="543" cy="109"/>
            </a:xfrm>
            <a:custGeom>
              <a:avLst/>
              <a:gdLst/>
              <a:ahLst/>
              <a:cxnLst/>
              <a:rect l="l" t="t" r="r" b="b"/>
              <a:pathLst>
                <a:path w="40" h="8" extrusionOk="0">
                  <a:moveTo>
                    <a:pt x="39"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25" name="Google Shape;9425;p127"/>
            <p:cNvSpPr/>
            <p:nvPr/>
          </p:nvSpPr>
          <p:spPr>
            <a:xfrm>
              <a:off x="2206100" y="1704942"/>
              <a:ext cx="584" cy="109"/>
            </a:xfrm>
            <a:custGeom>
              <a:avLst/>
              <a:gdLst/>
              <a:ahLst/>
              <a:cxnLst/>
              <a:rect l="l" t="t" r="r" b="b"/>
              <a:pathLst>
                <a:path w="43" h="8" extrusionOk="0">
                  <a:moveTo>
                    <a:pt x="43"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26" name="Google Shape;9426;p127"/>
            <p:cNvSpPr/>
            <p:nvPr/>
          </p:nvSpPr>
          <p:spPr>
            <a:xfrm>
              <a:off x="2209766" y="1704318"/>
              <a:ext cx="489" cy="109"/>
            </a:xfrm>
            <a:custGeom>
              <a:avLst/>
              <a:gdLst/>
              <a:ahLst/>
              <a:cxnLst/>
              <a:rect l="l" t="t" r="r" b="b"/>
              <a:pathLst>
                <a:path w="36" h="8" extrusionOk="0">
                  <a:moveTo>
                    <a:pt x="35"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27" name="Google Shape;9427;p127"/>
            <p:cNvSpPr/>
            <p:nvPr/>
          </p:nvSpPr>
          <p:spPr>
            <a:xfrm>
              <a:off x="2203493" y="1705418"/>
              <a:ext cx="625" cy="149"/>
            </a:xfrm>
            <a:custGeom>
              <a:avLst/>
              <a:gdLst/>
              <a:ahLst/>
              <a:cxnLst/>
              <a:rect l="l" t="t" r="r" b="b"/>
              <a:pathLst>
                <a:path w="46" h="11" extrusionOk="0">
                  <a:moveTo>
                    <a:pt x="46" y="0"/>
                  </a:moveTo>
                  <a:lnTo>
                    <a:pt x="0"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28" name="Google Shape;9428;p127"/>
            <p:cNvSpPr/>
            <p:nvPr/>
          </p:nvSpPr>
          <p:spPr>
            <a:xfrm>
              <a:off x="2210662" y="1704182"/>
              <a:ext cx="489" cy="109"/>
            </a:xfrm>
            <a:custGeom>
              <a:avLst/>
              <a:gdLst/>
              <a:ahLst/>
              <a:cxnLst/>
              <a:rect l="l" t="t" r="r" b="b"/>
              <a:pathLst>
                <a:path w="36" h="8" extrusionOk="0">
                  <a:moveTo>
                    <a:pt x="36" y="0"/>
                  </a:moveTo>
                  <a:lnTo>
                    <a:pt x="1" y="7"/>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29" name="Google Shape;9429;p127"/>
            <p:cNvSpPr/>
            <p:nvPr/>
          </p:nvSpPr>
          <p:spPr>
            <a:xfrm>
              <a:off x="2205150" y="1705078"/>
              <a:ext cx="679" cy="163"/>
            </a:xfrm>
            <a:custGeom>
              <a:avLst/>
              <a:gdLst/>
              <a:ahLst/>
              <a:cxnLst/>
              <a:rect l="l" t="t" r="r" b="b"/>
              <a:pathLst>
                <a:path w="50" h="12" extrusionOk="0">
                  <a:moveTo>
                    <a:pt x="50"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30" name="Google Shape;9430;p127"/>
            <p:cNvSpPr/>
            <p:nvPr/>
          </p:nvSpPr>
          <p:spPr>
            <a:xfrm>
              <a:off x="2202679" y="1705553"/>
              <a:ext cx="679" cy="163"/>
            </a:xfrm>
            <a:custGeom>
              <a:avLst/>
              <a:gdLst/>
              <a:ahLst/>
              <a:cxnLst/>
              <a:rect l="l" t="t" r="r" b="b"/>
              <a:pathLst>
                <a:path w="50" h="12" extrusionOk="0">
                  <a:moveTo>
                    <a:pt x="50" y="1"/>
                  </a:moveTo>
                  <a:lnTo>
                    <a:pt x="1" y="1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31" name="Google Shape;9431;p127"/>
            <p:cNvSpPr/>
            <p:nvPr/>
          </p:nvSpPr>
          <p:spPr>
            <a:xfrm>
              <a:off x="2204295" y="1705268"/>
              <a:ext cx="679" cy="109"/>
            </a:xfrm>
            <a:custGeom>
              <a:avLst/>
              <a:gdLst/>
              <a:ahLst/>
              <a:cxnLst/>
              <a:rect l="l" t="t" r="r" b="b"/>
              <a:pathLst>
                <a:path w="50" h="8" extrusionOk="0">
                  <a:moveTo>
                    <a:pt x="50" y="1"/>
                  </a:moveTo>
                  <a:lnTo>
                    <a:pt x="1"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32" name="Google Shape;9432;p127"/>
            <p:cNvSpPr/>
            <p:nvPr/>
          </p:nvSpPr>
          <p:spPr>
            <a:xfrm>
              <a:off x="2207010" y="1704793"/>
              <a:ext cx="584" cy="109"/>
            </a:xfrm>
            <a:custGeom>
              <a:avLst/>
              <a:gdLst/>
              <a:ahLst/>
              <a:cxnLst/>
              <a:rect l="l" t="t" r="r" b="b"/>
              <a:pathLst>
                <a:path w="43" h="8" extrusionOk="0">
                  <a:moveTo>
                    <a:pt x="42" y="1"/>
                  </a:moveTo>
                  <a:lnTo>
                    <a:pt x="0" y="8"/>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33" name="Google Shape;9433;p127"/>
            <p:cNvSpPr/>
            <p:nvPr/>
          </p:nvSpPr>
          <p:spPr>
            <a:xfrm>
              <a:off x="2189604" y="1699050"/>
              <a:ext cx="299" cy="339"/>
            </a:xfrm>
            <a:custGeom>
              <a:avLst/>
              <a:gdLst/>
              <a:ahLst/>
              <a:cxnLst/>
              <a:rect l="l" t="t" r="r" b="b"/>
              <a:pathLst>
                <a:path w="22" h="25" extrusionOk="0">
                  <a:moveTo>
                    <a:pt x="22" y="25"/>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34" name="Google Shape;9434;p127"/>
            <p:cNvSpPr/>
            <p:nvPr/>
          </p:nvSpPr>
          <p:spPr>
            <a:xfrm>
              <a:off x="2190364" y="1699946"/>
              <a:ext cx="353" cy="394"/>
            </a:xfrm>
            <a:custGeom>
              <a:avLst/>
              <a:gdLst/>
              <a:ahLst/>
              <a:cxnLst/>
              <a:rect l="l" t="t" r="r" b="b"/>
              <a:pathLst>
                <a:path w="26" h="29" extrusionOk="0">
                  <a:moveTo>
                    <a:pt x="25" y="29"/>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35" name="Google Shape;9435;p127"/>
            <p:cNvSpPr/>
            <p:nvPr/>
          </p:nvSpPr>
          <p:spPr>
            <a:xfrm>
              <a:off x="2191314" y="1701046"/>
              <a:ext cx="299" cy="394"/>
            </a:xfrm>
            <a:custGeom>
              <a:avLst/>
              <a:gdLst/>
              <a:ahLst/>
              <a:cxnLst/>
              <a:rect l="l" t="t" r="r" b="b"/>
              <a:pathLst>
                <a:path w="22" h="29" extrusionOk="0">
                  <a:moveTo>
                    <a:pt x="22" y="28"/>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36" name="Google Shape;9436;p127"/>
            <p:cNvSpPr/>
            <p:nvPr/>
          </p:nvSpPr>
          <p:spPr>
            <a:xfrm>
              <a:off x="2188178" y="1697475"/>
              <a:ext cx="258" cy="299"/>
            </a:xfrm>
            <a:custGeom>
              <a:avLst/>
              <a:gdLst/>
              <a:ahLst/>
              <a:cxnLst/>
              <a:rect l="l" t="t" r="r" b="b"/>
              <a:pathLst>
                <a:path w="19" h="22" extrusionOk="0">
                  <a:moveTo>
                    <a:pt x="18" y="22"/>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37" name="Google Shape;9437;p127"/>
            <p:cNvSpPr/>
            <p:nvPr/>
          </p:nvSpPr>
          <p:spPr>
            <a:xfrm>
              <a:off x="2188843" y="1698235"/>
              <a:ext cx="299" cy="353"/>
            </a:xfrm>
            <a:custGeom>
              <a:avLst/>
              <a:gdLst/>
              <a:ahLst/>
              <a:cxnLst/>
              <a:rect l="l" t="t" r="r" b="b"/>
              <a:pathLst>
                <a:path w="22" h="26" extrusionOk="0">
                  <a:moveTo>
                    <a:pt x="22" y="25"/>
                  </a:moveTo>
                  <a:lnTo>
                    <a:pt x="1" y="1"/>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38" name="Google Shape;9438;p127"/>
            <p:cNvSpPr/>
            <p:nvPr/>
          </p:nvSpPr>
          <p:spPr>
            <a:xfrm>
              <a:off x="2191980" y="1701901"/>
              <a:ext cx="299" cy="394"/>
            </a:xfrm>
            <a:custGeom>
              <a:avLst/>
              <a:gdLst/>
              <a:ahLst/>
              <a:cxnLst/>
              <a:rect l="l" t="t" r="r" b="b"/>
              <a:pathLst>
                <a:path w="22" h="29" extrusionOk="0">
                  <a:moveTo>
                    <a:pt x="22" y="28"/>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39" name="Google Shape;9439;p127"/>
            <p:cNvSpPr/>
            <p:nvPr/>
          </p:nvSpPr>
          <p:spPr>
            <a:xfrm>
              <a:off x="2187513" y="1696769"/>
              <a:ext cx="204" cy="204"/>
            </a:xfrm>
            <a:custGeom>
              <a:avLst/>
              <a:gdLst/>
              <a:ahLst/>
              <a:cxnLst/>
              <a:rect l="l" t="t" r="r" b="b"/>
              <a:pathLst>
                <a:path w="15" h="15" extrusionOk="0">
                  <a:moveTo>
                    <a:pt x="15" y="14"/>
                  </a:moveTo>
                  <a:lnTo>
                    <a:pt x="1" y="0"/>
                  </a:lnTo>
                  <a:close/>
                </a:path>
              </a:pathLst>
            </a:custGeom>
            <a:grp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extLst>
      <p:ext uri="{BB962C8B-B14F-4D97-AF65-F5344CB8AC3E}">
        <p14:creationId xmlns:p14="http://schemas.microsoft.com/office/powerpoint/2010/main" val="168700193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9443"/>
        <p:cNvGrpSpPr/>
        <p:nvPr/>
      </p:nvGrpSpPr>
      <p:grpSpPr>
        <a:xfrm>
          <a:off x="0" y="0"/>
          <a:ext cx="0" cy="0"/>
          <a:chOff x="0" y="0"/>
          <a:chExt cx="0" cy="0"/>
        </a:xfrm>
      </p:grpSpPr>
      <p:grpSp>
        <p:nvGrpSpPr>
          <p:cNvPr id="9444" name="Google Shape;9444;p128"/>
          <p:cNvGrpSpPr/>
          <p:nvPr/>
        </p:nvGrpSpPr>
        <p:grpSpPr>
          <a:xfrm>
            <a:off x="2800749" y="4531545"/>
            <a:ext cx="1470521" cy="1013783"/>
            <a:chOff x="4967783" y="2151471"/>
            <a:chExt cx="3920692" cy="2702940"/>
          </a:xfrm>
        </p:grpSpPr>
        <p:grpSp>
          <p:nvGrpSpPr>
            <p:cNvPr id="9445" name="Google Shape;9445;p128"/>
            <p:cNvGrpSpPr/>
            <p:nvPr/>
          </p:nvGrpSpPr>
          <p:grpSpPr>
            <a:xfrm>
              <a:off x="5045709" y="2252109"/>
              <a:ext cx="3761071" cy="2501708"/>
              <a:chOff x="2691784" y="1805334"/>
              <a:chExt cx="3761071" cy="2501708"/>
            </a:xfrm>
          </p:grpSpPr>
          <p:sp>
            <p:nvSpPr>
              <p:cNvPr id="9446" name="Google Shape;9446;p12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447" name="Google Shape;9447;p12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448" name="Google Shape;9448;p12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449" name="Google Shape;9449;p12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450" name="Google Shape;9450;p12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451" name="Google Shape;9451;p12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452" name="Google Shape;9452;p12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grpSp>
        <p:grpSp>
          <p:nvGrpSpPr>
            <p:cNvPr id="9453" name="Google Shape;9453;p128"/>
            <p:cNvGrpSpPr/>
            <p:nvPr/>
          </p:nvGrpSpPr>
          <p:grpSpPr>
            <a:xfrm>
              <a:off x="4967783" y="2151471"/>
              <a:ext cx="3920692" cy="2702940"/>
              <a:chOff x="2613858" y="1704696"/>
              <a:chExt cx="3920692" cy="2702940"/>
            </a:xfrm>
          </p:grpSpPr>
          <p:sp>
            <p:nvSpPr>
              <p:cNvPr id="9454" name="Google Shape;9454;p12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55" name="Google Shape;9455;p12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56" name="Google Shape;9456;p12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57" name="Google Shape;9457;p12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58" name="Google Shape;9458;p12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9459" name="Google Shape;9459;p128"/>
          <p:cNvGrpSpPr/>
          <p:nvPr/>
        </p:nvGrpSpPr>
        <p:grpSpPr>
          <a:xfrm>
            <a:off x="4672627" y="1715914"/>
            <a:ext cx="2082548" cy="944773"/>
            <a:chOff x="3530532" y="1496185"/>
            <a:chExt cx="1561911" cy="708580"/>
          </a:xfrm>
        </p:grpSpPr>
        <p:grpSp>
          <p:nvGrpSpPr>
            <p:cNvPr id="9460" name="Google Shape;9460;p128"/>
            <p:cNvGrpSpPr/>
            <p:nvPr/>
          </p:nvGrpSpPr>
          <p:grpSpPr>
            <a:xfrm>
              <a:off x="3720318" y="1857562"/>
              <a:ext cx="1372125" cy="54"/>
              <a:chOff x="3720318" y="1857562"/>
              <a:chExt cx="1372125" cy="54"/>
            </a:xfrm>
          </p:grpSpPr>
          <p:cxnSp>
            <p:nvCxnSpPr>
              <p:cNvPr id="9461" name="Google Shape;9461;p128"/>
              <p:cNvCxnSpPr>
                <a:endCxn id="9462" idx="2"/>
              </p:cNvCxnSpPr>
              <p:nvPr/>
            </p:nvCxnSpPr>
            <p:spPr>
              <a:xfrm>
                <a:off x="4440243" y="1857616"/>
                <a:ext cx="173400" cy="0"/>
              </a:xfrm>
              <a:prstGeom prst="straightConnector1">
                <a:avLst/>
              </a:prstGeom>
              <a:noFill/>
              <a:ln w="9525" cap="flat" cmpd="sng">
                <a:solidFill>
                  <a:srgbClr val="C00000"/>
                </a:solidFill>
                <a:prstDash val="solid"/>
                <a:round/>
                <a:headEnd type="none" w="med" len="med"/>
                <a:tailEnd type="none" w="med" len="med"/>
              </a:ln>
            </p:spPr>
          </p:cxnSp>
          <p:cxnSp>
            <p:nvCxnSpPr>
              <p:cNvPr id="9463" name="Google Shape;9463;p128"/>
              <p:cNvCxnSpPr/>
              <p:nvPr/>
            </p:nvCxnSpPr>
            <p:spPr>
              <a:xfrm>
                <a:off x="4074943" y="1857562"/>
                <a:ext cx="173400" cy="0"/>
              </a:xfrm>
              <a:prstGeom prst="straightConnector1">
                <a:avLst/>
              </a:prstGeom>
              <a:noFill/>
              <a:ln w="9525" cap="flat" cmpd="sng">
                <a:solidFill>
                  <a:srgbClr val="C00000"/>
                </a:solidFill>
                <a:prstDash val="solid"/>
                <a:round/>
                <a:headEnd type="none" w="med" len="med"/>
                <a:tailEnd type="none" w="med" len="med"/>
              </a:ln>
            </p:spPr>
          </p:cxnSp>
          <p:cxnSp>
            <p:nvCxnSpPr>
              <p:cNvPr id="9464" name="Google Shape;9464;p128"/>
              <p:cNvCxnSpPr/>
              <p:nvPr/>
            </p:nvCxnSpPr>
            <p:spPr>
              <a:xfrm>
                <a:off x="3720318" y="1857562"/>
                <a:ext cx="173400" cy="0"/>
              </a:xfrm>
              <a:prstGeom prst="straightConnector1">
                <a:avLst/>
              </a:prstGeom>
              <a:noFill/>
              <a:ln w="9525" cap="flat" cmpd="sng">
                <a:solidFill>
                  <a:srgbClr val="C00000"/>
                </a:solidFill>
                <a:prstDash val="solid"/>
                <a:round/>
                <a:headEnd type="none" w="med" len="med"/>
                <a:tailEnd type="none" w="med" len="med"/>
              </a:ln>
            </p:spPr>
          </p:cxnSp>
          <p:cxnSp>
            <p:nvCxnSpPr>
              <p:cNvPr id="9465" name="Google Shape;9465;p128"/>
              <p:cNvCxnSpPr>
                <a:stCxn id="9462" idx="6"/>
              </p:cNvCxnSpPr>
              <p:nvPr/>
            </p:nvCxnSpPr>
            <p:spPr>
              <a:xfrm>
                <a:off x="4801443" y="1857616"/>
                <a:ext cx="291000" cy="0"/>
              </a:xfrm>
              <a:prstGeom prst="straightConnector1">
                <a:avLst/>
              </a:prstGeom>
              <a:noFill/>
              <a:ln w="9525" cap="flat" cmpd="sng">
                <a:solidFill>
                  <a:srgbClr val="C00000"/>
                </a:solidFill>
                <a:prstDash val="solid"/>
                <a:round/>
                <a:headEnd type="none" w="med" len="med"/>
                <a:tailEnd type="triangle" w="med" len="med"/>
              </a:ln>
            </p:spPr>
          </p:cxnSp>
        </p:grpSp>
        <p:grpSp>
          <p:nvGrpSpPr>
            <p:cNvPr id="9466" name="Google Shape;9466;p128"/>
            <p:cNvGrpSpPr/>
            <p:nvPr/>
          </p:nvGrpSpPr>
          <p:grpSpPr>
            <a:xfrm>
              <a:off x="3567462" y="1496185"/>
              <a:ext cx="286500" cy="272914"/>
              <a:chOff x="3567462" y="1496185"/>
              <a:chExt cx="286500" cy="272914"/>
            </a:xfrm>
          </p:grpSpPr>
          <p:cxnSp>
            <p:nvCxnSpPr>
              <p:cNvPr id="9467" name="Google Shape;9467;p128"/>
              <p:cNvCxnSpPr/>
              <p:nvPr/>
            </p:nvCxnSpPr>
            <p:spPr>
              <a:xfrm rot="10800000">
                <a:off x="3626625" y="1596000"/>
                <a:ext cx="0" cy="173100"/>
              </a:xfrm>
              <a:prstGeom prst="straightConnector1">
                <a:avLst/>
              </a:prstGeom>
              <a:noFill/>
              <a:ln w="9525" cap="flat" cmpd="sng">
                <a:solidFill>
                  <a:srgbClr val="C00000"/>
                </a:solidFill>
                <a:prstDash val="solid"/>
                <a:round/>
                <a:headEnd type="none" w="med" len="med"/>
                <a:tailEnd type="none" w="med" len="med"/>
              </a:ln>
            </p:spPr>
          </p:cxnSp>
          <p:sp>
            <p:nvSpPr>
              <p:cNvPr id="9468" name="Google Shape;9468;p128"/>
              <p:cNvSpPr/>
              <p:nvPr/>
            </p:nvSpPr>
            <p:spPr>
              <a:xfrm>
                <a:off x="3567462" y="1496185"/>
                <a:ext cx="286500" cy="99900"/>
              </a:xfrm>
              <a:prstGeom prst="rect">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9469" name="Google Shape;9469;p128"/>
            <p:cNvSpPr/>
            <p:nvPr/>
          </p:nvSpPr>
          <p:spPr>
            <a:xfrm>
              <a:off x="3530532" y="1771972"/>
              <a:ext cx="187800" cy="1878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70" name="Google Shape;9470;p128"/>
            <p:cNvSpPr/>
            <p:nvPr/>
          </p:nvSpPr>
          <p:spPr>
            <a:xfrm>
              <a:off x="3891569" y="1779209"/>
              <a:ext cx="187800" cy="1878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9471" name="Google Shape;9471;p128"/>
            <p:cNvGrpSpPr/>
            <p:nvPr/>
          </p:nvGrpSpPr>
          <p:grpSpPr>
            <a:xfrm>
              <a:off x="3929014" y="1960574"/>
              <a:ext cx="286500" cy="242342"/>
              <a:chOff x="3929014" y="1960574"/>
              <a:chExt cx="286500" cy="242342"/>
            </a:xfrm>
          </p:grpSpPr>
          <p:cxnSp>
            <p:nvCxnSpPr>
              <p:cNvPr id="9472" name="Google Shape;9472;p128"/>
              <p:cNvCxnSpPr/>
              <p:nvPr/>
            </p:nvCxnSpPr>
            <p:spPr>
              <a:xfrm rot="10800000">
                <a:off x="3988400" y="1960574"/>
                <a:ext cx="0" cy="144300"/>
              </a:xfrm>
              <a:prstGeom prst="straightConnector1">
                <a:avLst/>
              </a:prstGeom>
              <a:noFill/>
              <a:ln w="9525" cap="flat" cmpd="sng">
                <a:solidFill>
                  <a:srgbClr val="C00000"/>
                </a:solidFill>
                <a:prstDash val="solid"/>
                <a:round/>
                <a:headEnd type="none" w="med" len="med"/>
                <a:tailEnd type="none" w="med" len="med"/>
              </a:ln>
            </p:spPr>
          </p:cxnSp>
          <p:sp>
            <p:nvSpPr>
              <p:cNvPr id="9473" name="Google Shape;9473;p128"/>
              <p:cNvSpPr/>
              <p:nvPr/>
            </p:nvSpPr>
            <p:spPr>
              <a:xfrm>
                <a:off x="3929014" y="2103016"/>
                <a:ext cx="286500" cy="99900"/>
              </a:xfrm>
              <a:prstGeom prst="rect">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474" name="Google Shape;9474;p128"/>
            <p:cNvGrpSpPr/>
            <p:nvPr/>
          </p:nvGrpSpPr>
          <p:grpSpPr>
            <a:xfrm>
              <a:off x="4290828" y="1496185"/>
              <a:ext cx="286500" cy="272914"/>
              <a:chOff x="4290828" y="1496185"/>
              <a:chExt cx="286500" cy="272914"/>
            </a:xfrm>
          </p:grpSpPr>
          <p:cxnSp>
            <p:nvCxnSpPr>
              <p:cNvPr id="9475" name="Google Shape;9475;p128"/>
              <p:cNvCxnSpPr/>
              <p:nvPr/>
            </p:nvCxnSpPr>
            <p:spPr>
              <a:xfrm rot="10800000">
                <a:off x="4350000" y="1596000"/>
                <a:ext cx="0" cy="173100"/>
              </a:xfrm>
              <a:prstGeom prst="straightConnector1">
                <a:avLst/>
              </a:prstGeom>
              <a:noFill/>
              <a:ln w="9525" cap="flat" cmpd="sng">
                <a:solidFill>
                  <a:srgbClr val="C00000"/>
                </a:solidFill>
                <a:prstDash val="solid"/>
                <a:round/>
                <a:headEnd type="none" w="med" len="med"/>
                <a:tailEnd type="none" w="med" len="med"/>
              </a:ln>
            </p:spPr>
          </p:cxnSp>
          <p:sp>
            <p:nvSpPr>
              <p:cNvPr id="9476" name="Google Shape;9476;p128"/>
              <p:cNvSpPr/>
              <p:nvPr/>
            </p:nvSpPr>
            <p:spPr>
              <a:xfrm>
                <a:off x="4290828" y="1496185"/>
                <a:ext cx="286500" cy="99900"/>
              </a:xfrm>
              <a:prstGeom prst="rect">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9477" name="Google Shape;9477;p128"/>
            <p:cNvSpPr/>
            <p:nvPr/>
          </p:nvSpPr>
          <p:spPr>
            <a:xfrm>
              <a:off x="4252606" y="1771972"/>
              <a:ext cx="187800" cy="1878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62" name="Google Shape;9462;p128"/>
            <p:cNvSpPr/>
            <p:nvPr/>
          </p:nvSpPr>
          <p:spPr>
            <a:xfrm>
              <a:off x="4613643" y="1763716"/>
              <a:ext cx="187800" cy="1878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9478" name="Google Shape;9478;p128"/>
            <p:cNvGrpSpPr/>
            <p:nvPr/>
          </p:nvGrpSpPr>
          <p:grpSpPr>
            <a:xfrm>
              <a:off x="4657726" y="1959674"/>
              <a:ext cx="286500" cy="245092"/>
              <a:chOff x="4657726" y="1959674"/>
              <a:chExt cx="286500" cy="245092"/>
            </a:xfrm>
          </p:grpSpPr>
          <p:cxnSp>
            <p:nvCxnSpPr>
              <p:cNvPr id="9479" name="Google Shape;9479;p128"/>
              <p:cNvCxnSpPr/>
              <p:nvPr/>
            </p:nvCxnSpPr>
            <p:spPr>
              <a:xfrm rot="10800000">
                <a:off x="4707475" y="1959674"/>
                <a:ext cx="0" cy="145200"/>
              </a:xfrm>
              <a:prstGeom prst="straightConnector1">
                <a:avLst/>
              </a:prstGeom>
              <a:noFill/>
              <a:ln w="9525" cap="flat" cmpd="sng">
                <a:solidFill>
                  <a:srgbClr val="C00000"/>
                </a:solidFill>
                <a:prstDash val="solid"/>
                <a:round/>
                <a:headEnd type="none" w="med" len="med"/>
                <a:tailEnd type="none" w="med" len="med"/>
              </a:ln>
            </p:spPr>
          </p:cxnSp>
          <p:sp>
            <p:nvSpPr>
              <p:cNvPr id="9480" name="Google Shape;9480;p128"/>
              <p:cNvSpPr/>
              <p:nvPr/>
            </p:nvSpPr>
            <p:spPr>
              <a:xfrm>
                <a:off x="4657726" y="2104866"/>
                <a:ext cx="286500" cy="99900"/>
              </a:xfrm>
              <a:prstGeom prst="rect">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9481" name="Google Shape;9481;p128"/>
          <p:cNvGrpSpPr/>
          <p:nvPr/>
        </p:nvGrpSpPr>
        <p:grpSpPr>
          <a:xfrm>
            <a:off x="4648652" y="2865377"/>
            <a:ext cx="2129376" cy="504865"/>
            <a:chOff x="3512551" y="2358282"/>
            <a:chExt cx="1597032" cy="378649"/>
          </a:xfrm>
        </p:grpSpPr>
        <p:grpSp>
          <p:nvGrpSpPr>
            <p:cNvPr id="9482" name="Google Shape;9482;p128"/>
            <p:cNvGrpSpPr/>
            <p:nvPr/>
          </p:nvGrpSpPr>
          <p:grpSpPr>
            <a:xfrm>
              <a:off x="3738198" y="2553002"/>
              <a:ext cx="1145834" cy="117"/>
              <a:chOff x="3738198" y="2553002"/>
              <a:chExt cx="1145834" cy="117"/>
            </a:xfrm>
          </p:grpSpPr>
          <p:cxnSp>
            <p:nvCxnSpPr>
              <p:cNvPr id="9483" name="Google Shape;9483;p128"/>
              <p:cNvCxnSpPr/>
              <p:nvPr/>
            </p:nvCxnSpPr>
            <p:spPr>
              <a:xfrm>
                <a:off x="4195395" y="2553002"/>
                <a:ext cx="231600" cy="0"/>
              </a:xfrm>
              <a:prstGeom prst="straightConnector1">
                <a:avLst/>
              </a:prstGeom>
              <a:noFill/>
              <a:ln w="9525" cap="flat" cmpd="sng">
                <a:solidFill>
                  <a:srgbClr val="C00000"/>
                </a:solidFill>
                <a:prstDash val="solid"/>
                <a:round/>
                <a:headEnd type="none" w="med" len="med"/>
                <a:tailEnd type="none" w="med" len="med"/>
              </a:ln>
            </p:spPr>
          </p:cxnSp>
          <p:cxnSp>
            <p:nvCxnSpPr>
              <p:cNvPr id="9484" name="Google Shape;9484;p128"/>
              <p:cNvCxnSpPr/>
              <p:nvPr/>
            </p:nvCxnSpPr>
            <p:spPr>
              <a:xfrm>
                <a:off x="4652432" y="2553002"/>
                <a:ext cx="231600" cy="0"/>
              </a:xfrm>
              <a:prstGeom prst="straightConnector1">
                <a:avLst/>
              </a:prstGeom>
              <a:noFill/>
              <a:ln w="9525" cap="flat" cmpd="sng">
                <a:solidFill>
                  <a:srgbClr val="C00000"/>
                </a:solidFill>
                <a:prstDash val="solid"/>
                <a:round/>
                <a:headEnd type="none" w="med" len="med"/>
                <a:tailEnd type="none" w="med" len="med"/>
              </a:ln>
            </p:spPr>
          </p:cxnSp>
          <p:cxnSp>
            <p:nvCxnSpPr>
              <p:cNvPr id="9485" name="Google Shape;9485;p128"/>
              <p:cNvCxnSpPr>
                <a:stCxn id="9486" idx="6"/>
                <a:endCxn id="9487" idx="2"/>
              </p:cNvCxnSpPr>
              <p:nvPr/>
            </p:nvCxnSpPr>
            <p:spPr>
              <a:xfrm>
                <a:off x="3738198" y="2553118"/>
                <a:ext cx="231300" cy="0"/>
              </a:xfrm>
              <a:prstGeom prst="straightConnector1">
                <a:avLst/>
              </a:prstGeom>
              <a:noFill/>
              <a:ln w="9525" cap="flat" cmpd="sng">
                <a:solidFill>
                  <a:srgbClr val="C00000"/>
                </a:solidFill>
                <a:prstDash val="solid"/>
                <a:round/>
                <a:headEnd type="none" w="med" len="med"/>
                <a:tailEnd type="none" w="med" len="med"/>
              </a:ln>
            </p:spPr>
          </p:cxnSp>
        </p:grpSp>
        <p:grpSp>
          <p:nvGrpSpPr>
            <p:cNvPr id="9488" name="Google Shape;9488;p128"/>
            <p:cNvGrpSpPr/>
            <p:nvPr/>
          </p:nvGrpSpPr>
          <p:grpSpPr>
            <a:xfrm>
              <a:off x="3969644" y="2440153"/>
              <a:ext cx="225900" cy="296779"/>
              <a:chOff x="3969644" y="2440153"/>
              <a:chExt cx="225900" cy="296779"/>
            </a:xfrm>
          </p:grpSpPr>
          <p:cxnSp>
            <p:nvCxnSpPr>
              <p:cNvPr id="9489" name="Google Shape;9489;p128"/>
              <p:cNvCxnSpPr/>
              <p:nvPr/>
            </p:nvCxnSpPr>
            <p:spPr>
              <a:xfrm>
                <a:off x="4082390" y="2637031"/>
                <a:ext cx="0" cy="99900"/>
              </a:xfrm>
              <a:prstGeom prst="straightConnector1">
                <a:avLst/>
              </a:prstGeom>
              <a:noFill/>
              <a:ln w="9525" cap="flat" cmpd="sng">
                <a:solidFill>
                  <a:srgbClr val="C00000"/>
                </a:solidFill>
                <a:prstDash val="solid"/>
                <a:round/>
                <a:headEnd type="none" w="med" len="med"/>
                <a:tailEnd type="none" w="med" len="med"/>
              </a:ln>
            </p:spPr>
          </p:cxnSp>
          <p:sp>
            <p:nvSpPr>
              <p:cNvPr id="9487" name="Google Shape;9487;p128"/>
              <p:cNvSpPr/>
              <p:nvPr/>
            </p:nvSpPr>
            <p:spPr>
              <a:xfrm>
                <a:off x="3969644" y="2440153"/>
                <a:ext cx="225900" cy="2259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90" name="Google Shape;9490;p128"/>
              <p:cNvSpPr/>
              <p:nvPr/>
            </p:nvSpPr>
            <p:spPr>
              <a:xfrm>
                <a:off x="3998471" y="2468982"/>
                <a:ext cx="168300" cy="1683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491" name="Google Shape;9491;p128"/>
            <p:cNvGrpSpPr/>
            <p:nvPr/>
          </p:nvGrpSpPr>
          <p:grpSpPr>
            <a:xfrm>
              <a:off x="4426818" y="2358282"/>
              <a:ext cx="225600" cy="307471"/>
              <a:chOff x="4426818" y="2358282"/>
              <a:chExt cx="225600" cy="307471"/>
            </a:xfrm>
          </p:grpSpPr>
          <p:cxnSp>
            <p:nvCxnSpPr>
              <p:cNvPr id="9492" name="Google Shape;9492;p128"/>
              <p:cNvCxnSpPr>
                <a:stCxn id="9493" idx="0"/>
              </p:cNvCxnSpPr>
              <p:nvPr/>
            </p:nvCxnSpPr>
            <p:spPr>
              <a:xfrm rot="10800000">
                <a:off x="4539644" y="2358282"/>
                <a:ext cx="0" cy="110700"/>
              </a:xfrm>
              <a:prstGeom prst="straightConnector1">
                <a:avLst/>
              </a:prstGeom>
              <a:noFill/>
              <a:ln w="9525" cap="flat" cmpd="sng">
                <a:solidFill>
                  <a:srgbClr val="C00000"/>
                </a:solidFill>
                <a:prstDash val="solid"/>
                <a:round/>
                <a:headEnd type="none" w="med" len="med"/>
                <a:tailEnd type="none" w="med" len="med"/>
              </a:ln>
            </p:spPr>
          </p:cxnSp>
          <p:sp>
            <p:nvSpPr>
              <p:cNvPr id="9494" name="Google Shape;9494;p128"/>
              <p:cNvSpPr/>
              <p:nvPr/>
            </p:nvSpPr>
            <p:spPr>
              <a:xfrm>
                <a:off x="4426818" y="2440153"/>
                <a:ext cx="225600" cy="2256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93" name="Google Shape;9493;p128"/>
              <p:cNvSpPr/>
              <p:nvPr/>
            </p:nvSpPr>
            <p:spPr>
              <a:xfrm>
                <a:off x="4455644" y="2468982"/>
                <a:ext cx="168000" cy="1680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495" name="Google Shape;9495;p128"/>
            <p:cNvGrpSpPr/>
            <p:nvPr/>
          </p:nvGrpSpPr>
          <p:grpSpPr>
            <a:xfrm>
              <a:off x="4883984" y="2440153"/>
              <a:ext cx="225600" cy="296479"/>
              <a:chOff x="4883984" y="2440153"/>
              <a:chExt cx="225600" cy="296479"/>
            </a:xfrm>
          </p:grpSpPr>
          <p:cxnSp>
            <p:nvCxnSpPr>
              <p:cNvPr id="9496" name="Google Shape;9496;p128"/>
              <p:cNvCxnSpPr/>
              <p:nvPr/>
            </p:nvCxnSpPr>
            <p:spPr>
              <a:xfrm>
                <a:off x="4996858" y="2637031"/>
                <a:ext cx="0" cy="99600"/>
              </a:xfrm>
              <a:prstGeom prst="straightConnector1">
                <a:avLst/>
              </a:prstGeom>
              <a:noFill/>
              <a:ln w="9525" cap="flat" cmpd="sng">
                <a:solidFill>
                  <a:srgbClr val="C00000"/>
                </a:solidFill>
                <a:prstDash val="solid"/>
                <a:round/>
                <a:headEnd type="none" w="med" len="med"/>
                <a:tailEnd type="none" w="med" len="med"/>
              </a:ln>
            </p:spPr>
          </p:cxnSp>
          <p:sp>
            <p:nvSpPr>
              <p:cNvPr id="9497" name="Google Shape;9497;p128"/>
              <p:cNvSpPr/>
              <p:nvPr/>
            </p:nvSpPr>
            <p:spPr>
              <a:xfrm>
                <a:off x="4883984" y="2440153"/>
                <a:ext cx="225600" cy="2256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498" name="Google Shape;9498;p128"/>
              <p:cNvSpPr/>
              <p:nvPr/>
            </p:nvSpPr>
            <p:spPr>
              <a:xfrm>
                <a:off x="4912810" y="2468982"/>
                <a:ext cx="168000" cy="1680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499" name="Google Shape;9499;p128"/>
            <p:cNvGrpSpPr/>
            <p:nvPr/>
          </p:nvGrpSpPr>
          <p:grpSpPr>
            <a:xfrm>
              <a:off x="3512551" y="2358356"/>
              <a:ext cx="225647" cy="307629"/>
              <a:chOff x="2182679" y="2005014"/>
              <a:chExt cx="792300" cy="1080158"/>
            </a:xfrm>
          </p:grpSpPr>
          <p:cxnSp>
            <p:nvCxnSpPr>
              <p:cNvPr id="9500" name="Google Shape;9500;p128"/>
              <p:cNvCxnSpPr>
                <a:stCxn id="9501" idx="0"/>
              </p:cNvCxnSpPr>
              <p:nvPr/>
            </p:nvCxnSpPr>
            <p:spPr>
              <a:xfrm rot="10800000">
                <a:off x="2578961" y="2005014"/>
                <a:ext cx="0" cy="388800"/>
              </a:xfrm>
              <a:prstGeom prst="straightConnector1">
                <a:avLst/>
              </a:prstGeom>
              <a:noFill/>
              <a:ln w="9525" cap="flat" cmpd="sng">
                <a:solidFill>
                  <a:srgbClr val="C00000"/>
                </a:solidFill>
                <a:prstDash val="solid"/>
                <a:round/>
                <a:headEnd type="none" w="med" len="med"/>
                <a:tailEnd type="none" w="med" len="med"/>
              </a:ln>
            </p:spPr>
          </p:cxnSp>
          <p:sp>
            <p:nvSpPr>
              <p:cNvPr id="9486" name="Google Shape;9486;p128"/>
              <p:cNvSpPr/>
              <p:nvPr/>
            </p:nvSpPr>
            <p:spPr>
              <a:xfrm>
                <a:off x="2182679" y="2292572"/>
                <a:ext cx="792300" cy="7926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01" name="Google Shape;9501;p128"/>
              <p:cNvSpPr/>
              <p:nvPr/>
            </p:nvSpPr>
            <p:spPr>
              <a:xfrm>
                <a:off x="2283911" y="2393814"/>
                <a:ext cx="590100" cy="5901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9502" name="Google Shape;9502;p128"/>
          <p:cNvGrpSpPr/>
          <p:nvPr/>
        </p:nvGrpSpPr>
        <p:grpSpPr>
          <a:xfrm>
            <a:off x="9128762" y="1297105"/>
            <a:ext cx="2079745" cy="963480"/>
            <a:chOff x="634175" y="2986275"/>
            <a:chExt cx="3147949" cy="1458344"/>
          </a:xfrm>
        </p:grpSpPr>
        <p:cxnSp>
          <p:nvCxnSpPr>
            <p:cNvPr id="9503" name="Google Shape;9503;p128"/>
            <p:cNvCxnSpPr>
              <a:stCxn id="9504" idx="4"/>
              <a:endCxn id="9505" idx="0"/>
            </p:cNvCxnSpPr>
            <p:nvPr/>
          </p:nvCxnSpPr>
          <p:spPr>
            <a:xfrm>
              <a:off x="929975" y="3577875"/>
              <a:ext cx="591300" cy="275100"/>
            </a:xfrm>
            <a:prstGeom prst="straightConnector1">
              <a:avLst/>
            </a:prstGeom>
            <a:noFill/>
            <a:ln w="9525" cap="flat" cmpd="sng">
              <a:solidFill>
                <a:srgbClr val="C00000"/>
              </a:solidFill>
              <a:prstDash val="solid"/>
              <a:round/>
              <a:headEnd type="none" w="med" len="med"/>
              <a:tailEnd type="none" w="med" len="med"/>
            </a:ln>
          </p:spPr>
        </p:cxnSp>
        <p:cxnSp>
          <p:nvCxnSpPr>
            <p:cNvPr id="9506" name="Google Shape;9506;p128"/>
            <p:cNvCxnSpPr>
              <a:stCxn id="9505" idx="0"/>
              <a:endCxn id="9507" idx="4"/>
            </p:cNvCxnSpPr>
            <p:nvPr/>
          </p:nvCxnSpPr>
          <p:spPr>
            <a:xfrm rot="10800000" flipH="1">
              <a:off x="1521366" y="3577919"/>
              <a:ext cx="686700" cy="275100"/>
            </a:xfrm>
            <a:prstGeom prst="straightConnector1">
              <a:avLst/>
            </a:prstGeom>
            <a:noFill/>
            <a:ln w="9525" cap="flat" cmpd="sng">
              <a:solidFill>
                <a:srgbClr val="C00000"/>
              </a:solidFill>
              <a:prstDash val="solid"/>
              <a:round/>
              <a:headEnd type="none" w="med" len="med"/>
              <a:tailEnd type="none" w="med" len="med"/>
            </a:ln>
          </p:spPr>
        </p:cxnSp>
        <p:cxnSp>
          <p:nvCxnSpPr>
            <p:cNvPr id="9508" name="Google Shape;9508;p128"/>
            <p:cNvCxnSpPr>
              <a:stCxn id="9507" idx="4"/>
              <a:endCxn id="9509" idx="0"/>
            </p:cNvCxnSpPr>
            <p:nvPr/>
          </p:nvCxnSpPr>
          <p:spPr>
            <a:xfrm>
              <a:off x="2208152" y="3577875"/>
              <a:ext cx="686700" cy="275100"/>
            </a:xfrm>
            <a:prstGeom prst="straightConnector1">
              <a:avLst/>
            </a:prstGeom>
            <a:noFill/>
            <a:ln w="9525" cap="flat" cmpd="sng">
              <a:solidFill>
                <a:srgbClr val="C00000"/>
              </a:solidFill>
              <a:prstDash val="solid"/>
              <a:round/>
              <a:headEnd type="none" w="med" len="med"/>
              <a:tailEnd type="none" w="med" len="med"/>
            </a:ln>
          </p:spPr>
        </p:cxnSp>
        <p:cxnSp>
          <p:nvCxnSpPr>
            <p:cNvPr id="9510" name="Google Shape;9510;p128"/>
            <p:cNvCxnSpPr>
              <a:stCxn id="9509" idx="0"/>
              <a:endCxn id="9511" idx="4"/>
            </p:cNvCxnSpPr>
            <p:nvPr/>
          </p:nvCxnSpPr>
          <p:spPr>
            <a:xfrm rot="10800000" flipH="1">
              <a:off x="2894933" y="3577918"/>
              <a:ext cx="591300" cy="275100"/>
            </a:xfrm>
            <a:prstGeom prst="straightConnector1">
              <a:avLst/>
            </a:prstGeom>
            <a:noFill/>
            <a:ln w="9525" cap="flat" cmpd="sng">
              <a:solidFill>
                <a:srgbClr val="C00000"/>
              </a:solidFill>
              <a:prstDash val="solid"/>
              <a:round/>
              <a:headEnd type="none" w="med" len="med"/>
              <a:tailEnd type="none" w="med" len="med"/>
            </a:ln>
          </p:spPr>
        </p:cxnSp>
        <p:sp>
          <p:nvSpPr>
            <p:cNvPr id="9511" name="Google Shape;9511;p128"/>
            <p:cNvSpPr/>
            <p:nvPr/>
          </p:nvSpPr>
          <p:spPr>
            <a:xfrm>
              <a:off x="3190524" y="2986275"/>
              <a:ext cx="591600" cy="591600"/>
            </a:xfrm>
            <a:prstGeom prst="ellipse">
              <a:avLst/>
            </a:prstGeom>
            <a:noFill/>
            <a:ln w="9525" cap="flat" cmpd="sng">
              <a:solidFill>
                <a:srgbClr val="C0000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9507" name="Google Shape;9507;p128"/>
            <p:cNvSpPr/>
            <p:nvPr/>
          </p:nvSpPr>
          <p:spPr>
            <a:xfrm>
              <a:off x="1912352" y="2986275"/>
              <a:ext cx="591600" cy="591600"/>
            </a:xfrm>
            <a:prstGeom prst="ellipse">
              <a:avLst/>
            </a:prstGeom>
            <a:noFill/>
            <a:ln w="9525" cap="flat" cmpd="sng">
              <a:solidFill>
                <a:srgbClr val="C0000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9504" name="Google Shape;9504;p128"/>
            <p:cNvSpPr/>
            <p:nvPr/>
          </p:nvSpPr>
          <p:spPr>
            <a:xfrm>
              <a:off x="634175" y="2986275"/>
              <a:ext cx="591600" cy="591600"/>
            </a:xfrm>
            <a:prstGeom prst="ellipse">
              <a:avLst/>
            </a:prstGeom>
            <a:noFill/>
            <a:ln w="9525" cap="flat" cmpd="sng">
              <a:solidFill>
                <a:srgbClr val="C0000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9509" name="Google Shape;9509;p128"/>
            <p:cNvSpPr/>
            <p:nvPr/>
          </p:nvSpPr>
          <p:spPr>
            <a:xfrm>
              <a:off x="2599133" y="3853018"/>
              <a:ext cx="591600" cy="591600"/>
            </a:xfrm>
            <a:prstGeom prst="ellipse">
              <a:avLst/>
            </a:prstGeom>
            <a:noFill/>
            <a:ln w="9525" cap="flat" cmpd="sng">
              <a:solidFill>
                <a:srgbClr val="C0000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9505" name="Google Shape;9505;p128"/>
            <p:cNvSpPr/>
            <p:nvPr/>
          </p:nvSpPr>
          <p:spPr>
            <a:xfrm>
              <a:off x="1225566" y="3853019"/>
              <a:ext cx="591600" cy="591600"/>
            </a:xfrm>
            <a:prstGeom prst="ellipse">
              <a:avLst/>
            </a:prstGeom>
            <a:noFill/>
            <a:ln w="9525" cap="flat" cmpd="sng">
              <a:solidFill>
                <a:srgbClr val="C0000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9512" name="Google Shape;9512;p128"/>
          <p:cNvGrpSpPr/>
          <p:nvPr/>
        </p:nvGrpSpPr>
        <p:grpSpPr>
          <a:xfrm>
            <a:off x="4667149" y="3576983"/>
            <a:ext cx="2094292" cy="392164"/>
            <a:chOff x="998425" y="1182125"/>
            <a:chExt cx="1065400" cy="199500"/>
          </a:xfrm>
        </p:grpSpPr>
        <p:sp>
          <p:nvSpPr>
            <p:cNvPr id="9513" name="Google Shape;9513;p12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14" name="Google Shape;9514;p12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15" name="Google Shape;9515;p12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16" name="Google Shape;9516;p12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17" name="Google Shape;9517;p12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518" name="Google Shape;9518;p128"/>
          <p:cNvGrpSpPr/>
          <p:nvPr/>
        </p:nvGrpSpPr>
        <p:grpSpPr>
          <a:xfrm>
            <a:off x="9124823" y="2400299"/>
            <a:ext cx="2087621" cy="488972"/>
            <a:chOff x="1247650" y="2075423"/>
            <a:chExt cx="6648477" cy="1557238"/>
          </a:xfrm>
        </p:grpSpPr>
        <p:sp>
          <p:nvSpPr>
            <p:cNvPr id="9519" name="Google Shape;9519;p12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20" name="Google Shape;9520;p12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21" name="Google Shape;9521;p12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22" name="Google Shape;9522;p12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23" name="Google Shape;9523;p12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24" name="Google Shape;9524;p12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C00000"/>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9525" name="Google Shape;9525;p128"/>
          <p:cNvGrpSpPr/>
          <p:nvPr/>
        </p:nvGrpSpPr>
        <p:grpSpPr>
          <a:xfrm>
            <a:off x="9103906" y="3932052"/>
            <a:ext cx="2129415" cy="884587"/>
            <a:chOff x="6796238" y="3158297"/>
            <a:chExt cx="1630319" cy="677257"/>
          </a:xfrm>
        </p:grpSpPr>
        <p:cxnSp>
          <p:nvCxnSpPr>
            <p:cNvPr id="9526" name="Google Shape;9526;p128"/>
            <p:cNvCxnSpPr/>
            <p:nvPr/>
          </p:nvCxnSpPr>
          <p:spPr>
            <a:xfrm>
              <a:off x="7012244" y="3664854"/>
              <a:ext cx="0" cy="170700"/>
            </a:xfrm>
            <a:prstGeom prst="straightConnector1">
              <a:avLst/>
            </a:prstGeom>
            <a:noFill/>
            <a:ln w="9525" cap="flat" cmpd="sng">
              <a:solidFill>
                <a:srgbClr val="C00000"/>
              </a:solidFill>
              <a:prstDash val="solid"/>
              <a:round/>
              <a:headEnd type="none" w="med" len="med"/>
              <a:tailEnd type="diamond" w="med" len="med"/>
            </a:ln>
          </p:spPr>
        </p:cxnSp>
        <p:cxnSp>
          <p:nvCxnSpPr>
            <p:cNvPr id="9527" name="Google Shape;9527;p128"/>
            <p:cNvCxnSpPr/>
            <p:nvPr/>
          </p:nvCxnSpPr>
          <p:spPr>
            <a:xfrm>
              <a:off x="7810957" y="3664854"/>
              <a:ext cx="0" cy="170700"/>
            </a:xfrm>
            <a:prstGeom prst="straightConnector1">
              <a:avLst/>
            </a:prstGeom>
            <a:noFill/>
            <a:ln w="9525" cap="flat" cmpd="sng">
              <a:solidFill>
                <a:srgbClr val="C00000"/>
              </a:solidFill>
              <a:prstDash val="solid"/>
              <a:round/>
              <a:headEnd type="none" w="med" len="med"/>
              <a:tailEnd type="diamond" w="med" len="med"/>
            </a:ln>
          </p:spPr>
        </p:cxnSp>
        <p:cxnSp>
          <p:nvCxnSpPr>
            <p:cNvPr id="9528" name="Google Shape;9528;p128"/>
            <p:cNvCxnSpPr/>
            <p:nvPr/>
          </p:nvCxnSpPr>
          <p:spPr>
            <a:xfrm rot="10800000">
              <a:off x="8196652" y="3170826"/>
              <a:ext cx="0" cy="169800"/>
            </a:xfrm>
            <a:prstGeom prst="straightConnector1">
              <a:avLst/>
            </a:prstGeom>
            <a:noFill/>
            <a:ln w="9525" cap="flat" cmpd="sng">
              <a:solidFill>
                <a:srgbClr val="C00000"/>
              </a:solidFill>
              <a:prstDash val="solid"/>
              <a:round/>
              <a:headEnd type="none" w="med" len="med"/>
              <a:tailEnd type="diamond" w="med" len="med"/>
            </a:ln>
          </p:spPr>
        </p:cxnSp>
        <p:cxnSp>
          <p:nvCxnSpPr>
            <p:cNvPr id="9529" name="Google Shape;9529;p128"/>
            <p:cNvCxnSpPr/>
            <p:nvPr/>
          </p:nvCxnSpPr>
          <p:spPr>
            <a:xfrm rot="10800000">
              <a:off x="7411601" y="3158297"/>
              <a:ext cx="0" cy="170700"/>
            </a:xfrm>
            <a:prstGeom prst="straightConnector1">
              <a:avLst/>
            </a:prstGeom>
            <a:noFill/>
            <a:ln w="9525" cap="flat" cmpd="sng">
              <a:solidFill>
                <a:srgbClr val="C00000"/>
              </a:solidFill>
              <a:prstDash val="solid"/>
              <a:round/>
              <a:headEnd type="none" w="med" len="med"/>
              <a:tailEnd type="diamond" w="med" len="med"/>
            </a:ln>
          </p:spPr>
        </p:cxnSp>
        <p:grpSp>
          <p:nvGrpSpPr>
            <p:cNvPr id="9530" name="Google Shape;9530;p128"/>
            <p:cNvGrpSpPr/>
            <p:nvPr/>
          </p:nvGrpSpPr>
          <p:grpSpPr>
            <a:xfrm>
              <a:off x="6796238" y="3311904"/>
              <a:ext cx="1630319" cy="377697"/>
              <a:chOff x="6796238" y="3311904"/>
              <a:chExt cx="1630319" cy="377697"/>
            </a:xfrm>
          </p:grpSpPr>
          <p:sp>
            <p:nvSpPr>
              <p:cNvPr id="9531" name="Google Shape;9531;p12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532" name="Google Shape;9532;p12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533" name="Google Shape;9533;p12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dirty="0"/>
              </a:p>
            </p:txBody>
          </p:sp>
        </p:grpSp>
      </p:grpSp>
      <p:grpSp>
        <p:nvGrpSpPr>
          <p:cNvPr id="9534" name="Google Shape;9534;p128"/>
          <p:cNvGrpSpPr/>
          <p:nvPr/>
        </p:nvGrpSpPr>
        <p:grpSpPr>
          <a:xfrm>
            <a:off x="7132089" y="1293909"/>
            <a:ext cx="1824808" cy="2125073"/>
            <a:chOff x="1839112" y="2209163"/>
            <a:chExt cx="1918159" cy="2233784"/>
          </a:xfrm>
        </p:grpSpPr>
        <p:sp>
          <p:nvSpPr>
            <p:cNvPr id="9535" name="Google Shape;9535;p128"/>
            <p:cNvSpPr/>
            <p:nvPr/>
          </p:nvSpPr>
          <p:spPr>
            <a:xfrm>
              <a:off x="1839112" y="2209163"/>
              <a:ext cx="575100" cy="575100"/>
            </a:xfrm>
            <a:prstGeom prst="flowChartConnector">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36" name="Google Shape;9536;p128"/>
            <p:cNvSpPr/>
            <p:nvPr/>
          </p:nvSpPr>
          <p:spPr>
            <a:xfrm>
              <a:off x="3182171" y="2209163"/>
              <a:ext cx="575100" cy="575100"/>
            </a:xfrm>
            <a:prstGeom prst="flowChartConnector">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37" name="Google Shape;9537;p128"/>
            <p:cNvSpPr/>
            <p:nvPr/>
          </p:nvSpPr>
          <p:spPr>
            <a:xfrm>
              <a:off x="3182171" y="3040766"/>
              <a:ext cx="575100" cy="575100"/>
            </a:xfrm>
            <a:prstGeom prst="flowChartConnector">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9538" name="Google Shape;9538;p128"/>
            <p:cNvCxnSpPr>
              <a:stCxn id="9535" idx="6"/>
              <a:endCxn id="9536" idx="2"/>
            </p:cNvCxnSpPr>
            <p:nvPr/>
          </p:nvCxnSpPr>
          <p:spPr>
            <a:xfrm>
              <a:off x="2414212" y="2496713"/>
              <a:ext cx="768000" cy="600"/>
            </a:xfrm>
            <a:prstGeom prst="bentConnector3">
              <a:avLst>
                <a:gd name="adj1" fmla="val 50017"/>
              </a:avLst>
            </a:prstGeom>
            <a:noFill/>
            <a:ln w="9525" cap="flat" cmpd="sng">
              <a:solidFill>
                <a:srgbClr val="C00000"/>
              </a:solidFill>
              <a:prstDash val="solid"/>
              <a:round/>
              <a:headEnd type="none" w="med" len="med"/>
              <a:tailEnd type="none" w="med" len="med"/>
            </a:ln>
          </p:spPr>
        </p:cxnSp>
        <p:cxnSp>
          <p:nvCxnSpPr>
            <p:cNvPr id="9539" name="Google Shape;9539;p128"/>
            <p:cNvCxnSpPr>
              <a:stCxn id="9536" idx="4"/>
              <a:endCxn id="9540" idx="0"/>
            </p:cNvCxnSpPr>
            <p:nvPr/>
          </p:nvCxnSpPr>
          <p:spPr>
            <a:xfrm rot="5400000">
              <a:off x="2669921" y="2240963"/>
              <a:ext cx="256500" cy="1343100"/>
            </a:xfrm>
            <a:prstGeom prst="bentConnector3">
              <a:avLst>
                <a:gd name="adj1" fmla="val 50000"/>
              </a:avLst>
            </a:prstGeom>
            <a:noFill/>
            <a:ln w="9525" cap="flat" cmpd="sng">
              <a:solidFill>
                <a:srgbClr val="C00000"/>
              </a:solidFill>
              <a:prstDash val="solid"/>
              <a:round/>
              <a:headEnd type="none" w="med" len="med"/>
              <a:tailEnd type="none" w="med" len="med"/>
            </a:ln>
          </p:spPr>
        </p:cxnSp>
        <p:cxnSp>
          <p:nvCxnSpPr>
            <p:cNvPr id="9541" name="Google Shape;9541;p128"/>
            <p:cNvCxnSpPr>
              <a:stCxn id="9540" idx="6"/>
              <a:endCxn id="9537" idx="2"/>
            </p:cNvCxnSpPr>
            <p:nvPr/>
          </p:nvCxnSpPr>
          <p:spPr>
            <a:xfrm>
              <a:off x="2414212" y="3328316"/>
              <a:ext cx="768000" cy="600"/>
            </a:xfrm>
            <a:prstGeom prst="bentConnector3">
              <a:avLst>
                <a:gd name="adj1" fmla="val 50017"/>
              </a:avLst>
            </a:prstGeom>
            <a:noFill/>
            <a:ln w="9525" cap="flat" cmpd="sng">
              <a:solidFill>
                <a:srgbClr val="C00000"/>
              </a:solidFill>
              <a:prstDash val="solid"/>
              <a:round/>
              <a:headEnd type="none" w="med" len="med"/>
              <a:tailEnd type="none" w="med" len="med"/>
            </a:ln>
          </p:spPr>
        </p:cxnSp>
        <p:cxnSp>
          <p:nvCxnSpPr>
            <p:cNvPr id="9542" name="Google Shape;9542;p128"/>
            <p:cNvCxnSpPr>
              <a:stCxn id="9537" idx="4"/>
              <a:endCxn id="9543" idx="0"/>
            </p:cNvCxnSpPr>
            <p:nvPr/>
          </p:nvCxnSpPr>
          <p:spPr>
            <a:xfrm rot="5400000">
              <a:off x="2672171" y="3070316"/>
              <a:ext cx="252000" cy="1343100"/>
            </a:xfrm>
            <a:prstGeom prst="bentConnector3">
              <a:avLst>
                <a:gd name="adj1" fmla="val 49996"/>
              </a:avLst>
            </a:prstGeom>
            <a:noFill/>
            <a:ln w="9525" cap="flat" cmpd="sng">
              <a:solidFill>
                <a:srgbClr val="C00000"/>
              </a:solidFill>
              <a:prstDash val="solid"/>
              <a:round/>
              <a:headEnd type="none" w="med" len="med"/>
              <a:tailEnd type="none" w="med" len="med"/>
            </a:ln>
          </p:spPr>
        </p:cxnSp>
        <p:sp>
          <p:nvSpPr>
            <p:cNvPr id="9540" name="Google Shape;9540;p128"/>
            <p:cNvSpPr/>
            <p:nvPr/>
          </p:nvSpPr>
          <p:spPr>
            <a:xfrm>
              <a:off x="1839112" y="3040766"/>
              <a:ext cx="575100" cy="575100"/>
            </a:xfrm>
            <a:prstGeom prst="flowChartConnector">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43" name="Google Shape;9543;p128"/>
            <p:cNvSpPr/>
            <p:nvPr/>
          </p:nvSpPr>
          <p:spPr>
            <a:xfrm>
              <a:off x="1839112" y="3867848"/>
              <a:ext cx="575100" cy="575100"/>
            </a:xfrm>
            <a:prstGeom prst="flowChartConnector">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44" name="Google Shape;9544;p128"/>
            <p:cNvSpPr/>
            <p:nvPr/>
          </p:nvSpPr>
          <p:spPr>
            <a:xfrm>
              <a:off x="3182171" y="3867848"/>
              <a:ext cx="575100" cy="575100"/>
            </a:xfrm>
            <a:prstGeom prst="flowChartConnector">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9545" name="Google Shape;9545;p128"/>
            <p:cNvCxnSpPr>
              <a:endCxn id="9544" idx="2"/>
            </p:cNvCxnSpPr>
            <p:nvPr/>
          </p:nvCxnSpPr>
          <p:spPr>
            <a:xfrm>
              <a:off x="2413871" y="4154498"/>
              <a:ext cx="768300" cy="900"/>
            </a:xfrm>
            <a:prstGeom prst="bentConnector3">
              <a:avLst>
                <a:gd name="adj1" fmla="val 50000"/>
              </a:avLst>
            </a:prstGeom>
            <a:noFill/>
            <a:ln w="9525" cap="flat" cmpd="sng">
              <a:solidFill>
                <a:srgbClr val="C00000"/>
              </a:solidFill>
              <a:prstDash val="solid"/>
              <a:round/>
              <a:headEnd type="none" w="med" len="med"/>
              <a:tailEnd type="none" w="med" len="med"/>
            </a:ln>
          </p:spPr>
        </p:cxnSp>
      </p:grpSp>
      <p:grpSp>
        <p:nvGrpSpPr>
          <p:cNvPr id="9546" name="Google Shape;9546;p128"/>
          <p:cNvGrpSpPr/>
          <p:nvPr/>
        </p:nvGrpSpPr>
        <p:grpSpPr>
          <a:xfrm>
            <a:off x="4641920" y="1302223"/>
            <a:ext cx="2183957" cy="206589"/>
            <a:chOff x="238125" y="2506075"/>
            <a:chExt cx="7115411" cy="673075"/>
          </a:xfrm>
        </p:grpSpPr>
        <p:sp>
          <p:nvSpPr>
            <p:cNvPr id="9547" name="Google Shape;9547;p12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48" name="Google Shape;9548;p12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49" name="Google Shape;9549;p12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50" name="Google Shape;9550;p12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51" name="Google Shape;9551;p12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552" name="Google Shape;9552;p128"/>
          <p:cNvGrpSpPr/>
          <p:nvPr/>
        </p:nvGrpSpPr>
        <p:grpSpPr>
          <a:xfrm>
            <a:off x="960167" y="1731019"/>
            <a:ext cx="3302349" cy="122324"/>
            <a:chOff x="1464850" y="436376"/>
            <a:chExt cx="6001362" cy="222300"/>
          </a:xfrm>
        </p:grpSpPr>
        <p:sp>
          <p:nvSpPr>
            <p:cNvPr id="9553" name="Google Shape;9553;p128"/>
            <p:cNvSpPr/>
            <p:nvPr/>
          </p:nvSpPr>
          <p:spPr>
            <a:xfrm>
              <a:off x="1464850" y="436376"/>
              <a:ext cx="222300" cy="222300"/>
            </a:xfrm>
            <a:prstGeom prst="diamond">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54" name="Google Shape;9554;p128"/>
            <p:cNvSpPr/>
            <p:nvPr/>
          </p:nvSpPr>
          <p:spPr>
            <a:xfrm>
              <a:off x="4410215" y="436376"/>
              <a:ext cx="222300" cy="222300"/>
            </a:xfrm>
            <a:prstGeom prst="diamond">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55" name="Google Shape;9555;p128"/>
            <p:cNvSpPr/>
            <p:nvPr/>
          </p:nvSpPr>
          <p:spPr>
            <a:xfrm>
              <a:off x="7243912" y="436376"/>
              <a:ext cx="222300" cy="222300"/>
            </a:xfrm>
            <a:prstGeom prst="diamond">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56" name="Google Shape;9556;p128"/>
            <p:cNvSpPr/>
            <p:nvPr/>
          </p:nvSpPr>
          <p:spPr>
            <a:xfrm>
              <a:off x="2920366" y="436376"/>
              <a:ext cx="222300" cy="222300"/>
            </a:xfrm>
            <a:prstGeom prst="diamond">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57" name="Google Shape;9557;p128"/>
            <p:cNvSpPr/>
            <p:nvPr/>
          </p:nvSpPr>
          <p:spPr>
            <a:xfrm>
              <a:off x="5831847" y="436376"/>
              <a:ext cx="222300" cy="222300"/>
            </a:xfrm>
            <a:prstGeom prst="diamond">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9558" name="Google Shape;9558;p128"/>
            <p:cNvCxnSpPr/>
            <p:nvPr/>
          </p:nvCxnSpPr>
          <p:spPr>
            <a:xfrm>
              <a:off x="1798637" y="547513"/>
              <a:ext cx="988200" cy="0"/>
            </a:xfrm>
            <a:prstGeom prst="straightConnector1">
              <a:avLst/>
            </a:prstGeom>
            <a:noFill/>
            <a:ln w="9525" cap="flat" cmpd="sng">
              <a:solidFill>
                <a:srgbClr val="C00000"/>
              </a:solidFill>
              <a:prstDash val="solid"/>
              <a:round/>
              <a:headEnd type="none" w="med" len="med"/>
              <a:tailEnd type="none" w="med" len="med"/>
            </a:ln>
          </p:spPr>
        </p:cxnSp>
        <p:cxnSp>
          <p:nvCxnSpPr>
            <p:cNvPr id="9559" name="Google Shape;9559;p128"/>
            <p:cNvCxnSpPr/>
            <p:nvPr/>
          </p:nvCxnSpPr>
          <p:spPr>
            <a:xfrm>
              <a:off x="3276248" y="547513"/>
              <a:ext cx="988200" cy="0"/>
            </a:xfrm>
            <a:prstGeom prst="straightConnector1">
              <a:avLst/>
            </a:prstGeom>
            <a:noFill/>
            <a:ln w="9525" cap="flat" cmpd="sng">
              <a:solidFill>
                <a:srgbClr val="C00000"/>
              </a:solidFill>
              <a:prstDash val="solid"/>
              <a:round/>
              <a:headEnd type="none" w="med" len="med"/>
              <a:tailEnd type="none" w="med" len="med"/>
            </a:ln>
          </p:spPr>
        </p:cxnSp>
        <p:cxnSp>
          <p:nvCxnSpPr>
            <p:cNvPr id="9560" name="Google Shape;9560;p128"/>
            <p:cNvCxnSpPr/>
            <p:nvPr/>
          </p:nvCxnSpPr>
          <p:spPr>
            <a:xfrm>
              <a:off x="4753898" y="547513"/>
              <a:ext cx="988200" cy="0"/>
            </a:xfrm>
            <a:prstGeom prst="straightConnector1">
              <a:avLst/>
            </a:prstGeom>
            <a:noFill/>
            <a:ln w="9525" cap="flat" cmpd="sng">
              <a:solidFill>
                <a:srgbClr val="C00000"/>
              </a:solidFill>
              <a:prstDash val="solid"/>
              <a:round/>
              <a:headEnd type="none" w="med" len="med"/>
              <a:tailEnd type="none" w="med" len="med"/>
            </a:ln>
          </p:spPr>
        </p:cxnSp>
        <p:cxnSp>
          <p:nvCxnSpPr>
            <p:cNvPr id="9561" name="Google Shape;9561;p128"/>
            <p:cNvCxnSpPr/>
            <p:nvPr/>
          </p:nvCxnSpPr>
          <p:spPr>
            <a:xfrm>
              <a:off x="6143961" y="547513"/>
              <a:ext cx="988200" cy="0"/>
            </a:xfrm>
            <a:prstGeom prst="straightConnector1">
              <a:avLst/>
            </a:prstGeom>
            <a:noFill/>
            <a:ln w="9525" cap="flat" cmpd="sng">
              <a:solidFill>
                <a:srgbClr val="C00000"/>
              </a:solidFill>
              <a:prstDash val="solid"/>
              <a:round/>
              <a:headEnd type="none" w="med" len="med"/>
              <a:tailEnd type="none" w="med" len="med"/>
            </a:ln>
          </p:spPr>
        </p:cxnSp>
      </p:grpSp>
      <p:grpSp>
        <p:nvGrpSpPr>
          <p:cNvPr id="9562" name="Google Shape;9562;p128"/>
          <p:cNvGrpSpPr/>
          <p:nvPr/>
        </p:nvGrpSpPr>
        <p:grpSpPr>
          <a:xfrm>
            <a:off x="941856" y="3378307"/>
            <a:ext cx="1936947" cy="869231"/>
            <a:chOff x="803162" y="2667727"/>
            <a:chExt cx="1411906" cy="633611"/>
          </a:xfrm>
        </p:grpSpPr>
        <p:cxnSp>
          <p:nvCxnSpPr>
            <p:cNvPr id="9563" name="Google Shape;9563;p128"/>
            <p:cNvCxnSpPr>
              <a:stCxn id="9564" idx="2"/>
              <a:endCxn id="9565" idx="0"/>
            </p:cNvCxnSpPr>
            <p:nvPr/>
          </p:nvCxnSpPr>
          <p:spPr>
            <a:xfrm rot="-5400000" flipH="1">
              <a:off x="1629114" y="2672827"/>
              <a:ext cx="129300" cy="369300"/>
            </a:xfrm>
            <a:prstGeom prst="bentConnector3">
              <a:avLst>
                <a:gd name="adj1" fmla="val 49963"/>
              </a:avLst>
            </a:prstGeom>
            <a:noFill/>
            <a:ln w="9525" cap="flat" cmpd="sng">
              <a:solidFill>
                <a:srgbClr val="C00000"/>
              </a:solidFill>
              <a:prstDash val="solid"/>
              <a:round/>
              <a:headEnd type="none" w="sm" len="sm"/>
              <a:tailEnd type="none" w="sm" len="sm"/>
            </a:ln>
          </p:spPr>
        </p:cxnSp>
        <p:cxnSp>
          <p:nvCxnSpPr>
            <p:cNvPr id="9566" name="Google Shape;9566;p128"/>
            <p:cNvCxnSpPr>
              <a:stCxn id="9567" idx="0"/>
              <a:endCxn id="9564" idx="2"/>
            </p:cNvCxnSpPr>
            <p:nvPr/>
          </p:nvCxnSpPr>
          <p:spPr>
            <a:xfrm rot="-5400000">
              <a:off x="1259830" y="2672682"/>
              <a:ext cx="129300" cy="369300"/>
            </a:xfrm>
            <a:prstGeom prst="bentConnector3">
              <a:avLst>
                <a:gd name="adj1" fmla="val 49963"/>
              </a:avLst>
            </a:prstGeom>
            <a:noFill/>
            <a:ln w="9525" cap="flat" cmpd="sng">
              <a:solidFill>
                <a:srgbClr val="C00000"/>
              </a:solidFill>
              <a:prstDash val="solid"/>
              <a:round/>
              <a:headEnd type="none" w="sm" len="sm"/>
              <a:tailEnd type="none" w="sm" len="sm"/>
            </a:ln>
          </p:spPr>
        </p:cxnSp>
        <p:cxnSp>
          <p:nvCxnSpPr>
            <p:cNvPr id="9568" name="Google Shape;9568;p128"/>
            <p:cNvCxnSpPr>
              <a:stCxn id="9567" idx="2"/>
              <a:endCxn id="9569" idx="0"/>
            </p:cNvCxnSpPr>
            <p:nvPr/>
          </p:nvCxnSpPr>
          <p:spPr>
            <a:xfrm rot="-5400000" flipH="1">
              <a:off x="1163380" y="3023532"/>
              <a:ext cx="129300" cy="176400"/>
            </a:xfrm>
            <a:prstGeom prst="bentConnector3">
              <a:avLst>
                <a:gd name="adj1" fmla="val 49963"/>
              </a:avLst>
            </a:prstGeom>
            <a:noFill/>
            <a:ln w="9525" cap="flat" cmpd="sng">
              <a:solidFill>
                <a:srgbClr val="C00000"/>
              </a:solidFill>
              <a:prstDash val="solid"/>
              <a:round/>
              <a:headEnd type="none" w="sm" len="sm"/>
              <a:tailEnd type="none" w="sm" len="sm"/>
            </a:ln>
          </p:spPr>
        </p:cxnSp>
        <p:cxnSp>
          <p:nvCxnSpPr>
            <p:cNvPr id="9570" name="Google Shape;9570;p128"/>
            <p:cNvCxnSpPr>
              <a:stCxn id="9571" idx="0"/>
              <a:endCxn id="9567" idx="2"/>
            </p:cNvCxnSpPr>
            <p:nvPr/>
          </p:nvCxnSpPr>
          <p:spPr>
            <a:xfrm rot="-5400000">
              <a:off x="987062" y="3023388"/>
              <a:ext cx="129300" cy="176400"/>
            </a:xfrm>
            <a:prstGeom prst="bentConnector3">
              <a:avLst>
                <a:gd name="adj1" fmla="val 49963"/>
              </a:avLst>
            </a:prstGeom>
            <a:noFill/>
            <a:ln w="9525" cap="flat" cmpd="sng">
              <a:solidFill>
                <a:srgbClr val="C00000"/>
              </a:solidFill>
              <a:prstDash val="solid"/>
              <a:round/>
              <a:headEnd type="none" w="sm" len="sm"/>
              <a:tailEnd type="none" w="sm" len="sm"/>
            </a:ln>
          </p:spPr>
        </p:cxnSp>
        <p:cxnSp>
          <p:nvCxnSpPr>
            <p:cNvPr id="9572" name="Google Shape;9572;p128"/>
            <p:cNvCxnSpPr>
              <a:stCxn id="9565" idx="2"/>
              <a:endCxn id="9573" idx="0"/>
            </p:cNvCxnSpPr>
            <p:nvPr/>
          </p:nvCxnSpPr>
          <p:spPr>
            <a:xfrm rot="-5400000" flipH="1">
              <a:off x="1901948" y="3023532"/>
              <a:ext cx="129300" cy="176400"/>
            </a:xfrm>
            <a:prstGeom prst="bentConnector3">
              <a:avLst>
                <a:gd name="adj1" fmla="val 49963"/>
              </a:avLst>
            </a:prstGeom>
            <a:noFill/>
            <a:ln w="9525" cap="flat" cmpd="sng">
              <a:solidFill>
                <a:srgbClr val="C00000"/>
              </a:solidFill>
              <a:prstDash val="solid"/>
              <a:round/>
              <a:headEnd type="none" w="sm" len="sm"/>
              <a:tailEnd type="none" w="sm" len="sm"/>
            </a:ln>
          </p:spPr>
        </p:cxnSp>
        <p:cxnSp>
          <p:nvCxnSpPr>
            <p:cNvPr id="9574" name="Google Shape;9574;p128"/>
            <p:cNvCxnSpPr>
              <a:stCxn id="9575" idx="0"/>
              <a:endCxn id="9565" idx="2"/>
            </p:cNvCxnSpPr>
            <p:nvPr/>
          </p:nvCxnSpPr>
          <p:spPr>
            <a:xfrm rot="-5400000">
              <a:off x="1725631" y="3023388"/>
              <a:ext cx="129300" cy="176400"/>
            </a:xfrm>
            <a:prstGeom prst="bentConnector3">
              <a:avLst>
                <a:gd name="adj1" fmla="val 49963"/>
              </a:avLst>
            </a:prstGeom>
            <a:noFill/>
            <a:ln w="9525" cap="flat" cmpd="sng">
              <a:solidFill>
                <a:srgbClr val="C00000"/>
              </a:solidFill>
              <a:prstDash val="solid"/>
              <a:round/>
              <a:headEnd type="none" w="sm" len="sm"/>
              <a:tailEnd type="none" w="sm" len="sm"/>
            </a:ln>
          </p:spPr>
        </p:cxnSp>
        <p:sp>
          <p:nvSpPr>
            <p:cNvPr id="9571" name="Google Shape;9571;p128"/>
            <p:cNvSpPr/>
            <p:nvPr/>
          </p:nvSpPr>
          <p:spPr>
            <a:xfrm>
              <a:off x="803162" y="3176238"/>
              <a:ext cx="320700" cy="125100"/>
            </a:xfrm>
            <a:prstGeom prst="roundRect">
              <a:avLst>
                <a:gd name="adj" fmla="val 50000"/>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9569" name="Google Shape;9569;p128"/>
            <p:cNvSpPr/>
            <p:nvPr/>
          </p:nvSpPr>
          <p:spPr>
            <a:xfrm>
              <a:off x="1155799" y="3176238"/>
              <a:ext cx="320700" cy="125100"/>
            </a:xfrm>
            <a:prstGeom prst="roundRect">
              <a:avLst>
                <a:gd name="adj" fmla="val 50000"/>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9575" name="Google Shape;9575;p128"/>
            <p:cNvSpPr/>
            <p:nvPr/>
          </p:nvSpPr>
          <p:spPr>
            <a:xfrm>
              <a:off x="1541731" y="3176238"/>
              <a:ext cx="320700" cy="125100"/>
            </a:xfrm>
            <a:prstGeom prst="roundRect">
              <a:avLst>
                <a:gd name="adj" fmla="val 50000"/>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9573" name="Google Shape;9573;p128"/>
            <p:cNvSpPr/>
            <p:nvPr/>
          </p:nvSpPr>
          <p:spPr>
            <a:xfrm>
              <a:off x="1894368" y="3176238"/>
              <a:ext cx="320700" cy="125100"/>
            </a:xfrm>
            <a:prstGeom prst="roundRect">
              <a:avLst>
                <a:gd name="adj" fmla="val 50000"/>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9565" name="Google Shape;9565;p128"/>
            <p:cNvSpPr/>
            <p:nvPr/>
          </p:nvSpPr>
          <p:spPr>
            <a:xfrm>
              <a:off x="1718048" y="2921982"/>
              <a:ext cx="320700" cy="125100"/>
            </a:xfrm>
            <a:prstGeom prst="roundRect">
              <a:avLst>
                <a:gd name="adj" fmla="val 50000"/>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9567" name="Google Shape;9567;p128"/>
            <p:cNvSpPr/>
            <p:nvPr/>
          </p:nvSpPr>
          <p:spPr>
            <a:xfrm>
              <a:off x="979480" y="2921982"/>
              <a:ext cx="320700" cy="125100"/>
            </a:xfrm>
            <a:prstGeom prst="roundRect">
              <a:avLst>
                <a:gd name="adj" fmla="val 50000"/>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9564" name="Google Shape;9564;p128"/>
            <p:cNvSpPr/>
            <p:nvPr/>
          </p:nvSpPr>
          <p:spPr>
            <a:xfrm>
              <a:off x="1348764" y="2667727"/>
              <a:ext cx="320700" cy="125100"/>
            </a:xfrm>
            <a:prstGeom prst="roundRect">
              <a:avLst>
                <a:gd name="adj" fmla="val 50000"/>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9576" name="Google Shape;9576;p128"/>
          <p:cNvGrpSpPr/>
          <p:nvPr/>
        </p:nvGrpSpPr>
        <p:grpSpPr>
          <a:xfrm>
            <a:off x="941859" y="1292358"/>
            <a:ext cx="3358055" cy="279079"/>
            <a:chOff x="803163" y="1111966"/>
            <a:chExt cx="2447800" cy="203430"/>
          </a:xfrm>
        </p:grpSpPr>
        <p:grpSp>
          <p:nvGrpSpPr>
            <p:cNvPr id="9577" name="Google Shape;9577;p128"/>
            <p:cNvGrpSpPr/>
            <p:nvPr/>
          </p:nvGrpSpPr>
          <p:grpSpPr>
            <a:xfrm>
              <a:off x="1958180" y="1111966"/>
              <a:ext cx="588019" cy="121396"/>
              <a:chOff x="4808316" y="2800065"/>
              <a:chExt cx="1999386" cy="412910"/>
            </a:xfrm>
          </p:grpSpPr>
          <p:sp>
            <p:nvSpPr>
              <p:cNvPr id="9578" name="Google Shape;9578;p128"/>
              <p:cNvSpPr/>
              <p:nvPr/>
            </p:nvSpPr>
            <p:spPr>
              <a:xfrm>
                <a:off x="4849302" y="3079475"/>
                <a:ext cx="1958400" cy="133500"/>
              </a:xfrm>
              <a:prstGeom prst="rect">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9579" name="Google Shape;9579;p128"/>
              <p:cNvGrpSpPr/>
              <p:nvPr/>
            </p:nvGrpSpPr>
            <p:grpSpPr>
              <a:xfrm>
                <a:off x="4808316" y="2800065"/>
                <a:ext cx="92400" cy="411825"/>
                <a:chOff x="845575" y="2563700"/>
                <a:chExt cx="92400" cy="411825"/>
              </a:xfrm>
            </p:grpSpPr>
            <p:cxnSp>
              <p:nvCxnSpPr>
                <p:cNvPr id="9580" name="Google Shape;9580;p128"/>
                <p:cNvCxnSpPr/>
                <p:nvPr/>
              </p:nvCxnSpPr>
              <p:spPr>
                <a:xfrm>
                  <a:off x="891775" y="2616125"/>
                  <a:ext cx="0" cy="359400"/>
                </a:xfrm>
                <a:prstGeom prst="straightConnector1">
                  <a:avLst/>
                </a:prstGeom>
                <a:noFill/>
                <a:ln w="9525" cap="flat" cmpd="sng">
                  <a:solidFill>
                    <a:srgbClr val="C00000"/>
                  </a:solidFill>
                  <a:prstDash val="solid"/>
                  <a:round/>
                  <a:headEnd type="none" w="sm" len="sm"/>
                  <a:tailEnd type="none" w="sm" len="sm"/>
                </a:ln>
              </p:spPr>
            </p:cxnSp>
            <p:sp>
              <p:nvSpPr>
                <p:cNvPr id="9581" name="Google Shape;9581;p128"/>
                <p:cNvSpPr/>
                <p:nvPr/>
              </p:nvSpPr>
              <p:spPr>
                <a:xfrm>
                  <a:off x="845575" y="2563700"/>
                  <a:ext cx="92400" cy="92400"/>
                </a:xfrm>
                <a:prstGeom prst="ellipse">
                  <a:avLst/>
                </a:pr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grpSp>
        <p:cxnSp>
          <p:nvCxnSpPr>
            <p:cNvPr id="9582" name="Google Shape;9582;p128"/>
            <p:cNvCxnSpPr/>
            <p:nvPr/>
          </p:nvCxnSpPr>
          <p:spPr>
            <a:xfrm>
              <a:off x="3237251" y="1127387"/>
              <a:ext cx="0" cy="105600"/>
            </a:xfrm>
            <a:prstGeom prst="straightConnector1">
              <a:avLst/>
            </a:prstGeom>
            <a:noFill/>
            <a:ln w="9525" cap="flat" cmpd="sng">
              <a:solidFill>
                <a:srgbClr val="C00000"/>
              </a:solidFill>
              <a:prstDash val="solid"/>
              <a:round/>
              <a:headEnd type="none" w="sm" len="sm"/>
              <a:tailEnd type="none" w="sm" len="sm"/>
            </a:ln>
          </p:spPr>
        </p:cxnSp>
        <p:sp>
          <p:nvSpPr>
            <p:cNvPr id="9583" name="Google Shape;9583;p128"/>
            <p:cNvSpPr/>
            <p:nvPr/>
          </p:nvSpPr>
          <p:spPr>
            <a:xfrm>
              <a:off x="3223663" y="1111974"/>
              <a:ext cx="27300" cy="27300"/>
            </a:xfrm>
            <a:prstGeom prst="ellipse">
              <a:avLst/>
            </a:pr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nvGrpSpPr>
            <p:cNvPr id="9584" name="Google Shape;9584;p128"/>
            <p:cNvGrpSpPr/>
            <p:nvPr/>
          </p:nvGrpSpPr>
          <p:grpSpPr>
            <a:xfrm>
              <a:off x="803163" y="1111974"/>
              <a:ext cx="591158" cy="121545"/>
              <a:chOff x="803163" y="1111974"/>
              <a:chExt cx="591158" cy="121545"/>
            </a:xfrm>
          </p:grpSpPr>
          <p:grpSp>
            <p:nvGrpSpPr>
              <p:cNvPr id="9585" name="Google Shape;9585;p128"/>
              <p:cNvGrpSpPr/>
              <p:nvPr/>
            </p:nvGrpSpPr>
            <p:grpSpPr>
              <a:xfrm>
                <a:off x="803163" y="1111974"/>
                <a:ext cx="27175" cy="121077"/>
                <a:chOff x="845575" y="2563700"/>
                <a:chExt cx="92400" cy="411825"/>
              </a:xfrm>
            </p:grpSpPr>
            <p:cxnSp>
              <p:nvCxnSpPr>
                <p:cNvPr id="9586" name="Google Shape;9586;p128"/>
                <p:cNvCxnSpPr/>
                <p:nvPr/>
              </p:nvCxnSpPr>
              <p:spPr>
                <a:xfrm>
                  <a:off x="891775" y="2616125"/>
                  <a:ext cx="0" cy="359400"/>
                </a:xfrm>
                <a:prstGeom prst="straightConnector1">
                  <a:avLst/>
                </a:prstGeom>
                <a:noFill/>
                <a:ln w="9525" cap="flat" cmpd="sng">
                  <a:solidFill>
                    <a:srgbClr val="C00000"/>
                  </a:solidFill>
                  <a:prstDash val="solid"/>
                  <a:round/>
                  <a:headEnd type="none" w="sm" len="sm"/>
                  <a:tailEnd type="none" w="sm" len="sm"/>
                </a:ln>
              </p:spPr>
            </p:cxnSp>
            <p:sp>
              <p:nvSpPr>
                <p:cNvPr id="9587" name="Google Shape;9587;p128"/>
                <p:cNvSpPr/>
                <p:nvPr/>
              </p:nvSpPr>
              <p:spPr>
                <a:xfrm>
                  <a:off x="845575" y="2563700"/>
                  <a:ext cx="92400" cy="92400"/>
                </a:xfrm>
                <a:prstGeom prst="ellipse">
                  <a:avLst/>
                </a:pr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sp>
            <p:nvSpPr>
              <p:cNvPr id="9588" name="Google Shape;9588;p128"/>
              <p:cNvSpPr/>
              <p:nvPr/>
            </p:nvSpPr>
            <p:spPr>
              <a:xfrm>
                <a:off x="818321" y="1194219"/>
                <a:ext cx="576000" cy="39300"/>
              </a:xfrm>
              <a:prstGeom prst="rect">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589" name="Google Shape;9589;p128"/>
            <p:cNvGrpSpPr/>
            <p:nvPr/>
          </p:nvGrpSpPr>
          <p:grpSpPr>
            <a:xfrm>
              <a:off x="1381910" y="1194219"/>
              <a:ext cx="588341" cy="121177"/>
              <a:chOff x="1381910" y="1194219"/>
              <a:chExt cx="588341" cy="121177"/>
            </a:xfrm>
          </p:grpSpPr>
          <p:grpSp>
            <p:nvGrpSpPr>
              <p:cNvPr id="9590" name="Google Shape;9590;p128"/>
              <p:cNvGrpSpPr/>
              <p:nvPr/>
            </p:nvGrpSpPr>
            <p:grpSpPr>
              <a:xfrm rot="10800000">
                <a:off x="1381910" y="1194319"/>
                <a:ext cx="27175" cy="121077"/>
                <a:chOff x="2070100" y="2563700"/>
                <a:chExt cx="92400" cy="411825"/>
              </a:xfrm>
            </p:grpSpPr>
            <p:cxnSp>
              <p:nvCxnSpPr>
                <p:cNvPr id="9591" name="Google Shape;9591;p128"/>
                <p:cNvCxnSpPr/>
                <p:nvPr/>
              </p:nvCxnSpPr>
              <p:spPr>
                <a:xfrm>
                  <a:off x="2116300" y="2616125"/>
                  <a:ext cx="0" cy="359400"/>
                </a:xfrm>
                <a:prstGeom prst="straightConnector1">
                  <a:avLst/>
                </a:prstGeom>
                <a:noFill/>
                <a:ln w="9525" cap="flat" cmpd="sng">
                  <a:solidFill>
                    <a:srgbClr val="C00000"/>
                  </a:solidFill>
                  <a:prstDash val="solid"/>
                  <a:round/>
                  <a:headEnd type="none" w="sm" len="sm"/>
                  <a:tailEnd type="none" w="sm" len="sm"/>
                </a:ln>
              </p:spPr>
            </p:cxnSp>
            <p:sp>
              <p:nvSpPr>
                <p:cNvPr id="9592" name="Google Shape;9592;p128"/>
                <p:cNvSpPr/>
                <p:nvPr/>
              </p:nvSpPr>
              <p:spPr>
                <a:xfrm>
                  <a:off x="2070100" y="2563700"/>
                  <a:ext cx="92400" cy="92400"/>
                </a:xfrm>
                <a:prstGeom prst="ellipse">
                  <a:avLst/>
                </a:pr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sp>
            <p:nvSpPr>
              <p:cNvPr id="9593" name="Google Shape;9593;p128"/>
              <p:cNvSpPr/>
              <p:nvPr/>
            </p:nvSpPr>
            <p:spPr>
              <a:xfrm>
                <a:off x="1394250" y="1194219"/>
                <a:ext cx="576000" cy="39300"/>
              </a:xfrm>
              <a:prstGeom prst="rect">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594" name="Google Shape;9594;p128"/>
            <p:cNvGrpSpPr/>
            <p:nvPr/>
          </p:nvGrpSpPr>
          <p:grpSpPr>
            <a:xfrm>
              <a:off x="2532079" y="1194219"/>
              <a:ext cx="704927" cy="121177"/>
              <a:chOff x="2532079" y="1194219"/>
              <a:chExt cx="704927" cy="121177"/>
            </a:xfrm>
          </p:grpSpPr>
          <p:grpSp>
            <p:nvGrpSpPr>
              <p:cNvPr id="9595" name="Google Shape;9595;p128"/>
              <p:cNvGrpSpPr/>
              <p:nvPr/>
            </p:nvGrpSpPr>
            <p:grpSpPr>
              <a:xfrm rot="10800000">
                <a:off x="2532079" y="1194319"/>
                <a:ext cx="27175" cy="121077"/>
                <a:chOff x="2070100" y="2563700"/>
                <a:chExt cx="92400" cy="411825"/>
              </a:xfrm>
            </p:grpSpPr>
            <p:cxnSp>
              <p:nvCxnSpPr>
                <p:cNvPr id="9596" name="Google Shape;9596;p128"/>
                <p:cNvCxnSpPr/>
                <p:nvPr/>
              </p:nvCxnSpPr>
              <p:spPr>
                <a:xfrm>
                  <a:off x="2116300" y="2616125"/>
                  <a:ext cx="0" cy="359400"/>
                </a:xfrm>
                <a:prstGeom prst="straightConnector1">
                  <a:avLst/>
                </a:prstGeom>
                <a:noFill/>
                <a:ln w="9525" cap="flat" cmpd="sng">
                  <a:solidFill>
                    <a:srgbClr val="C00000"/>
                  </a:solidFill>
                  <a:prstDash val="solid"/>
                  <a:round/>
                  <a:headEnd type="none" w="sm" len="sm"/>
                  <a:tailEnd type="none" w="sm" len="sm"/>
                </a:ln>
              </p:spPr>
            </p:cxnSp>
            <p:sp>
              <p:nvSpPr>
                <p:cNvPr id="9597" name="Google Shape;9597;p128"/>
                <p:cNvSpPr/>
                <p:nvPr/>
              </p:nvSpPr>
              <p:spPr>
                <a:xfrm>
                  <a:off x="2070100" y="2563700"/>
                  <a:ext cx="92400" cy="92400"/>
                </a:xfrm>
                <a:prstGeom prst="ellipse">
                  <a:avLst/>
                </a:pr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sp>
            <p:nvSpPr>
              <p:cNvPr id="9598" name="Google Shape;9598;p128"/>
              <p:cNvSpPr/>
              <p:nvPr/>
            </p:nvSpPr>
            <p:spPr>
              <a:xfrm>
                <a:off x="2546107" y="1194219"/>
                <a:ext cx="690900" cy="39300"/>
              </a:xfrm>
              <a:prstGeom prst="rect">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9599" name="Google Shape;9599;p128"/>
          <p:cNvGrpSpPr/>
          <p:nvPr/>
        </p:nvGrpSpPr>
        <p:grpSpPr>
          <a:xfrm>
            <a:off x="4665872" y="4887868"/>
            <a:ext cx="2090371" cy="655569"/>
            <a:chOff x="5194708" y="3484366"/>
            <a:chExt cx="3148148" cy="987304"/>
          </a:xfrm>
        </p:grpSpPr>
        <p:grpSp>
          <p:nvGrpSpPr>
            <p:cNvPr id="9600" name="Google Shape;9600;p128"/>
            <p:cNvGrpSpPr/>
            <p:nvPr/>
          </p:nvGrpSpPr>
          <p:grpSpPr>
            <a:xfrm>
              <a:off x="7531521" y="3484366"/>
              <a:ext cx="811335" cy="987304"/>
              <a:chOff x="3379425" y="1617275"/>
              <a:chExt cx="1090650" cy="1327200"/>
            </a:xfrm>
          </p:grpSpPr>
          <p:sp>
            <p:nvSpPr>
              <p:cNvPr id="9601" name="Google Shape;9601;p12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02" name="Google Shape;9602;p12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603" name="Google Shape;9603;p12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grpSp>
        <p:grpSp>
          <p:nvGrpSpPr>
            <p:cNvPr id="9604" name="Google Shape;9604;p128"/>
            <p:cNvGrpSpPr/>
            <p:nvPr/>
          </p:nvGrpSpPr>
          <p:grpSpPr>
            <a:xfrm>
              <a:off x="6752546" y="3484366"/>
              <a:ext cx="811428" cy="987304"/>
              <a:chOff x="2332275" y="1617275"/>
              <a:chExt cx="1090775" cy="1327200"/>
            </a:xfrm>
          </p:grpSpPr>
          <p:sp>
            <p:nvSpPr>
              <p:cNvPr id="9605" name="Google Shape;9605;p12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06" name="Google Shape;9606;p12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607" name="Google Shape;9607;p12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grpSp>
        <p:grpSp>
          <p:nvGrpSpPr>
            <p:cNvPr id="9608" name="Google Shape;9608;p128"/>
            <p:cNvGrpSpPr/>
            <p:nvPr/>
          </p:nvGrpSpPr>
          <p:grpSpPr>
            <a:xfrm>
              <a:off x="5973664" y="3484366"/>
              <a:ext cx="811335" cy="987304"/>
              <a:chOff x="1285250" y="1617275"/>
              <a:chExt cx="1090650" cy="1327200"/>
            </a:xfrm>
          </p:grpSpPr>
          <p:sp>
            <p:nvSpPr>
              <p:cNvPr id="9609" name="Google Shape;9609;p12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10" name="Google Shape;9610;p12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611" name="Google Shape;9611;p12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grpSp>
        <p:grpSp>
          <p:nvGrpSpPr>
            <p:cNvPr id="9612" name="Google Shape;9612;p128"/>
            <p:cNvGrpSpPr/>
            <p:nvPr/>
          </p:nvGrpSpPr>
          <p:grpSpPr>
            <a:xfrm>
              <a:off x="5194708" y="3484366"/>
              <a:ext cx="811409" cy="987304"/>
              <a:chOff x="238125" y="1617275"/>
              <a:chExt cx="1090750" cy="1327200"/>
            </a:xfrm>
          </p:grpSpPr>
          <p:sp>
            <p:nvSpPr>
              <p:cNvPr id="9613" name="Google Shape;9613;p12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14" name="Google Shape;9614;p12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9615" name="Google Shape;9615;p12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9616" name="Google Shape;9616;p128"/>
          <p:cNvGrpSpPr/>
          <p:nvPr/>
        </p:nvGrpSpPr>
        <p:grpSpPr>
          <a:xfrm>
            <a:off x="4613351" y="4195081"/>
            <a:ext cx="2155952" cy="461675"/>
            <a:chOff x="1808063" y="4294338"/>
            <a:chExt cx="3370782" cy="721817"/>
          </a:xfrm>
        </p:grpSpPr>
        <p:sp>
          <p:nvSpPr>
            <p:cNvPr id="9617" name="Google Shape;9617;p12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18" name="Google Shape;9618;p12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19" name="Google Shape;9619;p12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20" name="Google Shape;9620;p12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21" name="Google Shape;9621;p12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22" name="Google Shape;9622;p12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23" name="Google Shape;9623;p12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24" name="Google Shape;9624;p12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25" name="Google Shape;9625;p12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26" name="Google Shape;9626;p12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627" name="Google Shape;9627;p128"/>
          <p:cNvGrpSpPr/>
          <p:nvPr/>
        </p:nvGrpSpPr>
        <p:grpSpPr>
          <a:xfrm>
            <a:off x="984300" y="4576454"/>
            <a:ext cx="1727843" cy="862116"/>
            <a:chOff x="834100" y="3642869"/>
            <a:chExt cx="1259483" cy="628426"/>
          </a:xfrm>
        </p:grpSpPr>
        <p:sp>
          <p:nvSpPr>
            <p:cNvPr id="9628" name="Google Shape;9628;p12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29" name="Google Shape;9629;p12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30" name="Google Shape;9630;p12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31" name="Google Shape;9631;p12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32" name="Google Shape;9632;p12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33" name="Google Shape;9633;p12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34" name="Google Shape;9634;p12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35" name="Google Shape;9635;p12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36" name="Google Shape;9636;p12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37" name="Google Shape;9637;p12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38" name="Google Shape;9638;p12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39" name="Google Shape;9639;p12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40" name="Google Shape;9640;p12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41" name="Google Shape;9641;p12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42" name="Google Shape;9642;p12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43" name="Google Shape;9643;p12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44" name="Google Shape;9644;p12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45" name="Google Shape;9645;p12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46" name="Google Shape;9646;p12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47" name="Google Shape;9647;p12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48" name="Google Shape;9648;p12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49" name="Google Shape;9649;p12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50" name="Google Shape;9650;p12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51" name="Google Shape;9651;p12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52" name="Google Shape;9652;p12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9653" name="Google Shape;9653;p128"/>
            <p:cNvGrpSpPr/>
            <p:nvPr/>
          </p:nvGrpSpPr>
          <p:grpSpPr>
            <a:xfrm>
              <a:off x="1360364" y="3847835"/>
              <a:ext cx="208119" cy="224359"/>
              <a:chOff x="1360769" y="3847100"/>
              <a:chExt cx="208119" cy="224359"/>
            </a:xfrm>
          </p:grpSpPr>
          <p:sp>
            <p:nvSpPr>
              <p:cNvPr id="9654" name="Google Shape;9654;p12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55" name="Google Shape;9655;p12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56" name="Google Shape;9656;p12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57" name="Google Shape;9657;p12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58" name="Google Shape;9658;p12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59" name="Google Shape;9659;p12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60" name="Google Shape;9660;p12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61" name="Google Shape;9661;p12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62" name="Google Shape;9662;p12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63" name="Google Shape;9663;p12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64" name="Google Shape;9664;p12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65" name="Google Shape;9665;p12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66" name="Google Shape;9666;p12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67" name="Google Shape;9667;p12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68" name="Google Shape;9668;p12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69" name="Google Shape;9669;p12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70" name="Google Shape;9670;p12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71" name="Google Shape;9671;p12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72" name="Google Shape;9672;p12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9673" name="Google Shape;9673;p12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C0000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9674" name="Google Shape;9674;p12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solidFill>
                <a:srgbClr val="C00000"/>
              </a:solidFill>
            </a:ln>
          </p:spPr>
          <p:txBody>
            <a:bodyPr spcFirstLastPara="1" wrap="square" lIns="121900" tIns="121900" rIns="121900" bIns="121900" anchor="ctr" anchorCtr="0">
              <a:noAutofit/>
            </a:bodyPr>
            <a:lstStyle/>
            <a:p>
              <a:endParaRPr sz="2400"/>
            </a:p>
          </p:txBody>
        </p:sp>
        <p:sp>
          <p:nvSpPr>
            <p:cNvPr id="9675" name="Google Shape;9675;p12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9676" name="Google Shape;9676;p12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9677" name="Google Shape;9677;p12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9678" name="Google Shape;9678;p12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solidFill>
                <a:srgbClr val="C00000"/>
              </a:solidFill>
            </a:ln>
          </p:spPr>
          <p:txBody>
            <a:bodyPr spcFirstLastPara="1" wrap="square" lIns="121900" tIns="121900" rIns="121900" bIns="121900" anchor="ctr" anchorCtr="0">
              <a:noAutofit/>
            </a:bodyPr>
            <a:lstStyle/>
            <a:p>
              <a:endParaRPr sz="2400"/>
            </a:p>
          </p:txBody>
        </p:sp>
        <p:sp>
          <p:nvSpPr>
            <p:cNvPr id="9679" name="Google Shape;9679;p12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9680" name="Google Shape;9680;p12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sp>
          <p:nvSpPr>
            <p:cNvPr id="9681" name="Google Shape;9681;p12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9682" name="Google Shape;9682;p12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9683" name="Google Shape;9683;p12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solidFill>
                <a:srgbClr val="C00000"/>
              </a:solidFill>
            </a:ln>
          </p:spPr>
          <p:txBody>
            <a:bodyPr spcFirstLastPara="1" wrap="square" lIns="121900" tIns="121900" rIns="121900" bIns="121900" anchor="ctr" anchorCtr="0">
              <a:noAutofit/>
            </a:bodyPr>
            <a:lstStyle/>
            <a:p>
              <a:endParaRPr sz="2400"/>
            </a:p>
          </p:txBody>
        </p:sp>
        <p:sp>
          <p:nvSpPr>
            <p:cNvPr id="9684" name="Google Shape;9684;p12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solidFill>
                <a:srgbClr val="C00000"/>
              </a:solidFill>
            </a:ln>
          </p:spPr>
          <p:txBody>
            <a:bodyPr spcFirstLastPara="1" wrap="square" lIns="121900" tIns="121900" rIns="121900" bIns="121900" anchor="ctr" anchorCtr="0">
              <a:noAutofit/>
            </a:bodyPr>
            <a:lstStyle/>
            <a:p>
              <a:endParaRPr sz="2400" dirty="0"/>
            </a:p>
          </p:txBody>
        </p:sp>
        <p:sp>
          <p:nvSpPr>
            <p:cNvPr id="9685" name="Google Shape;9685;p12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solidFill>
                <a:srgbClr val="C00000"/>
              </a:solidFill>
            </a:ln>
          </p:spPr>
          <p:txBody>
            <a:bodyPr spcFirstLastPara="1" wrap="square" lIns="121900" tIns="121900" rIns="121900" bIns="121900" anchor="ctr" anchorCtr="0">
              <a:noAutofit/>
            </a:bodyPr>
            <a:lstStyle/>
            <a:p>
              <a:endParaRPr sz="2400"/>
            </a:p>
          </p:txBody>
        </p:sp>
        <p:sp>
          <p:nvSpPr>
            <p:cNvPr id="9686" name="Google Shape;9686;p12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solidFill>
                <a:srgbClr val="C00000"/>
              </a:solidFill>
            </a:ln>
          </p:spPr>
          <p:txBody>
            <a:bodyPr spcFirstLastPara="1" wrap="square" lIns="121900" tIns="121900" rIns="121900" bIns="121900" anchor="ctr" anchorCtr="0">
              <a:noAutofit/>
            </a:bodyPr>
            <a:lstStyle/>
            <a:p>
              <a:endParaRPr sz="2400"/>
            </a:p>
          </p:txBody>
        </p:sp>
        <p:sp>
          <p:nvSpPr>
            <p:cNvPr id="9687" name="Google Shape;9687;p12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9688" name="Google Shape;9688;p128"/>
          <p:cNvGrpSpPr/>
          <p:nvPr/>
        </p:nvGrpSpPr>
        <p:grpSpPr>
          <a:xfrm rot="5400000">
            <a:off x="7935117" y="4305116"/>
            <a:ext cx="218752" cy="1886555"/>
            <a:chOff x="4428249" y="1369375"/>
            <a:chExt cx="36905" cy="429569"/>
          </a:xfrm>
        </p:grpSpPr>
        <p:sp>
          <p:nvSpPr>
            <p:cNvPr id="9689" name="Google Shape;9689;p12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690" name="Google Shape;9690;p12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691" name="Google Shape;9691;p12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692" name="Google Shape;9692;p12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693" name="Google Shape;9693;p12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694" name="Google Shape;9694;p12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695" name="Google Shape;9695;p12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696" name="Google Shape;9696;p12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697" name="Google Shape;9697;p12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698" name="Google Shape;9698;p12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699" name="Google Shape;9699;p12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00" name="Google Shape;9700;p12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01" name="Google Shape;9701;p12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02" name="Google Shape;9702;p12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03" name="Google Shape;9703;p12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04" name="Google Shape;9704;p12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05" name="Google Shape;9705;p12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06" name="Google Shape;9706;p12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07" name="Google Shape;9707;p12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08" name="Google Shape;9708;p12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09" name="Google Shape;9709;p12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10" name="Google Shape;9710;p12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11" name="Google Shape;9711;p12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12" name="Google Shape;9712;p12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13" name="Google Shape;9713;p12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14" name="Google Shape;9714;p12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15" name="Google Shape;9715;p12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16" name="Google Shape;9716;p12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17" name="Google Shape;9717;p12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18" name="Google Shape;9718;p12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19" name="Google Shape;9719;p12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sp>
          <p:nvSpPr>
            <p:cNvPr id="9720" name="Google Shape;9720;p12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solidFill>
                <a:srgbClr val="C00000"/>
              </a:solidFill>
            </a:ln>
          </p:spPr>
          <p:txBody>
            <a:bodyPr spcFirstLastPara="1" wrap="square" lIns="121900" tIns="121900" rIns="121900" bIns="121900" anchor="ctr" anchorCtr="0">
              <a:noAutofit/>
            </a:bodyPr>
            <a:lstStyle/>
            <a:p>
              <a:endParaRPr sz="2400"/>
            </a:p>
          </p:txBody>
        </p:sp>
      </p:grpSp>
      <p:grpSp>
        <p:nvGrpSpPr>
          <p:cNvPr id="9721" name="Google Shape;9721;p128"/>
          <p:cNvGrpSpPr/>
          <p:nvPr/>
        </p:nvGrpSpPr>
        <p:grpSpPr>
          <a:xfrm rot="10800000" flipH="1">
            <a:off x="7098357" y="3756507"/>
            <a:ext cx="1892276" cy="33077"/>
            <a:chOff x="219558" y="4738465"/>
            <a:chExt cx="5852400" cy="102300"/>
          </a:xfrm>
        </p:grpSpPr>
        <p:cxnSp>
          <p:nvCxnSpPr>
            <p:cNvPr id="9722" name="Google Shape;9722;p128"/>
            <p:cNvCxnSpPr/>
            <p:nvPr/>
          </p:nvCxnSpPr>
          <p:spPr>
            <a:xfrm>
              <a:off x="219558" y="4789684"/>
              <a:ext cx="5852400" cy="0"/>
            </a:xfrm>
            <a:prstGeom prst="straightConnector1">
              <a:avLst/>
            </a:prstGeom>
            <a:noFill/>
            <a:ln w="9525" cap="flat" cmpd="sng">
              <a:solidFill>
                <a:srgbClr val="C00000"/>
              </a:solidFill>
              <a:prstDash val="solid"/>
              <a:round/>
              <a:headEnd type="oval" w="med" len="med"/>
              <a:tailEnd type="oval" w="med" len="med"/>
            </a:ln>
          </p:spPr>
        </p:cxnSp>
        <p:sp>
          <p:nvSpPr>
            <p:cNvPr id="9723" name="Google Shape;9723;p128"/>
            <p:cNvSpPr/>
            <p:nvPr/>
          </p:nvSpPr>
          <p:spPr>
            <a:xfrm>
              <a:off x="1200298" y="4738465"/>
              <a:ext cx="102300" cy="102300"/>
            </a:xfrm>
            <a:prstGeom prst="ellipse">
              <a:avLst/>
            </a:prstGeom>
            <a:solidFill>
              <a:srgbClr val="5F7D95"/>
            </a:solidFill>
            <a:ln>
              <a:solidFill>
                <a:srgbClr val="C00000"/>
              </a:solidFill>
            </a:ln>
          </p:spPr>
          <p:txBody>
            <a:bodyPr spcFirstLastPara="1" wrap="square" lIns="121900" tIns="121900" rIns="121900" bIns="121900" anchor="ctr" anchorCtr="0">
              <a:noAutofit/>
            </a:bodyPr>
            <a:lstStyle/>
            <a:p>
              <a:endParaRPr sz="2400"/>
            </a:p>
          </p:txBody>
        </p:sp>
        <p:sp>
          <p:nvSpPr>
            <p:cNvPr id="9724" name="Google Shape;9724;p128"/>
            <p:cNvSpPr/>
            <p:nvPr/>
          </p:nvSpPr>
          <p:spPr>
            <a:xfrm>
              <a:off x="2175146" y="4738465"/>
              <a:ext cx="102300" cy="102300"/>
            </a:xfrm>
            <a:prstGeom prst="ellipse">
              <a:avLst/>
            </a:prstGeom>
            <a:solidFill>
              <a:srgbClr val="5F7D95"/>
            </a:solidFill>
            <a:ln>
              <a:solidFill>
                <a:srgbClr val="C00000"/>
              </a:solidFill>
            </a:ln>
          </p:spPr>
          <p:txBody>
            <a:bodyPr spcFirstLastPara="1" wrap="square" lIns="121900" tIns="121900" rIns="121900" bIns="121900" anchor="ctr" anchorCtr="0">
              <a:noAutofit/>
            </a:bodyPr>
            <a:lstStyle/>
            <a:p>
              <a:endParaRPr sz="2400"/>
            </a:p>
          </p:txBody>
        </p:sp>
        <p:sp>
          <p:nvSpPr>
            <p:cNvPr id="9725" name="Google Shape;9725;p128"/>
            <p:cNvSpPr/>
            <p:nvPr/>
          </p:nvSpPr>
          <p:spPr>
            <a:xfrm>
              <a:off x="3040751" y="4738465"/>
              <a:ext cx="102300" cy="102300"/>
            </a:xfrm>
            <a:prstGeom prst="ellipse">
              <a:avLst/>
            </a:prstGeom>
            <a:solidFill>
              <a:srgbClr val="5F7D95"/>
            </a:solidFill>
            <a:ln>
              <a:solidFill>
                <a:srgbClr val="C00000"/>
              </a:solidFill>
            </a:ln>
          </p:spPr>
          <p:txBody>
            <a:bodyPr spcFirstLastPara="1" wrap="square" lIns="121900" tIns="121900" rIns="121900" bIns="121900" anchor="ctr" anchorCtr="0">
              <a:noAutofit/>
            </a:bodyPr>
            <a:lstStyle/>
            <a:p>
              <a:endParaRPr sz="2400"/>
            </a:p>
          </p:txBody>
        </p:sp>
        <p:sp>
          <p:nvSpPr>
            <p:cNvPr id="9726" name="Google Shape;9726;p128"/>
            <p:cNvSpPr/>
            <p:nvPr/>
          </p:nvSpPr>
          <p:spPr>
            <a:xfrm>
              <a:off x="4028157" y="4738465"/>
              <a:ext cx="102300" cy="102300"/>
            </a:xfrm>
            <a:prstGeom prst="ellipse">
              <a:avLst/>
            </a:prstGeom>
            <a:solidFill>
              <a:srgbClr val="5F7D95"/>
            </a:solidFill>
            <a:ln>
              <a:solidFill>
                <a:srgbClr val="C00000"/>
              </a:solidFill>
            </a:ln>
          </p:spPr>
          <p:txBody>
            <a:bodyPr spcFirstLastPara="1" wrap="square" lIns="121900" tIns="121900" rIns="121900" bIns="121900" anchor="ctr" anchorCtr="0">
              <a:noAutofit/>
            </a:bodyPr>
            <a:lstStyle/>
            <a:p>
              <a:endParaRPr sz="2400"/>
            </a:p>
          </p:txBody>
        </p:sp>
        <p:sp>
          <p:nvSpPr>
            <p:cNvPr id="9727" name="Google Shape;9727;p128"/>
            <p:cNvSpPr/>
            <p:nvPr/>
          </p:nvSpPr>
          <p:spPr>
            <a:xfrm>
              <a:off x="5040827" y="4738465"/>
              <a:ext cx="102300" cy="102300"/>
            </a:xfrm>
            <a:prstGeom prst="ellipse">
              <a:avLst/>
            </a:prstGeom>
            <a:solidFill>
              <a:srgbClr val="5F7D95"/>
            </a:solidFill>
            <a:ln>
              <a:solidFill>
                <a:srgbClr val="C00000"/>
              </a:solidFill>
            </a:ln>
          </p:spPr>
          <p:txBody>
            <a:bodyPr spcFirstLastPara="1" wrap="square" lIns="121900" tIns="121900" rIns="121900" bIns="121900" anchor="ctr" anchorCtr="0">
              <a:noAutofit/>
            </a:bodyPr>
            <a:lstStyle/>
            <a:p>
              <a:endParaRPr sz="2400"/>
            </a:p>
          </p:txBody>
        </p:sp>
      </p:grpSp>
      <p:grpSp>
        <p:nvGrpSpPr>
          <p:cNvPr id="9728" name="Google Shape;9728;p128"/>
          <p:cNvGrpSpPr/>
          <p:nvPr/>
        </p:nvGrpSpPr>
        <p:grpSpPr>
          <a:xfrm>
            <a:off x="7113448" y="4253925"/>
            <a:ext cx="1862093" cy="513355"/>
            <a:chOff x="5286284" y="2966544"/>
            <a:chExt cx="1396570" cy="385016"/>
          </a:xfrm>
        </p:grpSpPr>
        <p:cxnSp>
          <p:nvCxnSpPr>
            <p:cNvPr id="9729" name="Google Shape;9729;p128"/>
            <p:cNvCxnSpPr/>
            <p:nvPr/>
          </p:nvCxnSpPr>
          <p:spPr>
            <a:xfrm>
              <a:off x="5752056" y="3094781"/>
              <a:ext cx="470100" cy="0"/>
            </a:xfrm>
            <a:prstGeom prst="straightConnector1">
              <a:avLst/>
            </a:prstGeom>
            <a:noFill/>
            <a:ln w="9525" cap="flat" cmpd="sng">
              <a:solidFill>
                <a:srgbClr val="C00000"/>
              </a:solidFill>
              <a:prstDash val="solid"/>
              <a:round/>
              <a:headEnd type="oval" w="med" len="med"/>
              <a:tailEnd type="oval" w="med" len="med"/>
            </a:ln>
          </p:spPr>
        </p:cxnSp>
        <p:cxnSp>
          <p:nvCxnSpPr>
            <p:cNvPr id="9730" name="Google Shape;9730;p128"/>
            <p:cNvCxnSpPr/>
            <p:nvPr/>
          </p:nvCxnSpPr>
          <p:spPr>
            <a:xfrm>
              <a:off x="5980194" y="3351560"/>
              <a:ext cx="594300" cy="0"/>
            </a:xfrm>
            <a:prstGeom prst="straightConnector1">
              <a:avLst/>
            </a:prstGeom>
            <a:noFill/>
            <a:ln w="9525" cap="flat" cmpd="sng">
              <a:solidFill>
                <a:srgbClr val="C00000"/>
              </a:solidFill>
              <a:prstDash val="solid"/>
              <a:round/>
              <a:headEnd type="oval" w="med" len="med"/>
              <a:tailEnd type="oval" w="med" len="med"/>
            </a:ln>
          </p:spPr>
        </p:cxnSp>
        <p:grpSp>
          <p:nvGrpSpPr>
            <p:cNvPr id="9731" name="Google Shape;9731;p128"/>
            <p:cNvGrpSpPr/>
            <p:nvPr/>
          </p:nvGrpSpPr>
          <p:grpSpPr>
            <a:xfrm>
              <a:off x="5287688" y="3173364"/>
              <a:ext cx="1395166" cy="74100"/>
              <a:chOff x="5287688" y="3173364"/>
              <a:chExt cx="1395166" cy="74100"/>
            </a:xfrm>
          </p:grpSpPr>
          <p:cxnSp>
            <p:nvCxnSpPr>
              <p:cNvPr id="9732" name="Google Shape;9732;p128"/>
              <p:cNvCxnSpPr/>
              <p:nvPr/>
            </p:nvCxnSpPr>
            <p:spPr>
              <a:xfrm>
                <a:off x="6682853" y="3173540"/>
                <a:ext cx="0" cy="73800"/>
              </a:xfrm>
              <a:prstGeom prst="straightConnector1">
                <a:avLst/>
              </a:prstGeom>
              <a:noFill/>
              <a:ln w="9525" cap="flat" cmpd="sng">
                <a:solidFill>
                  <a:srgbClr val="C00000"/>
                </a:solidFill>
                <a:prstDash val="solid"/>
                <a:round/>
                <a:headEnd type="none" w="med" len="med"/>
                <a:tailEnd type="none" w="med" len="med"/>
              </a:ln>
            </p:spPr>
          </p:cxnSp>
          <p:cxnSp>
            <p:nvCxnSpPr>
              <p:cNvPr id="9733" name="Google Shape;9733;p128"/>
              <p:cNvCxnSpPr/>
              <p:nvPr/>
            </p:nvCxnSpPr>
            <p:spPr>
              <a:xfrm>
                <a:off x="5287688" y="3210371"/>
                <a:ext cx="1394700" cy="0"/>
              </a:xfrm>
              <a:prstGeom prst="straightConnector1">
                <a:avLst/>
              </a:prstGeom>
              <a:noFill/>
              <a:ln w="9525" cap="flat" cmpd="sng">
                <a:solidFill>
                  <a:srgbClr val="C00000"/>
                </a:solidFill>
                <a:prstDash val="solid"/>
                <a:round/>
                <a:headEnd type="none" w="med" len="med"/>
                <a:tailEnd type="none" w="med" len="med"/>
              </a:ln>
            </p:spPr>
          </p:cxnSp>
          <p:cxnSp>
            <p:nvCxnSpPr>
              <p:cNvPr id="9734" name="Google Shape;9734;p128"/>
              <p:cNvCxnSpPr/>
              <p:nvPr/>
            </p:nvCxnSpPr>
            <p:spPr>
              <a:xfrm>
                <a:off x="5518476" y="3173364"/>
                <a:ext cx="0" cy="74100"/>
              </a:xfrm>
              <a:prstGeom prst="straightConnector1">
                <a:avLst/>
              </a:prstGeom>
              <a:noFill/>
              <a:ln w="9525" cap="flat" cmpd="sng">
                <a:solidFill>
                  <a:srgbClr val="C00000"/>
                </a:solidFill>
                <a:prstDash val="solid"/>
                <a:round/>
                <a:headEnd type="none" w="med" len="med"/>
                <a:tailEnd type="none" w="med" len="med"/>
              </a:ln>
            </p:spPr>
          </p:cxnSp>
          <p:cxnSp>
            <p:nvCxnSpPr>
              <p:cNvPr id="9735" name="Google Shape;9735;p128"/>
              <p:cNvCxnSpPr/>
              <p:nvPr/>
            </p:nvCxnSpPr>
            <p:spPr>
              <a:xfrm>
                <a:off x="5287935" y="3173364"/>
                <a:ext cx="0" cy="74100"/>
              </a:xfrm>
              <a:prstGeom prst="straightConnector1">
                <a:avLst/>
              </a:prstGeom>
              <a:noFill/>
              <a:ln w="9525" cap="flat" cmpd="sng">
                <a:solidFill>
                  <a:srgbClr val="C00000"/>
                </a:solidFill>
                <a:prstDash val="solid"/>
                <a:round/>
                <a:headEnd type="none" w="med" len="med"/>
                <a:tailEnd type="none" w="med" len="med"/>
              </a:ln>
            </p:spPr>
          </p:cxnSp>
          <p:cxnSp>
            <p:nvCxnSpPr>
              <p:cNvPr id="9736" name="Google Shape;9736;p128"/>
              <p:cNvCxnSpPr/>
              <p:nvPr/>
            </p:nvCxnSpPr>
            <p:spPr>
              <a:xfrm>
                <a:off x="5751239" y="3173364"/>
                <a:ext cx="0" cy="74100"/>
              </a:xfrm>
              <a:prstGeom prst="straightConnector1">
                <a:avLst/>
              </a:prstGeom>
              <a:noFill/>
              <a:ln w="9525" cap="flat" cmpd="sng">
                <a:solidFill>
                  <a:srgbClr val="C00000"/>
                </a:solidFill>
                <a:prstDash val="solid"/>
                <a:round/>
                <a:headEnd type="none" w="med" len="med"/>
                <a:tailEnd type="none" w="med" len="med"/>
              </a:ln>
            </p:spPr>
          </p:cxnSp>
          <p:cxnSp>
            <p:nvCxnSpPr>
              <p:cNvPr id="9737" name="Google Shape;9737;p128"/>
              <p:cNvCxnSpPr/>
              <p:nvPr/>
            </p:nvCxnSpPr>
            <p:spPr>
              <a:xfrm>
                <a:off x="5982252" y="3173364"/>
                <a:ext cx="0" cy="74100"/>
              </a:xfrm>
              <a:prstGeom prst="straightConnector1">
                <a:avLst/>
              </a:prstGeom>
              <a:noFill/>
              <a:ln w="9525" cap="flat" cmpd="sng">
                <a:solidFill>
                  <a:srgbClr val="C00000"/>
                </a:solidFill>
                <a:prstDash val="solid"/>
                <a:round/>
                <a:headEnd type="none" w="med" len="med"/>
                <a:tailEnd type="none" w="med" len="med"/>
              </a:ln>
            </p:spPr>
          </p:cxnSp>
          <p:cxnSp>
            <p:nvCxnSpPr>
              <p:cNvPr id="9738" name="Google Shape;9738;p128"/>
              <p:cNvCxnSpPr/>
              <p:nvPr/>
            </p:nvCxnSpPr>
            <p:spPr>
              <a:xfrm>
                <a:off x="6216184" y="3173364"/>
                <a:ext cx="0" cy="74100"/>
              </a:xfrm>
              <a:prstGeom prst="straightConnector1">
                <a:avLst/>
              </a:prstGeom>
              <a:noFill/>
              <a:ln w="9525" cap="flat" cmpd="sng">
                <a:solidFill>
                  <a:srgbClr val="C00000"/>
                </a:solidFill>
                <a:prstDash val="solid"/>
                <a:round/>
                <a:headEnd type="none" w="med" len="med"/>
                <a:tailEnd type="none" w="med" len="med"/>
              </a:ln>
            </p:spPr>
          </p:cxnSp>
          <p:cxnSp>
            <p:nvCxnSpPr>
              <p:cNvPr id="9739" name="Google Shape;9739;p128"/>
              <p:cNvCxnSpPr/>
              <p:nvPr/>
            </p:nvCxnSpPr>
            <p:spPr>
              <a:xfrm>
                <a:off x="6449534" y="3173364"/>
                <a:ext cx="0" cy="74100"/>
              </a:xfrm>
              <a:prstGeom prst="straightConnector1">
                <a:avLst/>
              </a:prstGeom>
              <a:noFill/>
              <a:ln w="9525" cap="flat" cmpd="sng">
                <a:solidFill>
                  <a:srgbClr val="C00000"/>
                </a:solidFill>
                <a:prstDash val="solid"/>
                <a:round/>
                <a:headEnd type="none" w="med" len="med"/>
                <a:tailEnd type="none" w="med" len="med"/>
              </a:ln>
            </p:spPr>
          </p:cxnSp>
        </p:grpSp>
        <p:cxnSp>
          <p:nvCxnSpPr>
            <p:cNvPr id="9740" name="Google Shape;9740;p128"/>
            <p:cNvCxnSpPr/>
            <p:nvPr/>
          </p:nvCxnSpPr>
          <p:spPr>
            <a:xfrm>
              <a:off x="5286284" y="2966544"/>
              <a:ext cx="468600" cy="0"/>
            </a:xfrm>
            <a:prstGeom prst="straightConnector1">
              <a:avLst/>
            </a:prstGeom>
            <a:noFill/>
            <a:ln w="9525" cap="flat" cmpd="sng">
              <a:solidFill>
                <a:srgbClr val="C00000"/>
              </a:solidFill>
              <a:prstDash val="solid"/>
              <a:round/>
              <a:headEnd type="oval" w="med" len="med"/>
              <a:tailEnd type="oval" w="med" len="med"/>
            </a:ln>
          </p:spPr>
        </p:cxnSp>
      </p:grpSp>
      <p:grpSp>
        <p:nvGrpSpPr>
          <p:cNvPr id="9741" name="Google Shape;9741;p128"/>
          <p:cNvGrpSpPr/>
          <p:nvPr/>
        </p:nvGrpSpPr>
        <p:grpSpPr>
          <a:xfrm>
            <a:off x="2694868" y="2145627"/>
            <a:ext cx="1576368" cy="882703"/>
            <a:chOff x="2029517" y="1732295"/>
            <a:chExt cx="1149068" cy="643432"/>
          </a:xfrm>
        </p:grpSpPr>
        <p:grpSp>
          <p:nvGrpSpPr>
            <p:cNvPr id="9742" name="Google Shape;9742;p128"/>
            <p:cNvGrpSpPr/>
            <p:nvPr/>
          </p:nvGrpSpPr>
          <p:grpSpPr>
            <a:xfrm>
              <a:off x="2708660" y="1746937"/>
              <a:ext cx="455427" cy="244429"/>
              <a:chOff x="2700693" y="1746937"/>
              <a:chExt cx="455427" cy="244429"/>
            </a:xfrm>
          </p:grpSpPr>
          <p:grpSp>
            <p:nvGrpSpPr>
              <p:cNvPr id="9743" name="Google Shape;9743;p128"/>
              <p:cNvGrpSpPr/>
              <p:nvPr/>
            </p:nvGrpSpPr>
            <p:grpSpPr>
              <a:xfrm>
                <a:off x="2905682" y="1782817"/>
                <a:ext cx="250438" cy="208549"/>
                <a:chOff x="2905682" y="1782817"/>
                <a:chExt cx="250438" cy="208549"/>
              </a:xfrm>
            </p:grpSpPr>
            <p:cxnSp>
              <p:nvCxnSpPr>
                <p:cNvPr id="9744" name="Google Shape;9744;p128"/>
                <p:cNvCxnSpPr/>
                <p:nvPr/>
              </p:nvCxnSpPr>
              <p:spPr>
                <a:xfrm rot="-5400000" flipH="1">
                  <a:off x="2905682" y="1782817"/>
                  <a:ext cx="175200" cy="175200"/>
                </a:xfrm>
                <a:prstGeom prst="bentConnector3">
                  <a:avLst>
                    <a:gd name="adj1" fmla="val 50000"/>
                  </a:avLst>
                </a:prstGeom>
                <a:noFill/>
                <a:ln w="9525" cap="flat" cmpd="sng">
                  <a:solidFill>
                    <a:srgbClr val="C00000"/>
                  </a:solidFill>
                  <a:prstDash val="solid"/>
                  <a:round/>
                  <a:headEnd type="none" w="med" len="med"/>
                  <a:tailEnd type="none" w="med" len="med"/>
                </a:ln>
              </p:spPr>
            </p:cxnSp>
            <p:sp>
              <p:nvSpPr>
                <p:cNvPr id="9745" name="Google Shape;9745;p12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746" name="Google Shape;9746;p128"/>
              <p:cNvGrpSpPr/>
              <p:nvPr/>
            </p:nvGrpSpPr>
            <p:grpSpPr>
              <a:xfrm>
                <a:off x="2700693" y="1746937"/>
                <a:ext cx="449967" cy="72374"/>
                <a:chOff x="2700693" y="1746937"/>
                <a:chExt cx="449967" cy="72374"/>
              </a:xfrm>
            </p:grpSpPr>
            <p:cxnSp>
              <p:nvCxnSpPr>
                <p:cNvPr id="9747" name="Google Shape;9747;p128"/>
                <p:cNvCxnSpPr/>
                <p:nvPr/>
              </p:nvCxnSpPr>
              <p:spPr>
                <a:xfrm>
                  <a:off x="2700693" y="1782453"/>
                  <a:ext cx="379800" cy="600"/>
                </a:xfrm>
                <a:prstGeom prst="bentConnector3">
                  <a:avLst>
                    <a:gd name="adj1" fmla="val 50000"/>
                  </a:avLst>
                </a:prstGeom>
                <a:noFill/>
                <a:ln w="9525" cap="flat" cmpd="sng">
                  <a:solidFill>
                    <a:srgbClr val="C00000"/>
                  </a:solidFill>
                  <a:prstDash val="solid"/>
                  <a:round/>
                  <a:headEnd type="none" w="med" len="med"/>
                  <a:tailEnd type="none" w="med" len="med"/>
                </a:ln>
              </p:spPr>
            </p:cxnSp>
            <p:sp>
              <p:nvSpPr>
                <p:cNvPr id="9748" name="Google Shape;9748;p12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9749" name="Google Shape;9749;p128"/>
            <p:cNvGrpSpPr/>
            <p:nvPr/>
          </p:nvGrpSpPr>
          <p:grpSpPr>
            <a:xfrm>
              <a:off x="2029517" y="1732295"/>
              <a:ext cx="1149068" cy="643432"/>
              <a:chOff x="2029517" y="1732295"/>
              <a:chExt cx="1149068" cy="643432"/>
            </a:xfrm>
          </p:grpSpPr>
          <p:grpSp>
            <p:nvGrpSpPr>
              <p:cNvPr id="9750" name="Google Shape;9750;p128"/>
              <p:cNvGrpSpPr/>
              <p:nvPr/>
            </p:nvGrpSpPr>
            <p:grpSpPr>
              <a:xfrm>
                <a:off x="2703618" y="2103152"/>
                <a:ext cx="474966" cy="260017"/>
                <a:chOff x="2703618" y="2103152"/>
                <a:chExt cx="474966" cy="260017"/>
              </a:xfrm>
            </p:grpSpPr>
            <p:grpSp>
              <p:nvGrpSpPr>
                <p:cNvPr id="9751" name="Google Shape;9751;p128"/>
                <p:cNvGrpSpPr/>
                <p:nvPr/>
              </p:nvGrpSpPr>
              <p:grpSpPr>
                <a:xfrm>
                  <a:off x="2703618" y="2290640"/>
                  <a:ext cx="450291" cy="72529"/>
                  <a:chOff x="2703618" y="2290640"/>
                  <a:chExt cx="450291" cy="72529"/>
                </a:xfrm>
              </p:grpSpPr>
              <p:cxnSp>
                <p:nvCxnSpPr>
                  <p:cNvPr id="9752" name="Google Shape;9752;p128"/>
                  <p:cNvCxnSpPr/>
                  <p:nvPr/>
                </p:nvCxnSpPr>
                <p:spPr>
                  <a:xfrm>
                    <a:off x="2703618" y="2326818"/>
                    <a:ext cx="379800" cy="600"/>
                  </a:xfrm>
                  <a:prstGeom prst="bentConnector3">
                    <a:avLst>
                      <a:gd name="adj1" fmla="val 50000"/>
                    </a:avLst>
                  </a:prstGeom>
                  <a:noFill/>
                  <a:ln w="9525" cap="flat" cmpd="sng">
                    <a:solidFill>
                      <a:srgbClr val="C00000"/>
                    </a:solidFill>
                    <a:prstDash val="solid"/>
                    <a:round/>
                    <a:headEnd type="none" w="med" len="med"/>
                    <a:tailEnd type="none" w="med" len="med"/>
                  </a:ln>
                </p:spPr>
              </p:cxnSp>
              <p:sp>
                <p:nvSpPr>
                  <p:cNvPr id="9753" name="Google Shape;9753;p12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754" name="Google Shape;9754;p128"/>
                <p:cNvGrpSpPr/>
                <p:nvPr/>
              </p:nvGrpSpPr>
              <p:grpSpPr>
                <a:xfrm>
                  <a:off x="2908607" y="2103152"/>
                  <a:ext cx="269977" cy="223538"/>
                  <a:chOff x="2908607" y="2103152"/>
                  <a:chExt cx="269977" cy="223538"/>
                </a:xfrm>
              </p:grpSpPr>
              <p:cxnSp>
                <p:nvCxnSpPr>
                  <p:cNvPr id="9755" name="Google Shape;9755;p128"/>
                  <p:cNvCxnSpPr/>
                  <p:nvPr/>
                </p:nvCxnSpPr>
                <p:spPr>
                  <a:xfrm rot="10800000" flipH="1">
                    <a:off x="2908607" y="2140990"/>
                    <a:ext cx="199800" cy="185700"/>
                  </a:xfrm>
                  <a:prstGeom prst="bentConnector3">
                    <a:avLst>
                      <a:gd name="adj1" fmla="val 50000"/>
                    </a:avLst>
                  </a:prstGeom>
                  <a:noFill/>
                  <a:ln w="9525" cap="flat" cmpd="sng">
                    <a:solidFill>
                      <a:srgbClr val="C00000"/>
                    </a:solidFill>
                    <a:prstDash val="solid"/>
                    <a:round/>
                    <a:headEnd type="none" w="med" len="med"/>
                    <a:tailEnd type="none" w="med" len="med"/>
                  </a:ln>
                </p:spPr>
              </p:cxnSp>
              <p:sp>
                <p:nvSpPr>
                  <p:cNvPr id="9756" name="Google Shape;9756;p12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9757" name="Google Shape;9757;p128"/>
              <p:cNvGrpSpPr/>
              <p:nvPr/>
            </p:nvGrpSpPr>
            <p:grpSpPr>
              <a:xfrm>
                <a:off x="2029517" y="1732295"/>
                <a:ext cx="685827" cy="643432"/>
                <a:chOff x="2029517" y="1732295"/>
                <a:chExt cx="685827" cy="643432"/>
              </a:xfrm>
            </p:grpSpPr>
            <p:sp>
              <p:nvSpPr>
                <p:cNvPr id="9758" name="Google Shape;9758;p12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9759" name="Google Shape;9759;p128"/>
                <p:cNvGrpSpPr/>
                <p:nvPr/>
              </p:nvGrpSpPr>
              <p:grpSpPr>
                <a:xfrm>
                  <a:off x="2158948" y="1732295"/>
                  <a:ext cx="556396" cy="333108"/>
                  <a:chOff x="2158948" y="1732295"/>
                  <a:chExt cx="556396" cy="333108"/>
                </a:xfrm>
              </p:grpSpPr>
              <p:cxnSp>
                <p:nvCxnSpPr>
                  <p:cNvPr id="9760" name="Google Shape;9760;p128"/>
                  <p:cNvCxnSpPr/>
                  <p:nvPr/>
                </p:nvCxnSpPr>
                <p:spPr>
                  <a:xfrm rot="10800000" flipH="1">
                    <a:off x="2158948" y="1783103"/>
                    <a:ext cx="459000" cy="282300"/>
                  </a:xfrm>
                  <a:prstGeom prst="bentConnector3">
                    <a:avLst>
                      <a:gd name="adj1" fmla="val 50000"/>
                    </a:avLst>
                  </a:prstGeom>
                  <a:noFill/>
                  <a:ln w="9525" cap="flat" cmpd="sng">
                    <a:solidFill>
                      <a:srgbClr val="C00000"/>
                    </a:solidFill>
                    <a:prstDash val="solid"/>
                    <a:round/>
                    <a:headEnd type="none" w="med" len="med"/>
                    <a:tailEnd type="none" w="med" len="med"/>
                  </a:ln>
                </p:spPr>
              </p:cxnSp>
              <p:sp>
                <p:nvSpPr>
                  <p:cNvPr id="9761" name="Google Shape;9761;p12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9762" name="Google Shape;9762;p128"/>
                <p:cNvGrpSpPr/>
                <p:nvPr/>
              </p:nvGrpSpPr>
              <p:grpSpPr>
                <a:xfrm>
                  <a:off x="2159908" y="2065057"/>
                  <a:ext cx="550884" cy="310670"/>
                  <a:chOff x="2159908" y="2065057"/>
                  <a:chExt cx="550884" cy="310670"/>
                </a:xfrm>
              </p:grpSpPr>
              <p:cxnSp>
                <p:nvCxnSpPr>
                  <p:cNvPr id="9763" name="Google Shape;9763;p128"/>
                  <p:cNvCxnSpPr/>
                  <p:nvPr/>
                </p:nvCxnSpPr>
                <p:spPr>
                  <a:xfrm>
                    <a:off x="2159908" y="2065057"/>
                    <a:ext cx="454500" cy="262200"/>
                  </a:xfrm>
                  <a:prstGeom prst="bentConnector3">
                    <a:avLst>
                      <a:gd name="adj1" fmla="val 50000"/>
                    </a:avLst>
                  </a:prstGeom>
                  <a:noFill/>
                  <a:ln w="9525" cap="flat" cmpd="sng">
                    <a:solidFill>
                      <a:srgbClr val="C00000"/>
                    </a:solidFill>
                    <a:prstDash val="solid"/>
                    <a:round/>
                    <a:headEnd type="none" w="med" len="med"/>
                    <a:tailEnd type="none" w="med" len="med"/>
                  </a:ln>
                </p:spPr>
              </p:cxnSp>
              <p:sp>
                <p:nvSpPr>
                  <p:cNvPr id="9764" name="Google Shape;9764;p12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9765" name="Google Shape;9765;p128"/>
          <p:cNvGrpSpPr/>
          <p:nvPr/>
        </p:nvGrpSpPr>
        <p:grpSpPr>
          <a:xfrm>
            <a:off x="941867" y="2075778"/>
            <a:ext cx="1283535" cy="1080077"/>
            <a:chOff x="844912" y="1681380"/>
            <a:chExt cx="935611" cy="787305"/>
          </a:xfrm>
        </p:grpSpPr>
        <p:grpSp>
          <p:nvGrpSpPr>
            <p:cNvPr id="9766" name="Google Shape;9766;p128"/>
            <p:cNvGrpSpPr/>
            <p:nvPr/>
          </p:nvGrpSpPr>
          <p:grpSpPr>
            <a:xfrm>
              <a:off x="844912" y="1819635"/>
              <a:ext cx="329836" cy="510016"/>
              <a:chOff x="844912" y="1819635"/>
              <a:chExt cx="329836" cy="510016"/>
            </a:xfrm>
          </p:grpSpPr>
          <p:sp>
            <p:nvSpPr>
              <p:cNvPr id="9767" name="Google Shape;9767;p12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768" name="Google Shape;9768;p12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C00000"/>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9769" name="Google Shape;9769;p12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C00000"/>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9770" name="Google Shape;9770;p12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solidFill>
                  <a:srgbClr val="C00000"/>
                </a:solidFill>
              </a:ln>
            </p:spPr>
            <p:txBody>
              <a:bodyPr spcFirstLastPara="1" wrap="square" lIns="121900" tIns="121900" rIns="121900" bIns="121900" anchor="ctr" anchorCtr="0">
                <a:noAutofit/>
              </a:bodyPr>
              <a:lstStyle/>
              <a:p>
                <a:endParaRPr sz="2400"/>
              </a:p>
            </p:txBody>
          </p:sp>
          <p:sp>
            <p:nvSpPr>
              <p:cNvPr id="9771" name="Google Shape;9771;p12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solidFill>
                  <a:srgbClr val="C00000"/>
                </a:solidFill>
              </a:ln>
            </p:spPr>
            <p:txBody>
              <a:bodyPr spcFirstLastPara="1" wrap="square" lIns="121900" tIns="121900" rIns="121900" bIns="121900" anchor="ctr" anchorCtr="0">
                <a:noAutofit/>
              </a:bodyPr>
              <a:lstStyle/>
              <a:p>
                <a:endParaRPr sz="2400"/>
              </a:p>
            </p:txBody>
          </p:sp>
          <p:sp>
            <p:nvSpPr>
              <p:cNvPr id="9772" name="Google Shape;9772;p12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solidFill>
                  <a:srgbClr val="C00000"/>
                </a:solidFill>
              </a:ln>
            </p:spPr>
            <p:txBody>
              <a:bodyPr spcFirstLastPara="1" wrap="square" lIns="121900" tIns="121900" rIns="121900" bIns="121900" anchor="ctr" anchorCtr="0">
                <a:noAutofit/>
              </a:bodyPr>
              <a:lstStyle/>
              <a:p>
                <a:endParaRPr sz="2400"/>
              </a:p>
            </p:txBody>
          </p:sp>
        </p:grpSp>
        <p:grpSp>
          <p:nvGrpSpPr>
            <p:cNvPr id="9773" name="Google Shape;9773;p128"/>
            <p:cNvGrpSpPr/>
            <p:nvPr/>
          </p:nvGrpSpPr>
          <p:grpSpPr>
            <a:xfrm>
              <a:off x="1284601" y="2158168"/>
              <a:ext cx="495923" cy="310517"/>
              <a:chOff x="1284601" y="2158168"/>
              <a:chExt cx="495923" cy="310517"/>
            </a:xfrm>
          </p:grpSpPr>
          <p:sp>
            <p:nvSpPr>
              <p:cNvPr id="9774" name="Google Shape;9774;p12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9775" name="Google Shape;9775;p128"/>
              <p:cNvGrpSpPr/>
              <p:nvPr/>
            </p:nvGrpSpPr>
            <p:grpSpPr>
              <a:xfrm>
                <a:off x="1507666" y="2158168"/>
                <a:ext cx="272858" cy="310517"/>
                <a:chOff x="1507666" y="2158168"/>
                <a:chExt cx="272858" cy="310517"/>
              </a:xfrm>
            </p:grpSpPr>
            <p:grpSp>
              <p:nvGrpSpPr>
                <p:cNvPr id="9776" name="Google Shape;9776;p128"/>
                <p:cNvGrpSpPr/>
                <p:nvPr/>
              </p:nvGrpSpPr>
              <p:grpSpPr>
                <a:xfrm>
                  <a:off x="1507666" y="2176104"/>
                  <a:ext cx="166395" cy="273149"/>
                  <a:chOff x="1507666" y="2176104"/>
                  <a:chExt cx="166395" cy="273149"/>
                </a:xfrm>
              </p:grpSpPr>
              <p:sp>
                <p:nvSpPr>
                  <p:cNvPr id="9777" name="Google Shape;9777;p12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C00000"/>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9778" name="Google Shape;9778;p12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C00000"/>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9779" name="Google Shape;9779;p12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C00000"/>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9780" name="Google Shape;9780;p12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C00000"/>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9781" name="Google Shape;9781;p12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solidFill>
                      <a:srgbClr val="C00000"/>
                    </a:solidFill>
                  </a:ln>
                </p:spPr>
                <p:txBody>
                  <a:bodyPr spcFirstLastPara="1" wrap="square" lIns="121900" tIns="121900" rIns="121900" bIns="121900" anchor="ctr" anchorCtr="0">
                    <a:noAutofit/>
                  </a:bodyPr>
                  <a:lstStyle/>
                  <a:p>
                    <a:endParaRPr sz="2400"/>
                  </a:p>
                </p:txBody>
              </p:sp>
              <p:sp>
                <p:nvSpPr>
                  <p:cNvPr id="9782" name="Google Shape;9782;p12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solidFill>
                      <a:srgbClr val="C00000"/>
                    </a:solidFill>
                  </a:ln>
                </p:spPr>
                <p:txBody>
                  <a:bodyPr spcFirstLastPara="1" wrap="square" lIns="121900" tIns="121900" rIns="121900" bIns="121900" anchor="ctr" anchorCtr="0">
                    <a:noAutofit/>
                  </a:bodyPr>
                  <a:lstStyle/>
                  <a:p>
                    <a:endParaRPr sz="2400"/>
                  </a:p>
                </p:txBody>
              </p:sp>
              <p:sp>
                <p:nvSpPr>
                  <p:cNvPr id="9783" name="Google Shape;9783;p12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solidFill>
                      <a:srgbClr val="C00000"/>
                    </a:solidFill>
                  </a:ln>
                </p:spPr>
                <p:txBody>
                  <a:bodyPr spcFirstLastPara="1" wrap="square" lIns="121900" tIns="121900" rIns="121900" bIns="121900" anchor="ctr" anchorCtr="0">
                    <a:noAutofit/>
                  </a:bodyPr>
                  <a:lstStyle/>
                  <a:p>
                    <a:endParaRPr sz="2400"/>
                  </a:p>
                </p:txBody>
              </p:sp>
            </p:grpSp>
            <p:sp>
              <p:nvSpPr>
                <p:cNvPr id="9784" name="Google Shape;9784;p12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785" name="Google Shape;9785;p12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9786" name="Google Shape;9786;p128"/>
            <p:cNvGrpSpPr/>
            <p:nvPr/>
          </p:nvGrpSpPr>
          <p:grpSpPr>
            <a:xfrm>
              <a:off x="1284601" y="1681380"/>
              <a:ext cx="495923" cy="310517"/>
              <a:chOff x="1284601" y="1681380"/>
              <a:chExt cx="495923" cy="310517"/>
            </a:xfrm>
          </p:grpSpPr>
          <p:sp>
            <p:nvSpPr>
              <p:cNvPr id="9787" name="Google Shape;9787;p12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9788" name="Google Shape;9788;p128"/>
              <p:cNvGrpSpPr/>
              <p:nvPr/>
            </p:nvGrpSpPr>
            <p:grpSpPr>
              <a:xfrm>
                <a:off x="1507666" y="1681380"/>
                <a:ext cx="272858" cy="310517"/>
                <a:chOff x="1507666" y="1681380"/>
                <a:chExt cx="272858" cy="310517"/>
              </a:xfrm>
            </p:grpSpPr>
            <p:grpSp>
              <p:nvGrpSpPr>
                <p:cNvPr id="9789" name="Google Shape;9789;p128"/>
                <p:cNvGrpSpPr/>
                <p:nvPr/>
              </p:nvGrpSpPr>
              <p:grpSpPr>
                <a:xfrm>
                  <a:off x="1507666" y="1700120"/>
                  <a:ext cx="166395" cy="272984"/>
                  <a:chOff x="1507666" y="1700120"/>
                  <a:chExt cx="166395" cy="272984"/>
                </a:xfrm>
              </p:grpSpPr>
              <p:sp>
                <p:nvSpPr>
                  <p:cNvPr id="9790" name="Google Shape;9790;p12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C00000"/>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9791" name="Google Shape;9791;p12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C00000"/>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9792" name="Google Shape;9792;p12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C00000"/>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9793" name="Google Shape;9793;p12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C00000"/>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9794" name="Google Shape;9794;p12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solidFill>
                      <a:srgbClr val="C00000"/>
                    </a:solidFill>
                  </a:ln>
                </p:spPr>
                <p:txBody>
                  <a:bodyPr spcFirstLastPara="1" wrap="square" lIns="121900" tIns="121900" rIns="121900" bIns="121900" anchor="ctr" anchorCtr="0">
                    <a:noAutofit/>
                  </a:bodyPr>
                  <a:lstStyle/>
                  <a:p>
                    <a:endParaRPr sz="2400"/>
                  </a:p>
                </p:txBody>
              </p:sp>
              <p:sp>
                <p:nvSpPr>
                  <p:cNvPr id="9795" name="Google Shape;9795;p12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solidFill>
                      <a:srgbClr val="C00000"/>
                    </a:solidFill>
                  </a:ln>
                </p:spPr>
                <p:txBody>
                  <a:bodyPr spcFirstLastPara="1" wrap="square" lIns="121900" tIns="121900" rIns="121900" bIns="121900" anchor="ctr" anchorCtr="0">
                    <a:noAutofit/>
                  </a:bodyPr>
                  <a:lstStyle/>
                  <a:p>
                    <a:endParaRPr sz="2400"/>
                  </a:p>
                </p:txBody>
              </p:sp>
              <p:sp>
                <p:nvSpPr>
                  <p:cNvPr id="9796" name="Google Shape;9796;p12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solidFill>
                      <a:srgbClr val="C00000"/>
                    </a:solidFill>
                  </a:ln>
                </p:spPr>
                <p:txBody>
                  <a:bodyPr spcFirstLastPara="1" wrap="square" lIns="121900" tIns="121900" rIns="121900" bIns="121900" anchor="ctr" anchorCtr="0">
                    <a:noAutofit/>
                  </a:bodyPr>
                  <a:lstStyle/>
                  <a:p>
                    <a:endParaRPr sz="2400"/>
                  </a:p>
                </p:txBody>
              </p:sp>
            </p:grpSp>
            <p:sp>
              <p:nvSpPr>
                <p:cNvPr id="9797" name="Google Shape;9797;p12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798" name="Google Shape;9798;p12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9799" name="Google Shape;9799;p128"/>
          <p:cNvGrpSpPr/>
          <p:nvPr/>
        </p:nvGrpSpPr>
        <p:grpSpPr>
          <a:xfrm>
            <a:off x="9087122" y="3099017"/>
            <a:ext cx="2163025" cy="736591"/>
            <a:chOff x="6894650" y="2574740"/>
            <a:chExt cx="1445100" cy="492111"/>
          </a:xfrm>
        </p:grpSpPr>
        <p:sp>
          <p:nvSpPr>
            <p:cNvPr id="9800" name="Google Shape;9800;p12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01" name="Google Shape;9801;p12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02" name="Google Shape;9802;p12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03" name="Google Shape;9803;p12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04" name="Google Shape;9804;p12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9805" name="Google Shape;9805;p128"/>
            <p:cNvCxnSpPr/>
            <p:nvPr/>
          </p:nvCxnSpPr>
          <p:spPr>
            <a:xfrm>
              <a:off x="6894650" y="2821921"/>
              <a:ext cx="1445100" cy="0"/>
            </a:xfrm>
            <a:prstGeom prst="straightConnector1">
              <a:avLst/>
            </a:prstGeom>
            <a:noFill/>
            <a:ln w="9525" cap="flat" cmpd="sng">
              <a:solidFill>
                <a:srgbClr val="C00000"/>
              </a:solidFill>
              <a:prstDash val="solid"/>
              <a:round/>
              <a:headEnd type="none" w="med" len="med"/>
              <a:tailEnd type="none" w="med" len="med"/>
            </a:ln>
          </p:spPr>
        </p:cxnSp>
      </p:grpSp>
      <p:grpSp>
        <p:nvGrpSpPr>
          <p:cNvPr id="9806" name="Google Shape;9806;p128"/>
          <p:cNvGrpSpPr/>
          <p:nvPr/>
        </p:nvGrpSpPr>
        <p:grpSpPr>
          <a:xfrm>
            <a:off x="9113179" y="4931358"/>
            <a:ext cx="2110941" cy="634273"/>
            <a:chOff x="6953919" y="3907920"/>
            <a:chExt cx="1377300" cy="475705"/>
          </a:xfrm>
        </p:grpSpPr>
        <p:cxnSp>
          <p:nvCxnSpPr>
            <p:cNvPr id="9807" name="Google Shape;9807;p128"/>
            <p:cNvCxnSpPr/>
            <p:nvPr/>
          </p:nvCxnSpPr>
          <p:spPr>
            <a:xfrm rot="10800000">
              <a:off x="7118546" y="4100689"/>
              <a:ext cx="0" cy="185100"/>
            </a:xfrm>
            <a:prstGeom prst="straightConnector1">
              <a:avLst/>
            </a:prstGeom>
            <a:noFill/>
            <a:ln w="19050" cap="flat" cmpd="sng">
              <a:solidFill>
                <a:srgbClr val="C00000"/>
              </a:solidFill>
              <a:prstDash val="solid"/>
              <a:round/>
              <a:headEnd type="none" w="med" len="med"/>
              <a:tailEnd type="none" w="med" len="med"/>
            </a:ln>
          </p:spPr>
        </p:cxnSp>
        <p:cxnSp>
          <p:nvCxnSpPr>
            <p:cNvPr id="9808" name="Google Shape;9808;p128"/>
            <p:cNvCxnSpPr/>
            <p:nvPr/>
          </p:nvCxnSpPr>
          <p:spPr>
            <a:xfrm>
              <a:off x="7480500" y="4197025"/>
              <a:ext cx="0" cy="186600"/>
            </a:xfrm>
            <a:prstGeom prst="straightConnector1">
              <a:avLst/>
            </a:prstGeom>
            <a:noFill/>
            <a:ln w="19050" cap="flat" cmpd="sng">
              <a:solidFill>
                <a:srgbClr val="C00000"/>
              </a:solidFill>
              <a:prstDash val="solid"/>
              <a:round/>
              <a:headEnd type="none" w="med" len="med"/>
              <a:tailEnd type="none" w="med" len="med"/>
            </a:ln>
          </p:spPr>
        </p:cxnSp>
        <p:cxnSp>
          <p:nvCxnSpPr>
            <p:cNvPr id="9809" name="Google Shape;9809;p128"/>
            <p:cNvCxnSpPr/>
            <p:nvPr/>
          </p:nvCxnSpPr>
          <p:spPr>
            <a:xfrm rot="10800000">
              <a:off x="7848574" y="3907920"/>
              <a:ext cx="0" cy="185100"/>
            </a:xfrm>
            <a:prstGeom prst="straightConnector1">
              <a:avLst/>
            </a:prstGeom>
            <a:noFill/>
            <a:ln w="19050" cap="flat" cmpd="sng">
              <a:solidFill>
                <a:srgbClr val="C00000"/>
              </a:solidFill>
              <a:prstDash val="solid"/>
              <a:round/>
              <a:headEnd type="none" w="med" len="med"/>
              <a:tailEnd type="none" w="med" len="med"/>
            </a:ln>
          </p:spPr>
        </p:cxnSp>
        <p:cxnSp>
          <p:nvCxnSpPr>
            <p:cNvPr id="9810" name="Google Shape;9810;p128"/>
            <p:cNvCxnSpPr/>
            <p:nvPr/>
          </p:nvCxnSpPr>
          <p:spPr>
            <a:xfrm>
              <a:off x="8218032" y="3997243"/>
              <a:ext cx="0" cy="197100"/>
            </a:xfrm>
            <a:prstGeom prst="straightConnector1">
              <a:avLst/>
            </a:prstGeom>
            <a:noFill/>
            <a:ln w="19050" cap="flat" cmpd="sng">
              <a:solidFill>
                <a:srgbClr val="C00000"/>
              </a:solidFill>
              <a:prstDash val="solid"/>
              <a:round/>
              <a:headEnd type="none" w="med" len="med"/>
              <a:tailEnd type="none" w="med" len="med"/>
            </a:ln>
          </p:spPr>
        </p:cxnSp>
        <p:cxnSp>
          <p:nvCxnSpPr>
            <p:cNvPr id="9811" name="Google Shape;9811;p128"/>
            <p:cNvCxnSpPr/>
            <p:nvPr/>
          </p:nvCxnSpPr>
          <p:spPr>
            <a:xfrm flipH="1">
              <a:off x="6953919" y="3961822"/>
              <a:ext cx="1377300" cy="376800"/>
            </a:xfrm>
            <a:prstGeom prst="straightConnector1">
              <a:avLst/>
            </a:prstGeom>
            <a:noFill/>
            <a:ln w="19050" cap="flat" cmpd="sng">
              <a:solidFill>
                <a:srgbClr val="C00000"/>
              </a:solidFill>
              <a:prstDash val="solid"/>
              <a:round/>
              <a:headEnd type="none" w="med" len="med"/>
              <a:tailEnd type="none" w="med" len="med"/>
            </a:ln>
          </p:spPr>
        </p:cxnSp>
      </p:grpSp>
      <p:grpSp>
        <p:nvGrpSpPr>
          <p:cNvPr id="9812" name="Google Shape;9812;p128"/>
          <p:cNvGrpSpPr/>
          <p:nvPr/>
        </p:nvGrpSpPr>
        <p:grpSpPr>
          <a:xfrm>
            <a:off x="3117963" y="3279551"/>
            <a:ext cx="1115048" cy="1099372"/>
            <a:chOff x="2389399" y="2595741"/>
            <a:chExt cx="812796" cy="801369"/>
          </a:xfrm>
        </p:grpSpPr>
        <p:grpSp>
          <p:nvGrpSpPr>
            <p:cNvPr id="9813" name="Google Shape;9813;p128"/>
            <p:cNvGrpSpPr/>
            <p:nvPr/>
          </p:nvGrpSpPr>
          <p:grpSpPr>
            <a:xfrm>
              <a:off x="2492145" y="2881565"/>
              <a:ext cx="607300" cy="229751"/>
              <a:chOff x="2492145" y="2881565"/>
              <a:chExt cx="607300" cy="229751"/>
            </a:xfrm>
          </p:grpSpPr>
          <p:sp>
            <p:nvSpPr>
              <p:cNvPr id="9814" name="Google Shape;9814;p12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15" name="Google Shape;9815;p12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solidFill>
                  <a:srgbClr val="C00000"/>
                </a:solidFill>
              </a:ln>
            </p:spPr>
            <p:txBody>
              <a:bodyPr spcFirstLastPara="1" wrap="square" lIns="121900" tIns="121900" rIns="121900" bIns="121900" anchor="ctr" anchorCtr="0">
                <a:noAutofit/>
              </a:bodyPr>
              <a:lstStyle/>
              <a:p>
                <a:endParaRPr sz="2400"/>
              </a:p>
            </p:txBody>
          </p:sp>
          <p:sp>
            <p:nvSpPr>
              <p:cNvPr id="9816" name="Google Shape;9816;p12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solidFill>
                  <a:srgbClr val="C00000"/>
                </a:solidFill>
              </a:ln>
            </p:spPr>
            <p:txBody>
              <a:bodyPr spcFirstLastPara="1" wrap="square" lIns="121900" tIns="121900" rIns="121900" bIns="121900" anchor="ctr" anchorCtr="0">
                <a:noAutofit/>
              </a:bodyPr>
              <a:lstStyle/>
              <a:p>
                <a:endParaRPr sz="2400"/>
              </a:p>
            </p:txBody>
          </p:sp>
        </p:grpSp>
        <p:grpSp>
          <p:nvGrpSpPr>
            <p:cNvPr id="9817" name="Google Shape;9817;p128"/>
            <p:cNvGrpSpPr/>
            <p:nvPr/>
          </p:nvGrpSpPr>
          <p:grpSpPr>
            <a:xfrm>
              <a:off x="2389399" y="2595741"/>
              <a:ext cx="812796" cy="296825"/>
              <a:chOff x="2389399" y="2595741"/>
              <a:chExt cx="812796" cy="296825"/>
            </a:xfrm>
          </p:grpSpPr>
          <p:grpSp>
            <p:nvGrpSpPr>
              <p:cNvPr id="9818" name="Google Shape;9818;p128"/>
              <p:cNvGrpSpPr/>
              <p:nvPr/>
            </p:nvGrpSpPr>
            <p:grpSpPr>
              <a:xfrm>
                <a:off x="2389399" y="2595741"/>
                <a:ext cx="363638" cy="296825"/>
                <a:chOff x="2389399" y="2595741"/>
                <a:chExt cx="363638" cy="296825"/>
              </a:xfrm>
            </p:grpSpPr>
            <p:grpSp>
              <p:nvGrpSpPr>
                <p:cNvPr id="9819" name="Google Shape;9819;p128"/>
                <p:cNvGrpSpPr/>
                <p:nvPr/>
              </p:nvGrpSpPr>
              <p:grpSpPr>
                <a:xfrm>
                  <a:off x="2493852" y="2794333"/>
                  <a:ext cx="259185" cy="98232"/>
                  <a:chOff x="2493852" y="2794333"/>
                  <a:chExt cx="259185" cy="98232"/>
                </a:xfrm>
              </p:grpSpPr>
              <p:sp>
                <p:nvSpPr>
                  <p:cNvPr id="9820" name="Google Shape;9820;p12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solidFill>
                      <a:srgbClr val="C00000"/>
                    </a:solidFill>
                  </a:ln>
                </p:spPr>
                <p:txBody>
                  <a:bodyPr spcFirstLastPara="1" wrap="square" lIns="121900" tIns="121900" rIns="121900" bIns="121900" anchor="ctr" anchorCtr="0">
                    <a:noAutofit/>
                  </a:bodyPr>
                  <a:lstStyle/>
                  <a:p>
                    <a:endParaRPr sz="2400"/>
                  </a:p>
                </p:txBody>
              </p:sp>
              <p:sp>
                <p:nvSpPr>
                  <p:cNvPr id="9821" name="Google Shape;9821;p12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sp>
                <p:nvSpPr>
                  <p:cNvPr id="9822" name="Google Shape;9822;p12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grpSp>
            <p:grpSp>
              <p:nvGrpSpPr>
                <p:cNvPr id="9823" name="Google Shape;9823;p128"/>
                <p:cNvGrpSpPr/>
                <p:nvPr/>
              </p:nvGrpSpPr>
              <p:grpSpPr>
                <a:xfrm>
                  <a:off x="2389399" y="2595741"/>
                  <a:ext cx="224343" cy="182054"/>
                  <a:chOff x="2389399" y="2595741"/>
                  <a:chExt cx="224343" cy="182054"/>
                </a:xfrm>
              </p:grpSpPr>
              <p:sp>
                <p:nvSpPr>
                  <p:cNvPr id="9824" name="Google Shape;9824;p12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25" name="Google Shape;9825;p12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9826" name="Google Shape;9826;p128"/>
              <p:cNvGrpSpPr/>
              <p:nvPr/>
            </p:nvGrpSpPr>
            <p:grpSpPr>
              <a:xfrm>
                <a:off x="2683630" y="2595741"/>
                <a:ext cx="224334" cy="296825"/>
                <a:chOff x="2683630" y="2595741"/>
                <a:chExt cx="224334" cy="296825"/>
              </a:xfrm>
            </p:grpSpPr>
            <p:grpSp>
              <p:nvGrpSpPr>
                <p:cNvPr id="9827" name="Google Shape;9827;p128"/>
                <p:cNvGrpSpPr/>
                <p:nvPr/>
              </p:nvGrpSpPr>
              <p:grpSpPr>
                <a:xfrm>
                  <a:off x="2788083" y="2794333"/>
                  <a:ext cx="15356" cy="98232"/>
                  <a:chOff x="2788083" y="2794333"/>
                  <a:chExt cx="15356" cy="98232"/>
                </a:xfrm>
              </p:grpSpPr>
              <p:sp>
                <p:nvSpPr>
                  <p:cNvPr id="9828" name="Google Shape;9828;p12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solidFill>
                      <a:srgbClr val="C00000"/>
                    </a:solidFill>
                  </a:ln>
                </p:spPr>
                <p:txBody>
                  <a:bodyPr spcFirstLastPara="1" wrap="square" lIns="121900" tIns="121900" rIns="121900" bIns="121900" anchor="ctr" anchorCtr="0">
                    <a:noAutofit/>
                  </a:bodyPr>
                  <a:lstStyle/>
                  <a:p>
                    <a:endParaRPr sz="2400"/>
                  </a:p>
                </p:txBody>
              </p:sp>
              <p:sp>
                <p:nvSpPr>
                  <p:cNvPr id="9829" name="Google Shape;9829;p12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sp>
                <p:nvSpPr>
                  <p:cNvPr id="9830" name="Google Shape;9830;p12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grpSp>
            <p:grpSp>
              <p:nvGrpSpPr>
                <p:cNvPr id="9831" name="Google Shape;9831;p128"/>
                <p:cNvGrpSpPr/>
                <p:nvPr/>
              </p:nvGrpSpPr>
              <p:grpSpPr>
                <a:xfrm>
                  <a:off x="2683630" y="2595741"/>
                  <a:ext cx="224334" cy="182054"/>
                  <a:chOff x="2683630" y="2595741"/>
                  <a:chExt cx="224334" cy="182054"/>
                </a:xfrm>
              </p:grpSpPr>
              <p:sp>
                <p:nvSpPr>
                  <p:cNvPr id="9832" name="Google Shape;9832;p12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33" name="Google Shape;9833;p12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9834" name="Google Shape;9834;p128"/>
              <p:cNvGrpSpPr/>
              <p:nvPr/>
            </p:nvGrpSpPr>
            <p:grpSpPr>
              <a:xfrm>
                <a:off x="2838475" y="2595741"/>
                <a:ext cx="363719" cy="296825"/>
                <a:chOff x="2838475" y="2595741"/>
                <a:chExt cx="363719" cy="296825"/>
              </a:xfrm>
            </p:grpSpPr>
            <p:grpSp>
              <p:nvGrpSpPr>
                <p:cNvPr id="9835" name="Google Shape;9835;p128"/>
                <p:cNvGrpSpPr/>
                <p:nvPr/>
              </p:nvGrpSpPr>
              <p:grpSpPr>
                <a:xfrm>
                  <a:off x="2838475" y="2794333"/>
                  <a:ext cx="259185" cy="98232"/>
                  <a:chOff x="2838475" y="2794333"/>
                  <a:chExt cx="259185" cy="98232"/>
                </a:xfrm>
              </p:grpSpPr>
              <p:sp>
                <p:nvSpPr>
                  <p:cNvPr id="9836" name="Google Shape;9836;p12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solidFill>
                      <a:srgbClr val="C00000"/>
                    </a:solidFill>
                  </a:ln>
                </p:spPr>
                <p:txBody>
                  <a:bodyPr spcFirstLastPara="1" wrap="square" lIns="121900" tIns="121900" rIns="121900" bIns="121900" anchor="ctr" anchorCtr="0">
                    <a:noAutofit/>
                  </a:bodyPr>
                  <a:lstStyle/>
                  <a:p>
                    <a:endParaRPr sz="2400"/>
                  </a:p>
                </p:txBody>
              </p:sp>
              <p:sp>
                <p:nvSpPr>
                  <p:cNvPr id="9837" name="Google Shape;9837;p12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sp>
                <p:nvSpPr>
                  <p:cNvPr id="9838" name="Google Shape;9838;p12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grpSp>
            <p:grpSp>
              <p:nvGrpSpPr>
                <p:cNvPr id="9839" name="Google Shape;9839;p128"/>
                <p:cNvGrpSpPr/>
                <p:nvPr/>
              </p:nvGrpSpPr>
              <p:grpSpPr>
                <a:xfrm>
                  <a:off x="2977852" y="2595741"/>
                  <a:ext cx="224343" cy="182054"/>
                  <a:chOff x="2977852" y="2595741"/>
                  <a:chExt cx="224343" cy="182054"/>
                </a:xfrm>
              </p:grpSpPr>
              <p:sp>
                <p:nvSpPr>
                  <p:cNvPr id="9840" name="Google Shape;9840;p12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41" name="Google Shape;9841;p12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grpSp>
          </p:grpSp>
        </p:grpSp>
        <p:grpSp>
          <p:nvGrpSpPr>
            <p:cNvPr id="9842" name="Google Shape;9842;p128"/>
            <p:cNvGrpSpPr/>
            <p:nvPr/>
          </p:nvGrpSpPr>
          <p:grpSpPr>
            <a:xfrm>
              <a:off x="2389399" y="3100241"/>
              <a:ext cx="812796" cy="296869"/>
              <a:chOff x="2389399" y="3100241"/>
              <a:chExt cx="812796" cy="296869"/>
            </a:xfrm>
          </p:grpSpPr>
          <p:grpSp>
            <p:nvGrpSpPr>
              <p:cNvPr id="9843" name="Google Shape;9843;p128"/>
              <p:cNvGrpSpPr/>
              <p:nvPr/>
            </p:nvGrpSpPr>
            <p:grpSpPr>
              <a:xfrm>
                <a:off x="2683630" y="3100241"/>
                <a:ext cx="224334" cy="296869"/>
                <a:chOff x="2683630" y="3100241"/>
                <a:chExt cx="224334" cy="296869"/>
              </a:xfrm>
            </p:grpSpPr>
            <p:grpSp>
              <p:nvGrpSpPr>
                <p:cNvPr id="9844" name="Google Shape;9844;p128"/>
                <p:cNvGrpSpPr/>
                <p:nvPr/>
              </p:nvGrpSpPr>
              <p:grpSpPr>
                <a:xfrm>
                  <a:off x="2788083" y="3100241"/>
                  <a:ext cx="15356" cy="98237"/>
                  <a:chOff x="2788083" y="3100241"/>
                  <a:chExt cx="15356" cy="98237"/>
                </a:xfrm>
              </p:grpSpPr>
              <p:sp>
                <p:nvSpPr>
                  <p:cNvPr id="9845" name="Google Shape;9845;p12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solidFill>
                      <a:srgbClr val="C00000"/>
                    </a:solidFill>
                  </a:ln>
                </p:spPr>
                <p:txBody>
                  <a:bodyPr spcFirstLastPara="1" wrap="square" lIns="121900" tIns="121900" rIns="121900" bIns="121900" anchor="ctr" anchorCtr="0">
                    <a:noAutofit/>
                  </a:bodyPr>
                  <a:lstStyle/>
                  <a:p>
                    <a:endParaRPr sz="2400"/>
                  </a:p>
                </p:txBody>
              </p:sp>
              <p:sp>
                <p:nvSpPr>
                  <p:cNvPr id="9846" name="Google Shape;9846;p12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sp>
                <p:nvSpPr>
                  <p:cNvPr id="9847" name="Google Shape;9847;p12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grpSp>
            <p:grpSp>
              <p:nvGrpSpPr>
                <p:cNvPr id="9848" name="Google Shape;9848;p128"/>
                <p:cNvGrpSpPr/>
                <p:nvPr/>
              </p:nvGrpSpPr>
              <p:grpSpPr>
                <a:xfrm>
                  <a:off x="2683630" y="3215065"/>
                  <a:ext cx="224334" cy="182045"/>
                  <a:chOff x="2683630" y="3215065"/>
                  <a:chExt cx="224334" cy="182045"/>
                </a:xfrm>
              </p:grpSpPr>
              <p:sp>
                <p:nvSpPr>
                  <p:cNvPr id="9849" name="Google Shape;9849;p12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50" name="Google Shape;9850;p12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9851" name="Google Shape;9851;p128"/>
              <p:cNvGrpSpPr/>
              <p:nvPr/>
            </p:nvGrpSpPr>
            <p:grpSpPr>
              <a:xfrm>
                <a:off x="2389399" y="3100241"/>
                <a:ext cx="363638" cy="296869"/>
                <a:chOff x="2389399" y="3100241"/>
                <a:chExt cx="363638" cy="296869"/>
              </a:xfrm>
            </p:grpSpPr>
            <p:grpSp>
              <p:nvGrpSpPr>
                <p:cNvPr id="9852" name="Google Shape;9852;p128"/>
                <p:cNvGrpSpPr/>
                <p:nvPr/>
              </p:nvGrpSpPr>
              <p:grpSpPr>
                <a:xfrm>
                  <a:off x="2493852" y="3100241"/>
                  <a:ext cx="259185" cy="98237"/>
                  <a:chOff x="2493852" y="3100241"/>
                  <a:chExt cx="259185" cy="98237"/>
                </a:xfrm>
              </p:grpSpPr>
              <p:sp>
                <p:nvSpPr>
                  <p:cNvPr id="9853" name="Google Shape;9853;p12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solidFill>
                      <a:srgbClr val="C00000"/>
                    </a:solidFill>
                  </a:ln>
                </p:spPr>
                <p:txBody>
                  <a:bodyPr spcFirstLastPara="1" wrap="square" lIns="121900" tIns="121900" rIns="121900" bIns="121900" anchor="ctr" anchorCtr="0">
                    <a:noAutofit/>
                  </a:bodyPr>
                  <a:lstStyle/>
                  <a:p>
                    <a:endParaRPr sz="2400"/>
                  </a:p>
                </p:txBody>
              </p:sp>
              <p:sp>
                <p:nvSpPr>
                  <p:cNvPr id="9854" name="Google Shape;9854;p12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sp>
                <p:nvSpPr>
                  <p:cNvPr id="9855" name="Google Shape;9855;p12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grpSp>
            <p:grpSp>
              <p:nvGrpSpPr>
                <p:cNvPr id="9856" name="Google Shape;9856;p128"/>
                <p:cNvGrpSpPr/>
                <p:nvPr/>
              </p:nvGrpSpPr>
              <p:grpSpPr>
                <a:xfrm>
                  <a:off x="2389399" y="3215065"/>
                  <a:ext cx="224343" cy="182045"/>
                  <a:chOff x="2389399" y="3215065"/>
                  <a:chExt cx="224343" cy="182045"/>
                </a:xfrm>
              </p:grpSpPr>
              <p:sp>
                <p:nvSpPr>
                  <p:cNvPr id="9857" name="Google Shape;9857;p12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58" name="Google Shape;9858;p12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9859" name="Google Shape;9859;p128"/>
              <p:cNvGrpSpPr/>
              <p:nvPr/>
            </p:nvGrpSpPr>
            <p:grpSpPr>
              <a:xfrm>
                <a:off x="2838475" y="3100241"/>
                <a:ext cx="363719" cy="296869"/>
                <a:chOff x="2838475" y="3100241"/>
                <a:chExt cx="363719" cy="296869"/>
              </a:xfrm>
            </p:grpSpPr>
            <p:grpSp>
              <p:nvGrpSpPr>
                <p:cNvPr id="9860" name="Google Shape;9860;p128"/>
                <p:cNvGrpSpPr/>
                <p:nvPr/>
              </p:nvGrpSpPr>
              <p:grpSpPr>
                <a:xfrm>
                  <a:off x="2838475" y="3100241"/>
                  <a:ext cx="259185" cy="98237"/>
                  <a:chOff x="2838475" y="3100241"/>
                  <a:chExt cx="259185" cy="98237"/>
                </a:xfrm>
              </p:grpSpPr>
              <p:sp>
                <p:nvSpPr>
                  <p:cNvPr id="9861" name="Google Shape;9861;p12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solidFill>
                      <a:srgbClr val="C00000"/>
                    </a:solidFill>
                  </a:ln>
                </p:spPr>
                <p:txBody>
                  <a:bodyPr spcFirstLastPara="1" wrap="square" lIns="121900" tIns="121900" rIns="121900" bIns="121900" anchor="ctr" anchorCtr="0">
                    <a:noAutofit/>
                  </a:bodyPr>
                  <a:lstStyle/>
                  <a:p>
                    <a:endParaRPr sz="2400"/>
                  </a:p>
                </p:txBody>
              </p:sp>
              <p:sp>
                <p:nvSpPr>
                  <p:cNvPr id="9862" name="Google Shape;9862;p12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sp>
                <p:nvSpPr>
                  <p:cNvPr id="9863" name="Google Shape;9863;p12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solidFill>
                      <a:srgbClr val="C00000"/>
                    </a:solidFill>
                  </a:ln>
                </p:spPr>
                <p:txBody>
                  <a:bodyPr spcFirstLastPara="1" wrap="square" lIns="121900" tIns="121900" rIns="121900" bIns="121900" anchor="ctr" anchorCtr="0">
                    <a:noAutofit/>
                  </a:bodyPr>
                  <a:lstStyle/>
                  <a:p>
                    <a:endParaRPr sz="2400"/>
                  </a:p>
                </p:txBody>
              </p:sp>
            </p:grpSp>
            <p:grpSp>
              <p:nvGrpSpPr>
                <p:cNvPr id="9864" name="Google Shape;9864;p128"/>
                <p:cNvGrpSpPr/>
                <p:nvPr/>
              </p:nvGrpSpPr>
              <p:grpSpPr>
                <a:xfrm>
                  <a:off x="2977852" y="3215065"/>
                  <a:ext cx="224343" cy="182045"/>
                  <a:chOff x="2977852" y="3215065"/>
                  <a:chExt cx="224343" cy="182045"/>
                </a:xfrm>
              </p:grpSpPr>
              <p:sp>
                <p:nvSpPr>
                  <p:cNvPr id="9865" name="Google Shape;9865;p12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66" name="Google Shape;9866;p12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grpSp>
          </p:grpSp>
        </p:grpSp>
      </p:grpSp>
    </p:spTree>
    <p:extLst>
      <p:ext uri="{BB962C8B-B14F-4D97-AF65-F5344CB8AC3E}">
        <p14:creationId xmlns:p14="http://schemas.microsoft.com/office/powerpoint/2010/main" val="212827338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0033"/>
        <p:cNvGrpSpPr/>
        <p:nvPr/>
      </p:nvGrpSpPr>
      <p:grpSpPr>
        <a:xfrm>
          <a:off x="0" y="0"/>
          <a:ext cx="0" cy="0"/>
          <a:chOff x="0" y="0"/>
          <a:chExt cx="0" cy="0"/>
        </a:xfrm>
      </p:grpSpPr>
      <p:grpSp>
        <p:nvGrpSpPr>
          <p:cNvPr id="10034" name="Google Shape;10034;p130"/>
          <p:cNvGrpSpPr/>
          <p:nvPr/>
        </p:nvGrpSpPr>
        <p:grpSpPr>
          <a:xfrm>
            <a:off x="6395579" y="1294589"/>
            <a:ext cx="993908" cy="958484"/>
            <a:chOff x="4249973" y="1201875"/>
            <a:chExt cx="1958568" cy="1888762"/>
          </a:xfrm>
        </p:grpSpPr>
        <p:sp>
          <p:nvSpPr>
            <p:cNvPr id="10035" name="Google Shape;10035;p130"/>
            <p:cNvSpPr/>
            <p:nvPr/>
          </p:nvSpPr>
          <p:spPr>
            <a:xfrm>
              <a:off x="4468527" y="1411932"/>
              <a:ext cx="1528500" cy="1452600"/>
            </a:xfrm>
            <a:prstGeom prst="pentagon">
              <a:avLst>
                <a:gd name="hf" fmla="val 105146"/>
                <a:gd name="vf" fmla="val 110557"/>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0036" name="Google Shape;10036;p130"/>
            <p:cNvGrpSpPr/>
            <p:nvPr/>
          </p:nvGrpSpPr>
          <p:grpSpPr>
            <a:xfrm>
              <a:off x="5853086" y="1789142"/>
              <a:ext cx="355454" cy="1048099"/>
              <a:chOff x="5576108" y="2016725"/>
              <a:chExt cx="565200" cy="1666560"/>
            </a:xfrm>
          </p:grpSpPr>
          <p:sp>
            <p:nvSpPr>
              <p:cNvPr id="10037" name="Google Shape;10037;p130"/>
              <p:cNvSpPr/>
              <p:nvPr/>
            </p:nvSpPr>
            <p:spPr>
              <a:xfrm>
                <a:off x="5576108" y="2016725"/>
                <a:ext cx="565200" cy="5655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10038" name="Google Shape;10038;p130"/>
              <p:cNvSpPr/>
              <p:nvPr/>
            </p:nvSpPr>
            <p:spPr>
              <a:xfrm rot="6479001">
                <a:off x="5275897" y="3050667"/>
                <a:ext cx="1119386" cy="152834"/>
              </a:xfrm>
              <a:prstGeom prst="rightArrow">
                <a:avLst>
                  <a:gd name="adj1" fmla="val 25514"/>
                  <a:gd name="adj2" fmla="val 64322"/>
                </a:avLst>
              </a:pr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grpSp>
          <p:nvGrpSpPr>
            <p:cNvPr id="10039" name="Google Shape;10039;p130"/>
            <p:cNvGrpSpPr/>
            <p:nvPr/>
          </p:nvGrpSpPr>
          <p:grpSpPr>
            <a:xfrm>
              <a:off x="4869455" y="2691676"/>
              <a:ext cx="1013897" cy="398961"/>
              <a:chOff x="4012057" y="3451825"/>
              <a:chExt cx="1612175" cy="634379"/>
            </a:xfrm>
          </p:grpSpPr>
          <p:sp>
            <p:nvSpPr>
              <p:cNvPr id="10040" name="Google Shape;10040;p130"/>
              <p:cNvSpPr/>
              <p:nvPr/>
            </p:nvSpPr>
            <p:spPr>
              <a:xfrm>
                <a:off x="5059033" y="3451825"/>
                <a:ext cx="565200" cy="5655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10041" name="Google Shape;10041;p130"/>
              <p:cNvSpPr/>
              <p:nvPr/>
            </p:nvSpPr>
            <p:spPr>
              <a:xfrm rot="10799079">
                <a:off x="4012507" y="3933353"/>
                <a:ext cx="1119600" cy="152703"/>
              </a:xfrm>
              <a:prstGeom prst="rightArrow">
                <a:avLst>
                  <a:gd name="adj1" fmla="val 25514"/>
                  <a:gd name="adj2" fmla="val 64322"/>
                </a:avLst>
              </a:pr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grpSp>
          <p:nvGrpSpPr>
            <p:cNvPr id="10042" name="Google Shape;10042;p130"/>
            <p:cNvGrpSpPr/>
            <p:nvPr/>
          </p:nvGrpSpPr>
          <p:grpSpPr>
            <a:xfrm>
              <a:off x="4276937" y="2155961"/>
              <a:ext cx="651965" cy="891358"/>
              <a:chOff x="3069908" y="2599997"/>
              <a:chExt cx="1036675" cy="1417328"/>
            </a:xfrm>
          </p:grpSpPr>
          <p:sp>
            <p:nvSpPr>
              <p:cNvPr id="10043" name="Google Shape;10043;p130"/>
              <p:cNvSpPr/>
              <p:nvPr/>
            </p:nvSpPr>
            <p:spPr>
              <a:xfrm>
                <a:off x="3541383" y="3451825"/>
                <a:ext cx="565200" cy="5655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10044" name="Google Shape;10044;p130"/>
              <p:cNvSpPr/>
              <p:nvPr/>
            </p:nvSpPr>
            <p:spPr>
              <a:xfrm rot="-6478717">
                <a:off x="2755922" y="3079191"/>
                <a:ext cx="1119672" cy="153413"/>
              </a:xfrm>
              <a:prstGeom prst="rightArrow">
                <a:avLst>
                  <a:gd name="adj1" fmla="val 25514"/>
                  <a:gd name="adj2" fmla="val 64322"/>
                </a:avLst>
              </a:pr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grpSp>
          <p:nvGrpSpPr>
            <p:cNvPr id="10045" name="Google Shape;10045;p130"/>
            <p:cNvGrpSpPr/>
            <p:nvPr/>
          </p:nvGrpSpPr>
          <p:grpSpPr>
            <a:xfrm>
              <a:off x="5054918" y="1201875"/>
              <a:ext cx="999548" cy="602711"/>
              <a:chOff x="4306958" y="1082925"/>
              <a:chExt cx="1589359" cy="958358"/>
            </a:xfrm>
          </p:grpSpPr>
          <p:sp>
            <p:nvSpPr>
              <p:cNvPr id="10046" name="Google Shape;10046;p130"/>
              <p:cNvSpPr/>
              <p:nvPr/>
            </p:nvSpPr>
            <p:spPr>
              <a:xfrm>
                <a:off x="4306958" y="1082925"/>
                <a:ext cx="565200" cy="5655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10047" name="Google Shape;10047;p130"/>
              <p:cNvSpPr/>
              <p:nvPr/>
            </p:nvSpPr>
            <p:spPr>
              <a:xfrm rot="2159678">
                <a:off x="4838902" y="1574444"/>
                <a:ext cx="1119431" cy="152476"/>
              </a:xfrm>
              <a:prstGeom prst="rightArrow">
                <a:avLst>
                  <a:gd name="adj1" fmla="val 25514"/>
                  <a:gd name="adj2" fmla="val 64322"/>
                </a:avLst>
              </a:prstGeom>
              <a:solidFill>
                <a:srgbClr val="5F7D95"/>
              </a:solidFill>
              <a:ln>
                <a:solidFill>
                  <a:srgbClr val="C00000"/>
                </a:solidFill>
              </a:ln>
            </p:spPr>
            <p:txBody>
              <a:bodyPr spcFirstLastPara="1" wrap="square" lIns="121900" tIns="121900" rIns="121900" bIns="121900" anchor="ctr" anchorCtr="0">
                <a:noAutofit/>
              </a:bodyPr>
              <a:lstStyle/>
              <a:p>
                <a:endParaRPr sz="2400"/>
              </a:p>
            </p:txBody>
          </p:sp>
        </p:grpSp>
        <p:grpSp>
          <p:nvGrpSpPr>
            <p:cNvPr id="10048" name="Google Shape;10048;p130"/>
            <p:cNvGrpSpPr/>
            <p:nvPr/>
          </p:nvGrpSpPr>
          <p:grpSpPr>
            <a:xfrm>
              <a:off x="4249973" y="1303451"/>
              <a:ext cx="799317" cy="841334"/>
              <a:chOff x="3027033" y="1244439"/>
              <a:chExt cx="1270977" cy="1337786"/>
            </a:xfrm>
          </p:grpSpPr>
          <p:sp>
            <p:nvSpPr>
              <p:cNvPr id="10049" name="Google Shape;10049;p130"/>
              <p:cNvSpPr/>
              <p:nvPr/>
            </p:nvSpPr>
            <p:spPr>
              <a:xfrm>
                <a:off x="3027033" y="2016725"/>
                <a:ext cx="565200" cy="5655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10050" name="Google Shape;10050;p130"/>
              <p:cNvSpPr/>
              <p:nvPr/>
            </p:nvSpPr>
            <p:spPr>
              <a:xfrm rot="-2159137">
                <a:off x="3240473" y="1559002"/>
                <a:ext cx="1119673" cy="153273"/>
              </a:xfrm>
              <a:prstGeom prst="rightArrow">
                <a:avLst>
                  <a:gd name="adj1" fmla="val 25514"/>
                  <a:gd name="adj2" fmla="val 64322"/>
                </a:avLst>
              </a:pr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10051" name="Google Shape;10051;p130"/>
          <p:cNvGrpSpPr/>
          <p:nvPr/>
        </p:nvGrpSpPr>
        <p:grpSpPr>
          <a:xfrm>
            <a:off x="950744" y="2465853"/>
            <a:ext cx="1015689" cy="973195"/>
            <a:chOff x="2657744" y="2337745"/>
            <a:chExt cx="832987" cy="798137"/>
          </a:xfrm>
        </p:grpSpPr>
        <p:sp>
          <p:nvSpPr>
            <p:cNvPr id="10052" name="Google Shape;10052;p13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53" name="Google Shape;10053;p13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54" name="Google Shape;10054;p13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55" name="Google Shape;10055;p13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56" name="Google Shape;10056;p13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57" name="Google Shape;10057;p13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058" name="Google Shape;10058;p130"/>
          <p:cNvGrpSpPr/>
          <p:nvPr/>
        </p:nvGrpSpPr>
        <p:grpSpPr>
          <a:xfrm>
            <a:off x="4298697" y="2470130"/>
            <a:ext cx="914092" cy="964781"/>
            <a:chOff x="3398134" y="2057755"/>
            <a:chExt cx="704087" cy="743130"/>
          </a:xfrm>
        </p:grpSpPr>
        <p:grpSp>
          <p:nvGrpSpPr>
            <p:cNvPr id="10059" name="Google Shape;10059;p130"/>
            <p:cNvGrpSpPr/>
            <p:nvPr/>
          </p:nvGrpSpPr>
          <p:grpSpPr>
            <a:xfrm>
              <a:off x="3398134" y="2290183"/>
              <a:ext cx="315300" cy="219900"/>
              <a:chOff x="3398134" y="2290183"/>
              <a:chExt cx="315300" cy="219900"/>
            </a:xfrm>
          </p:grpSpPr>
          <p:sp>
            <p:nvSpPr>
              <p:cNvPr id="10060" name="Google Shape;10060;p130"/>
              <p:cNvSpPr/>
              <p:nvPr/>
            </p:nvSpPr>
            <p:spPr>
              <a:xfrm>
                <a:off x="3493534" y="2290183"/>
                <a:ext cx="219900" cy="219900"/>
              </a:xfrm>
              <a:prstGeom prst="ellipse">
                <a:avLst/>
              </a:prstGeom>
              <a:noFill/>
              <a:ln w="9525" cap="flat" cmpd="sng">
                <a:solidFill>
                  <a:srgbClr val="C0000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10061" name="Google Shape;10061;p130"/>
              <p:cNvCxnSpPr>
                <a:stCxn id="10060" idx="2"/>
              </p:cNvCxnSpPr>
              <p:nvPr/>
            </p:nvCxnSpPr>
            <p:spPr>
              <a:xfrm rot="10800000">
                <a:off x="3398134" y="2400133"/>
                <a:ext cx="95400" cy="0"/>
              </a:xfrm>
              <a:prstGeom prst="straightConnector1">
                <a:avLst/>
              </a:prstGeom>
              <a:noFill/>
              <a:ln w="9525" cap="flat" cmpd="sng">
                <a:solidFill>
                  <a:srgbClr val="C00000"/>
                </a:solidFill>
                <a:prstDash val="solid"/>
                <a:round/>
                <a:headEnd type="none" w="med" len="med"/>
                <a:tailEnd type="none" w="med" len="med"/>
              </a:ln>
            </p:spPr>
          </p:cxnSp>
        </p:grpSp>
        <p:grpSp>
          <p:nvGrpSpPr>
            <p:cNvPr id="10062" name="Google Shape;10062;p130"/>
            <p:cNvGrpSpPr/>
            <p:nvPr/>
          </p:nvGrpSpPr>
          <p:grpSpPr>
            <a:xfrm>
              <a:off x="3547823" y="2467358"/>
              <a:ext cx="219900" cy="333527"/>
              <a:chOff x="3547823" y="2467358"/>
              <a:chExt cx="219900" cy="333527"/>
            </a:xfrm>
          </p:grpSpPr>
          <p:sp>
            <p:nvSpPr>
              <p:cNvPr id="10063" name="Google Shape;10063;p130"/>
              <p:cNvSpPr/>
              <p:nvPr/>
            </p:nvSpPr>
            <p:spPr>
              <a:xfrm>
                <a:off x="3547823" y="2467358"/>
                <a:ext cx="219900" cy="219900"/>
              </a:xfrm>
              <a:prstGeom prst="ellipse">
                <a:avLst/>
              </a:prstGeom>
              <a:noFill/>
              <a:ln w="9525" cap="flat" cmpd="sng">
                <a:solidFill>
                  <a:srgbClr val="C0000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10064" name="Google Shape;10064;p130"/>
              <p:cNvCxnSpPr/>
              <p:nvPr/>
            </p:nvCxnSpPr>
            <p:spPr>
              <a:xfrm rot="10800000">
                <a:off x="3657701" y="2687185"/>
                <a:ext cx="0" cy="113700"/>
              </a:xfrm>
              <a:prstGeom prst="straightConnector1">
                <a:avLst/>
              </a:prstGeom>
              <a:noFill/>
              <a:ln w="9525" cap="flat" cmpd="sng">
                <a:solidFill>
                  <a:srgbClr val="C00000"/>
                </a:solidFill>
                <a:prstDash val="solid"/>
                <a:round/>
                <a:headEnd type="none" w="med" len="med"/>
                <a:tailEnd type="none" w="med" len="med"/>
              </a:ln>
            </p:spPr>
          </p:cxnSp>
        </p:grpSp>
        <p:grpSp>
          <p:nvGrpSpPr>
            <p:cNvPr id="10065" name="Google Shape;10065;p130"/>
            <p:cNvGrpSpPr/>
            <p:nvPr/>
          </p:nvGrpSpPr>
          <p:grpSpPr>
            <a:xfrm>
              <a:off x="3734138" y="2467358"/>
              <a:ext cx="219900" cy="333527"/>
              <a:chOff x="3734138" y="2467358"/>
              <a:chExt cx="219900" cy="333527"/>
            </a:xfrm>
          </p:grpSpPr>
          <p:sp>
            <p:nvSpPr>
              <p:cNvPr id="10066" name="Google Shape;10066;p130"/>
              <p:cNvSpPr/>
              <p:nvPr/>
            </p:nvSpPr>
            <p:spPr>
              <a:xfrm>
                <a:off x="3734138" y="2467358"/>
                <a:ext cx="219900" cy="219900"/>
              </a:xfrm>
              <a:prstGeom prst="ellipse">
                <a:avLst/>
              </a:prstGeom>
              <a:noFill/>
              <a:ln w="9525" cap="flat" cmpd="sng">
                <a:solidFill>
                  <a:srgbClr val="C0000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10067" name="Google Shape;10067;p130"/>
              <p:cNvCxnSpPr/>
              <p:nvPr/>
            </p:nvCxnSpPr>
            <p:spPr>
              <a:xfrm rot="10800000">
                <a:off x="3844020" y="2687185"/>
                <a:ext cx="0" cy="113700"/>
              </a:xfrm>
              <a:prstGeom prst="straightConnector1">
                <a:avLst/>
              </a:prstGeom>
              <a:noFill/>
              <a:ln w="9525" cap="flat" cmpd="sng">
                <a:solidFill>
                  <a:srgbClr val="C00000"/>
                </a:solidFill>
                <a:prstDash val="solid"/>
                <a:round/>
                <a:headEnd type="none" w="med" len="med"/>
                <a:tailEnd type="none" w="med" len="med"/>
              </a:ln>
            </p:spPr>
          </p:cxnSp>
        </p:grpSp>
        <p:grpSp>
          <p:nvGrpSpPr>
            <p:cNvPr id="10068" name="Google Shape;10068;p130"/>
            <p:cNvGrpSpPr/>
            <p:nvPr/>
          </p:nvGrpSpPr>
          <p:grpSpPr>
            <a:xfrm>
              <a:off x="3787560" y="2288011"/>
              <a:ext cx="314661" cy="219900"/>
              <a:chOff x="3787560" y="2288011"/>
              <a:chExt cx="314661" cy="219900"/>
            </a:xfrm>
          </p:grpSpPr>
          <p:sp>
            <p:nvSpPr>
              <p:cNvPr id="10069" name="Google Shape;10069;p130"/>
              <p:cNvSpPr/>
              <p:nvPr/>
            </p:nvSpPr>
            <p:spPr>
              <a:xfrm>
                <a:off x="3787560" y="2288011"/>
                <a:ext cx="219900" cy="219900"/>
              </a:xfrm>
              <a:prstGeom prst="ellipse">
                <a:avLst/>
              </a:prstGeom>
              <a:noFill/>
              <a:ln w="9525" cap="flat" cmpd="sng">
                <a:solidFill>
                  <a:srgbClr val="C0000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10070" name="Google Shape;10070;p130"/>
              <p:cNvCxnSpPr/>
              <p:nvPr/>
            </p:nvCxnSpPr>
            <p:spPr>
              <a:xfrm rot="10800000">
                <a:off x="4007421" y="2400064"/>
                <a:ext cx="94800" cy="0"/>
              </a:xfrm>
              <a:prstGeom prst="straightConnector1">
                <a:avLst/>
              </a:prstGeom>
              <a:noFill/>
              <a:ln w="9525" cap="flat" cmpd="sng">
                <a:solidFill>
                  <a:srgbClr val="C00000"/>
                </a:solidFill>
                <a:prstDash val="solid"/>
                <a:round/>
                <a:headEnd type="none" w="med" len="med"/>
                <a:tailEnd type="none" w="med" len="med"/>
              </a:ln>
            </p:spPr>
          </p:cxnSp>
        </p:grpSp>
        <p:grpSp>
          <p:nvGrpSpPr>
            <p:cNvPr id="10071" name="Google Shape;10071;p130"/>
            <p:cNvGrpSpPr/>
            <p:nvPr/>
          </p:nvGrpSpPr>
          <p:grpSpPr>
            <a:xfrm>
              <a:off x="3637290" y="2057755"/>
              <a:ext cx="219900" cy="335499"/>
              <a:chOff x="3637290" y="2057755"/>
              <a:chExt cx="219900" cy="335499"/>
            </a:xfrm>
          </p:grpSpPr>
          <p:sp>
            <p:nvSpPr>
              <p:cNvPr id="10072" name="Google Shape;10072;p130"/>
              <p:cNvSpPr/>
              <p:nvPr/>
            </p:nvSpPr>
            <p:spPr>
              <a:xfrm>
                <a:off x="3637290" y="2173354"/>
                <a:ext cx="219900" cy="219900"/>
              </a:xfrm>
              <a:prstGeom prst="ellipse">
                <a:avLst/>
              </a:prstGeom>
              <a:noFill/>
              <a:ln w="9525" cap="flat" cmpd="sng">
                <a:solidFill>
                  <a:srgbClr val="C0000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10073" name="Google Shape;10073;p130"/>
              <p:cNvCxnSpPr/>
              <p:nvPr/>
            </p:nvCxnSpPr>
            <p:spPr>
              <a:xfrm rot="10800000">
                <a:off x="3747169" y="2057755"/>
                <a:ext cx="0" cy="113700"/>
              </a:xfrm>
              <a:prstGeom prst="straightConnector1">
                <a:avLst/>
              </a:prstGeom>
              <a:noFill/>
              <a:ln w="9525" cap="flat" cmpd="sng">
                <a:solidFill>
                  <a:srgbClr val="C00000"/>
                </a:solidFill>
                <a:prstDash val="solid"/>
                <a:round/>
                <a:headEnd type="none" w="med" len="med"/>
                <a:tailEnd type="none" w="med" len="med"/>
              </a:ln>
            </p:spPr>
          </p:cxnSp>
        </p:grpSp>
      </p:grpSp>
      <p:grpSp>
        <p:nvGrpSpPr>
          <p:cNvPr id="10074" name="Google Shape;10074;p130"/>
          <p:cNvGrpSpPr/>
          <p:nvPr/>
        </p:nvGrpSpPr>
        <p:grpSpPr>
          <a:xfrm>
            <a:off x="6532326" y="2479057"/>
            <a:ext cx="946871" cy="946871"/>
            <a:chOff x="5007123" y="2079403"/>
            <a:chExt cx="687600" cy="687600"/>
          </a:xfrm>
        </p:grpSpPr>
        <p:sp>
          <p:nvSpPr>
            <p:cNvPr id="10075" name="Google Shape;10075;p130"/>
            <p:cNvSpPr/>
            <p:nvPr/>
          </p:nvSpPr>
          <p:spPr>
            <a:xfrm>
              <a:off x="5007123" y="2079403"/>
              <a:ext cx="687600" cy="6876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76" name="Google Shape;10076;p130"/>
            <p:cNvSpPr/>
            <p:nvPr/>
          </p:nvSpPr>
          <p:spPr>
            <a:xfrm>
              <a:off x="5069448" y="2141702"/>
              <a:ext cx="563100" cy="5628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77" name="Google Shape;10077;p130"/>
            <p:cNvSpPr/>
            <p:nvPr/>
          </p:nvSpPr>
          <p:spPr>
            <a:xfrm>
              <a:off x="5146403" y="2218605"/>
              <a:ext cx="409200" cy="4092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78" name="Google Shape;10078;p130"/>
            <p:cNvSpPr/>
            <p:nvPr/>
          </p:nvSpPr>
          <p:spPr>
            <a:xfrm>
              <a:off x="5221891" y="2294066"/>
              <a:ext cx="258300" cy="2583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079" name="Google Shape;10079;p130"/>
          <p:cNvGrpSpPr/>
          <p:nvPr/>
        </p:nvGrpSpPr>
        <p:grpSpPr>
          <a:xfrm>
            <a:off x="7611575" y="2471733"/>
            <a:ext cx="961331" cy="961577"/>
            <a:chOff x="5797446" y="2063053"/>
            <a:chExt cx="698100" cy="698280"/>
          </a:xfrm>
        </p:grpSpPr>
        <p:sp>
          <p:nvSpPr>
            <p:cNvPr id="10080" name="Google Shape;10080;p130"/>
            <p:cNvSpPr/>
            <p:nvPr/>
          </p:nvSpPr>
          <p:spPr>
            <a:xfrm>
              <a:off x="5797446" y="2063053"/>
              <a:ext cx="698100" cy="6981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81" name="Google Shape;10081;p130"/>
            <p:cNvSpPr/>
            <p:nvPr/>
          </p:nvSpPr>
          <p:spPr>
            <a:xfrm>
              <a:off x="5872067" y="2212295"/>
              <a:ext cx="549000" cy="5490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82" name="Google Shape;10082;p130"/>
            <p:cNvSpPr/>
            <p:nvPr/>
          </p:nvSpPr>
          <p:spPr>
            <a:xfrm>
              <a:off x="5921353" y="2310867"/>
              <a:ext cx="450300" cy="4503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83" name="Google Shape;10083;p130"/>
            <p:cNvSpPr/>
            <p:nvPr/>
          </p:nvSpPr>
          <p:spPr>
            <a:xfrm>
              <a:off x="5967936" y="2404033"/>
              <a:ext cx="357300" cy="3573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084" name="Google Shape;10084;p130"/>
          <p:cNvGrpSpPr/>
          <p:nvPr/>
        </p:nvGrpSpPr>
        <p:grpSpPr>
          <a:xfrm>
            <a:off x="10871772" y="4665872"/>
            <a:ext cx="374113" cy="897552"/>
            <a:chOff x="8075075" y="3754290"/>
            <a:chExt cx="255612" cy="613194"/>
          </a:xfrm>
        </p:grpSpPr>
        <p:grpSp>
          <p:nvGrpSpPr>
            <p:cNvPr id="10085" name="Google Shape;10085;p130"/>
            <p:cNvGrpSpPr/>
            <p:nvPr/>
          </p:nvGrpSpPr>
          <p:grpSpPr>
            <a:xfrm>
              <a:off x="8075075" y="3754290"/>
              <a:ext cx="255612" cy="613194"/>
              <a:chOff x="8075075" y="3754290"/>
              <a:chExt cx="255612" cy="613194"/>
            </a:xfrm>
          </p:grpSpPr>
          <p:sp>
            <p:nvSpPr>
              <p:cNvPr id="10086" name="Google Shape;10086;p13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87" name="Google Shape;10087;p13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0088" name="Google Shape;10088;p13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089" name="Google Shape;10089;p130"/>
          <p:cNvGrpSpPr/>
          <p:nvPr/>
        </p:nvGrpSpPr>
        <p:grpSpPr>
          <a:xfrm>
            <a:off x="7027849" y="4650934"/>
            <a:ext cx="627136" cy="911660"/>
            <a:chOff x="1697726" y="3244179"/>
            <a:chExt cx="788124" cy="1146069"/>
          </a:xfrm>
        </p:grpSpPr>
        <p:sp>
          <p:nvSpPr>
            <p:cNvPr id="10090" name="Google Shape;10090;p13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91" name="Google Shape;10091;p13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0092" name="Google Shape;10092;p130"/>
          <p:cNvSpPr/>
          <p:nvPr/>
        </p:nvSpPr>
        <p:spPr>
          <a:xfrm>
            <a:off x="10837801" y="4536271"/>
            <a:ext cx="272" cy="5"/>
          </a:xfrm>
          <a:custGeom>
            <a:avLst/>
            <a:gdLst/>
            <a:ahLst/>
            <a:cxnLst/>
            <a:rect l="l" t="t" r="r" b="b"/>
            <a:pathLst>
              <a:path w="48" h="1" extrusionOk="0">
                <a:moveTo>
                  <a:pt x="48" y="0"/>
                </a:moveTo>
                <a:lnTo>
                  <a:pt x="1" y="0"/>
                </a:lnTo>
                <a:close/>
              </a:path>
            </a:pathLst>
          </a:custGeom>
          <a:solidFill>
            <a:srgbClr val="FFFFFF"/>
          </a:solidFill>
          <a:ln>
            <a:solidFill>
              <a:srgbClr val="C00000"/>
            </a:solidFill>
          </a:ln>
        </p:spPr>
        <p:txBody>
          <a:bodyPr spcFirstLastPara="1" wrap="square" lIns="121900" tIns="121900" rIns="121900" bIns="121900" anchor="ctr" anchorCtr="0">
            <a:noAutofit/>
          </a:bodyPr>
          <a:lstStyle/>
          <a:p>
            <a:endParaRPr sz="2400"/>
          </a:p>
        </p:txBody>
      </p:sp>
      <p:grpSp>
        <p:nvGrpSpPr>
          <p:cNvPr id="10093" name="Google Shape;10093;p130"/>
          <p:cNvGrpSpPr/>
          <p:nvPr/>
        </p:nvGrpSpPr>
        <p:grpSpPr>
          <a:xfrm>
            <a:off x="7856050" y="4665870"/>
            <a:ext cx="391855" cy="391793"/>
            <a:chOff x="6134814" y="3754290"/>
            <a:chExt cx="293891" cy="293845"/>
          </a:xfrm>
        </p:grpSpPr>
        <p:sp>
          <p:nvSpPr>
            <p:cNvPr id="10094" name="Google Shape;10094;p13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95" name="Google Shape;10095;p13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096" name="Google Shape;10096;p130"/>
          <p:cNvGrpSpPr/>
          <p:nvPr/>
        </p:nvGrpSpPr>
        <p:grpSpPr>
          <a:xfrm>
            <a:off x="7856050" y="5170766"/>
            <a:ext cx="391855" cy="391855"/>
            <a:chOff x="6134814" y="4086186"/>
            <a:chExt cx="293891" cy="293891"/>
          </a:xfrm>
        </p:grpSpPr>
        <p:sp>
          <p:nvSpPr>
            <p:cNvPr id="10097" name="Google Shape;10097;p13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98" name="Google Shape;10098;p13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0099" name="Google Shape;10099;p130"/>
          <p:cNvSpPr/>
          <p:nvPr/>
        </p:nvSpPr>
        <p:spPr>
          <a:xfrm>
            <a:off x="9240619" y="4664800"/>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00" name="Google Shape;10100;p130"/>
          <p:cNvSpPr/>
          <p:nvPr/>
        </p:nvSpPr>
        <p:spPr>
          <a:xfrm rot="10800000">
            <a:off x="8448970" y="4661783"/>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0101" name="Google Shape;10101;p130"/>
          <p:cNvGrpSpPr/>
          <p:nvPr/>
        </p:nvGrpSpPr>
        <p:grpSpPr>
          <a:xfrm>
            <a:off x="10422685" y="3609021"/>
            <a:ext cx="830511" cy="829259"/>
            <a:chOff x="1187048" y="238125"/>
            <a:chExt cx="5256397" cy="5248476"/>
          </a:xfrm>
        </p:grpSpPr>
        <p:sp>
          <p:nvSpPr>
            <p:cNvPr id="10102" name="Google Shape;10102;p13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03" name="Google Shape;10103;p13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04" name="Google Shape;10104;p13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05" name="Google Shape;10105;p13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106" name="Google Shape;10106;p130"/>
          <p:cNvGrpSpPr/>
          <p:nvPr/>
        </p:nvGrpSpPr>
        <p:grpSpPr>
          <a:xfrm>
            <a:off x="3032158" y="3621834"/>
            <a:ext cx="1747983" cy="816543"/>
            <a:chOff x="238125" y="1188750"/>
            <a:chExt cx="7140450" cy="3335550"/>
          </a:xfrm>
        </p:grpSpPr>
        <p:sp>
          <p:nvSpPr>
            <p:cNvPr id="10107" name="Google Shape;10107;p13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08" name="Google Shape;10108;p13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09" name="Google Shape;10109;p13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10" name="Google Shape;10110;p13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11" name="Google Shape;10111;p13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112" name="Google Shape;10112;p130"/>
          <p:cNvGrpSpPr/>
          <p:nvPr/>
        </p:nvGrpSpPr>
        <p:grpSpPr>
          <a:xfrm>
            <a:off x="8799987" y="3609240"/>
            <a:ext cx="1480399" cy="828936"/>
            <a:chOff x="238125" y="1335475"/>
            <a:chExt cx="5418735" cy="3034175"/>
          </a:xfrm>
        </p:grpSpPr>
        <p:sp>
          <p:nvSpPr>
            <p:cNvPr id="10113" name="Google Shape;10113;p13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14" name="Google Shape;10114;p13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15" name="Google Shape;10115;p13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116" name="Google Shape;10116;p130"/>
          <p:cNvGrpSpPr/>
          <p:nvPr/>
        </p:nvGrpSpPr>
        <p:grpSpPr>
          <a:xfrm>
            <a:off x="7223533" y="3605104"/>
            <a:ext cx="1432601" cy="836241"/>
            <a:chOff x="5359127" y="2910889"/>
            <a:chExt cx="1097723" cy="640831"/>
          </a:xfrm>
        </p:grpSpPr>
        <p:grpSp>
          <p:nvGrpSpPr>
            <p:cNvPr id="10117" name="Google Shape;10117;p130"/>
            <p:cNvGrpSpPr/>
            <p:nvPr/>
          </p:nvGrpSpPr>
          <p:grpSpPr>
            <a:xfrm>
              <a:off x="5929791" y="3263088"/>
              <a:ext cx="527060" cy="287097"/>
              <a:chOff x="5929791" y="3263088"/>
              <a:chExt cx="527060" cy="287097"/>
            </a:xfrm>
          </p:grpSpPr>
          <p:sp>
            <p:nvSpPr>
              <p:cNvPr id="10118" name="Google Shape;10118;p13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C00000"/>
                </a:solidFill>
                <a:prstDash val="solid"/>
                <a:round/>
                <a:headEnd type="none" w="sm" len="sm"/>
                <a:tailEnd type="none" w="sm" len="sm"/>
              </a:ln>
            </p:spPr>
            <p:txBody>
              <a:bodyPr spcFirstLastPara="1" wrap="square" lIns="0" tIns="0" rIns="0" bIns="0" anchor="t" anchorCtr="0">
                <a:noAutofit/>
              </a:bodyPr>
              <a:lstStyle/>
              <a:p>
                <a:endParaRPr sz="1200"/>
              </a:p>
            </p:txBody>
          </p:sp>
          <p:sp>
            <p:nvSpPr>
              <p:cNvPr id="10119" name="Google Shape;10119;p13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C00000"/>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10120" name="Google Shape;10120;p130"/>
            <p:cNvGrpSpPr/>
            <p:nvPr/>
          </p:nvGrpSpPr>
          <p:grpSpPr>
            <a:xfrm>
              <a:off x="5359127" y="3263089"/>
              <a:ext cx="526428" cy="288631"/>
              <a:chOff x="5359127" y="3263089"/>
              <a:chExt cx="526428" cy="288631"/>
            </a:xfrm>
          </p:grpSpPr>
          <p:sp>
            <p:nvSpPr>
              <p:cNvPr id="10121" name="Google Shape;10121;p13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C00000"/>
                </a:solidFill>
                <a:prstDash val="solid"/>
                <a:round/>
                <a:headEnd type="none" w="sm" len="sm"/>
                <a:tailEnd type="none" w="sm" len="sm"/>
              </a:ln>
            </p:spPr>
            <p:txBody>
              <a:bodyPr spcFirstLastPara="1" wrap="square" lIns="0" tIns="0" rIns="0" bIns="0" anchor="t" anchorCtr="0">
                <a:noAutofit/>
              </a:bodyPr>
              <a:lstStyle/>
              <a:p>
                <a:endParaRPr sz="1200"/>
              </a:p>
            </p:txBody>
          </p:sp>
          <p:sp>
            <p:nvSpPr>
              <p:cNvPr id="10122" name="Google Shape;10122;p13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C00000"/>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10123" name="Google Shape;10123;p130"/>
            <p:cNvGrpSpPr/>
            <p:nvPr/>
          </p:nvGrpSpPr>
          <p:grpSpPr>
            <a:xfrm>
              <a:off x="5551525" y="2910889"/>
              <a:ext cx="520901" cy="610283"/>
              <a:chOff x="5551525" y="2910889"/>
              <a:chExt cx="520901" cy="610283"/>
            </a:xfrm>
          </p:grpSpPr>
          <p:sp>
            <p:nvSpPr>
              <p:cNvPr id="10124" name="Google Shape;10124;p13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C00000"/>
                </a:solidFill>
                <a:prstDash val="solid"/>
                <a:round/>
                <a:headEnd type="none" w="sm" len="sm"/>
                <a:tailEnd type="none" w="sm" len="sm"/>
              </a:ln>
            </p:spPr>
            <p:txBody>
              <a:bodyPr spcFirstLastPara="1" wrap="square" lIns="0" tIns="0" rIns="0" bIns="0" anchor="t" anchorCtr="0">
                <a:noAutofit/>
              </a:bodyPr>
              <a:lstStyle/>
              <a:p>
                <a:endParaRPr sz="1200"/>
              </a:p>
            </p:txBody>
          </p:sp>
          <p:sp>
            <p:nvSpPr>
              <p:cNvPr id="10125" name="Google Shape;10125;p13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C00000"/>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10126" name="Google Shape;10126;p130"/>
            <p:cNvGrpSpPr/>
            <p:nvPr/>
          </p:nvGrpSpPr>
          <p:grpSpPr>
            <a:xfrm>
              <a:off x="5743962" y="2919100"/>
              <a:ext cx="623674" cy="284502"/>
              <a:chOff x="5743962" y="2919100"/>
              <a:chExt cx="623674" cy="284502"/>
            </a:xfrm>
          </p:grpSpPr>
          <p:sp>
            <p:nvSpPr>
              <p:cNvPr id="10127" name="Google Shape;10127;p13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C00000"/>
                </a:solidFill>
                <a:prstDash val="solid"/>
                <a:round/>
                <a:headEnd type="none" w="sm" len="sm"/>
                <a:tailEnd type="none" w="sm" len="sm"/>
              </a:ln>
            </p:spPr>
            <p:txBody>
              <a:bodyPr spcFirstLastPara="1" wrap="square" lIns="0" tIns="0" rIns="0" bIns="0" anchor="t" anchorCtr="0">
                <a:noAutofit/>
              </a:bodyPr>
              <a:lstStyle/>
              <a:p>
                <a:endParaRPr sz="1200"/>
              </a:p>
            </p:txBody>
          </p:sp>
          <p:sp>
            <p:nvSpPr>
              <p:cNvPr id="10128" name="Google Shape;10128;p13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C00000"/>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10129" name="Google Shape;10129;p130"/>
          <p:cNvGrpSpPr/>
          <p:nvPr/>
        </p:nvGrpSpPr>
        <p:grpSpPr>
          <a:xfrm>
            <a:off x="10091817" y="2472717"/>
            <a:ext cx="1166635" cy="959467"/>
            <a:chOff x="7608988" y="2093194"/>
            <a:chExt cx="817276" cy="672147"/>
          </a:xfrm>
        </p:grpSpPr>
        <p:cxnSp>
          <p:nvCxnSpPr>
            <p:cNvPr id="10130" name="Google Shape;10130;p130"/>
            <p:cNvCxnSpPr/>
            <p:nvPr/>
          </p:nvCxnSpPr>
          <p:spPr>
            <a:xfrm rot="5400000" flipH="1">
              <a:off x="7620257" y="2136491"/>
              <a:ext cx="129900" cy="111300"/>
            </a:xfrm>
            <a:prstGeom prst="bentConnector3">
              <a:avLst>
                <a:gd name="adj1" fmla="val 50000"/>
              </a:avLst>
            </a:prstGeom>
            <a:noFill/>
            <a:ln w="9525" cap="flat" cmpd="sng">
              <a:solidFill>
                <a:srgbClr val="C00000"/>
              </a:solidFill>
              <a:prstDash val="solid"/>
              <a:round/>
              <a:headEnd type="none" w="med" len="med"/>
              <a:tailEnd type="none" w="med" len="med"/>
            </a:ln>
          </p:spPr>
        </p:cxnSp>
        <p:cxnSp>
          <p:nvCxnSpPr>
            <p:cNvPr id="10131" name="Google Shape;10131;p130"/>
            <p:cNvCxnSpPr/>
            <p:nvPr/>
          </p:nvCxnSpPr>
          <p:spPr>
            <a:xfrm rot="-5400000">
              <a:off x="8285120" y="2136491"/>
              <a:ext cx="129900" cy="111300"/>
            </a:xfrm>
            <a:prstGeom prst="bentConnector3">
              <a:avLst>
                <a:gd name="adj1" fmla="val 50000"/>
              </a:avLst>
            </a:prstGeom>
            <a:noFill/>
            <a:ln w="9525" cap="flat" cmpd="sng">
              <a:solidFill>
                <a:srgbClr val="C00000"/>
              </a:solidFill>
              <a:prstDash val="solid"/>
              <a:round/>
              <a:headEnd type="none" w="med" len="med"/>
              <a:tailEnd type="none" w="med" len="med"/>
            </a:ln>
          </p:spPr>
        </p:cxnSp>
        <p:cxnSp>
          <p:nvCxnSpPr>
            <p:cNvPr id="10132" name="Google Shape;10132;p130"/>
            <p:cNvCxnSpPr/>
            <p:nvPr/>
          </p:nvCxnSpPr>
          <p:spPr>
            <a:xfrm rot="5400000">
              <a:off x="7620257" y="2644741"/>
              <a:ext cx="129900" cy="111300"/>
            </a:xfrm>
            <a:prstGeom prst="bentConnector3">
              <a:avLst>
                <a:gd name="adj1" fmla="val 50000"/>
              </a:avLst>
            </a:prstGeom>
            <a:noFill/>
            <a:ln w="9525" cap="flat" cmpd="sng">
              <a:solidFill>
                <a:srgbClr val="C00000"/>
              </a:solidFill>
              <a:prstDash val="solid"/>
              <a:round/>
              <a:headEnd type="none" w="med" len="med"/>
              <a:tailEnd type="none" w="med" len="med"/>
            </a:ln>
          </p:spPr>
        </p:cxnSp>
        <p:cxnSp>
          <p:nvCxnSpPr>
            <p:cNvPr id="10133" name="Google Shape;10133;p130"/>
            <p:cNvCxnSpPr/>
            <p:nvPr/>
          </p:nvCxnSpPr>
          <p:spPr>
            <a:xfrm rot="-5400000" flipH="1">
              <a:off x="8285120" y="2644741"/>
              <a:ext cx="129900" cy="111300"/>
            </a:xfrm>
            <a:prstGeom prst="bentConnector3">
              <a:avLst>
                <a:gd name="adj1" fmla="val 50000"/>
              </a:avLst>
            </a:prstGeom>
            <a:noFill/>
            <a:ln w="9525" cap="flat" cmpd="sng">
              <a:solidFill>
                <a:srgbClr val="C00000"/>
              </a:solidFill>
              <a:prstDash val="solid"/>
              <a:round/>
              <a:headEnd type="none" w="med" len="med"/>
              <a:tailEnd type="none" w="med" len="med"/>
            </a:ln>
          </p:spPr>
        </p:cxnSp>
        <p:cxnSp>
          <p:nvCxnSpPr>
            <p:cNvPr id="10134" name="Google Shape;10134;p130"/>
            <p:cNvCxnSpPr/>
            <p:nvPr/>
          </p:nvCxnSpPr>
          <p:spPr>
            <a:xfrm rot="10800000">
              <a:off x="7608988" y="2425132"/>
              <a:ext cx="83400" cy="0"/>
            </a:xfrm>
            <a:prstGeom prst="straightConnector1">
              <a:avLst/>
            </a:prstGeom>
            <a:noFill/>
            <a:ln w="9525" cap="flat" cmpd="sng">
              <a:solidFill>
                <a:srgbClr val="C00000"/>
              </a:solidFill>
              <a:prstDash val="solid"/>
              <a:round/>
              <a:headEnd type="none" w="med" len="med"/>
              <a:tailEnd type="none" w="med" len="med"/>
            </a:ln>
          </p:spPr>
        </p:cxnSp>
        <p:cxnSp>
          <p:nvCxnSpPr>
            <p:cNvPr id="10135" name="Google Shape;10135;p130"/>
            <p:cNvCxnSpPr/>
            <p:nvPr/>
          </p:nvCxnSpPr>
          <p:spPr>
            <a:xfrm rot="10800000">
              <a:off x="8342865" y="2425132"/>
              <a:ext cx="83400" cy="0"/>
            </a:xfrm>
            <a:prstGeom prst="straightConnector1">
              <a:avLst/>
            </a:prstGeom>
            <a:noFill/>
            <a:ln w="9525" cap="flat" cmpd="sng">
              <a:solidFill>
                <a:srgbClr val="C00000"/>
              </a:solidFill>
              <a:prstDash val="solid"/>
              <a:round/>
              <a:headEnd type="none" w="med" len="med"/>
              <a:tailEnd type="none" w="med" len="med"/>
            </a:ln>
          </p:spPr>
        </p:cxnSp>
        <p:grpSp>
          <p:nvGrpSpPr>
            <p:cNvPr id="10136" name="Google Shape;10136;p130"/>
            <p:cNvGrpSpPr/>
            <p:nvPr/>
          </p:nvGrpSpPr>
          <p:grpSpPr>
            <a:xfrm>
              <a:off x="7721175" y="2093194"/>
              <a:ext cx="599587" cy="623846"/>
              <a:chOff x="7721175" y="2093194"/>
              <a:chExt cx="599587" cy="623846"/>
            </a:xfrm>
          </p:grpSpPr>
          <p:grpSp>
            <p:nvGrpSpPr>
              <p:cNvPr id="10137" name="Google Shape;10137;p130"/>
              <p:cNvGrpSpPr/>
              <p:nvPr/>
            </p:nvGrpSpPr>
            <p:grpSpPr>
              <a:xfrm>
                <a:off x="7721175" y="2093194"/>
                <a:ext cx="291605" cy="623846"/>
                <a:chOff x="9405575" y="2061418"/>
                <a:chExt cx="291605" cy="623846"/>
              </a:xfrm>
            </p:grpSpPr>
            <p:sp>
              <p:nvSpPr>
                <p:cNvPr id="10138" name="Google Shape;10138;p13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39" name="Google Shape;10139;p13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40" name="Google Shape;10140;p13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41" name="Google Shape;10141;p13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42" name="Google Shape;10142;p13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43" name="Google Shape;10143;p13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44" name="Google Shape;10144;p13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grpSp>
          <p:grpSp>
            <p:nvGrpSpPr>
              <p:cNvPr id="10145" name="Google Shape;10145;p130"/>
              <p:cNvGrpSpPr/>
              <p:nvPr/>
            </p:nvGrpSpPr>
            <p:grpSpPr>
              <a:xfrm flipH="1">
                <a:off x="8029157" y="2093194"/>
                <a:ext cx="291605" cy="623846"/>
                <a:chOff x="9405575" y="2061418"/>
                <a:chExt cx="291605" cy="623846"/>
              </a:xfrm>
            </p:grpSpPr>
            <p:sp>
              <p:nvSpPr>
                <p:cNvPr id="10146" name="Google Shape;10146;p13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47" name="Google Shape;10147;p13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48" name="Google Shape;10148;p13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49" name="Google Shape;10149;p13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50" name="Google Shape;10150;p13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51" name="Google Shape;10151;p13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152" name="Google Shape;10152;p13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grpSp>
        </p:grpSp>
      </p:grpSp>
      <p:grpSp>
        <p:nvGrpSpPr>
          <p:cNvPr id="10153" name="Google Shape;10153;p130"/>
          <p:cNvGrpSpPr/>
          <p:nvPr/>
        </p:nvGrpSpPr>
        <p:grpSpPr>
          <a:xfrm>
            <a:off x="5351066" y="1294589"/>
            <a:ext cx="950076" cy="1047868"/>
            <a:chOff x="4206459" y="1191441"/>
            <a:chExt cx="712557" cy="785901"/>
          </a:xfrm>
        </p:grpSpPr>
        <p:sp>
          <p:nvSpPr>
            <p:cNvPr id="10154" name="Google Shape;10154;p13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55" name="Google Shape;10155;p13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56" name="Google Shape;10156;p13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57" name="Google Shape;10157;p13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0158" name="Google Shape;10158;p130"/>
            <p:cNvGrpSpPr/>
            <p:nvPr/>
          </p:nvGrpSpPr>
          <p:grpSpPr>
            <a:xfrm>
              <a:off x="4644280" y="1290523"/>
              <a:ext cx="143716" cy="29463"/>
              <a:chOff x="4644280" y="1290523"/>
              <a:chExt cx="143716" cy="29463"/>
            </a:xfrm>
          </p:grpSpPr>
          <p:sp>
            <p:nvSpPr>
              <p:cNvPr id="10159" name="Google Shape;10159;p13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60" name="Google Shape;10160;p13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61" name="Google Shape;10161;p13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62" name="Google Shape;10162;p13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grpSp>
          <p:nvGrpSpPr>
            <p:cNvPr id="10163" name="Google Shape;10163;p130"/>
            <p:cNvGrpSpPr/>
            <p:nvPr/>
          </p:nvGrpSpPr>
          <p:grpSpPr>
            <a:xfrm>
              <a:off x="4356567" y="1191441"/>
              <a:ext cx="143690" cy="29488"/>
              <a:chOff x="4356567" y="1191441"/>
              <a:chExt cx="143690" cy="29488"/>
            </a:xfrm>
          </p:grpSpPr>
          <p:sp>
            <p:nvSpPr>
              <p:cNvPr id="10164" name="Google Shape;10164;p13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65" name="Google Shape;10165;p13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66" name="Google Shape;10166;p13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67" name="Google Shape;10167;p13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grpSp>
          <p:nvGrpSpPr>
            <p:cNvPr id="10168" name="Google Shape;10168;p130"/>
            <p:cNvGrpSpPr/>
            <p:nvPr/>
          </p:nvGrpSpPr>
          <p:grpSpPr>
            <a:xfrm>
              <a:off x="4339009" y="1863727"/>
              <a:ext cx="143703" cy="29476"/>
              <a:chOff x="4339009" y="1863727"/>
              <a:chExt cx="143703" cy="29476"/>
            </a:xfrm>
          </p:grpSpPr>
          <p:sp>
            <p:nvSpPr>
              <p:cNvPr id="10169" name="Google Shape;10169;p13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70" name="Google Shape;10170;p13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71" name="Google Shape;10171;p13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72" name="Google Shape;10172;p13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grpSp>
          <p:nvGrpSpPr>
            <p:cNvPr id="10173" name="Google Shape;10173;p130"/>
            <p:cNvGrpSpPr/>
            <p:nvPr/>
          </p:nvGrpSpPr>
          <p:grpSpPr>
            <a:xfrm>
              <a:off x="4206459" y="1607315"/>
              <a:ext cx="29539" cy="142899"/>
              <a:chOff x="4206459" y="1607315"/>
              <a:chExt cx="29539" cy="142899"/>
            </a:xfrm>
          </p:grpSpPr>
          <p:sp>
            <p:nvSpPr>
              <p:cNvPr id="10174" name="Google Shape;10174;p13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75" name="Google Shape;10175;p13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76" name="Google Shape;10176;p13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77" name="Google Shape;10177;p13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sp>
          <p:nvSpPr>
            <p:cNvPr id="10178" name="Google Shape;10178;p13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79" name="Google Shape;10179;p13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80" name="Google Shape;10180;p13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81" name="Google Shape;10181;p13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nvGrpSpPr>
            <p:cNvPr id="10182" name="Google Shape;10182;p130"/>
            <p:cNvGrpSpPr/>
            <p:nvPr/>
          </p:nvGrpSpPr>
          <p:grpSpPr>
            <a:xfrm>
              <a:off x="4889463" y="1423737"/>
              <a:ext cx="29552" cy="142899"/>
              <a:chOff x="4889463" y="1423737"/>
              <a:chExt cx="29552" cy="142899"/>
            </a:xfrm>
          </p:grpSpPr>
          <p:sp>
            <p:nvSpPr>
              <p:cNvPr id="10183" name="Google Shape;10183;p13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84" name="Google Shape;10184;p13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85" name="Google Shape;10185;p13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86" name="Google Shape;10186;p13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grpSp>
          <p:nvGrpSpPr>
            <p:cNvPr id="10187" name="Google Shape;10187;p130"/>
            <p:cNvGrpSpPr/>
            <p:nvPr/>
          </p:nvGrpSpPr>
          <p:grpSpPr>
            <a:xfrm>
              <a:off x="4771663" y="1876896"/>
              <a:ext cx="108651" cy="100447"/>
              <a:chOff x="4771663" y="1876896"/>
              <a:chExt cx="108651" cy="100447"/>
            </a:xfrm>
          </p:grpSpPr>
          <p:sp>
            <p:nvSpPr>
              <p:cNvPr id="10188" name="Google Shape;10188;p13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89" name="Google Shape;10189;p13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90" name="Google Shape;10190;p13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sp>
            <p:nvSpPr>
              <p:cNvPr id="10191" name="Google Shape;10191;p13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10192" name="Google Shape;10192;p130"/>
          <p:cNvGrpSpPr/>
          <p:nvPr/>
        </p:nvGrpSpPr>
        <p:grpSpPr>
          <a:xfrm>
            <a:off x="5345033" y="2472219"/>
            <a:ext cx="1055049" cy="960467"/>
            <a:chOff x="267375" y="1071875"/>
            <a:chExt cx="470500" cy="428550"/>
          </a:xfrm>
        </p:grpSpPr>
        <p:sp>
          <p:nvSpPr>
            <p:cNvPr id="10193" name="Google Shape;10193;p13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94" name="Google Shape;10194;p13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95" name="Google Shape;10195;p13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96" name="Google Shape;10196;p13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97" name="Google Shape;10197;p13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98" name="Google Shape;10198;p13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99" name="Google Shape;10199;p13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00" name="Google Shape;10200;p13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201" name="Google Shape;10201;p130"/>
          <p:cNvGrpSpPr/>
          <p:nvPr/>
        </p:nvGrpSpPr>
        <p:grpSpPr>
          <a:xfrm>
            <a:off x="945692" y="4665059"/>
            <a:ext cx="1877925" cy="897555"/>
            <a:chOff x="712664" y="3693287"/>
            <a:chExt cx="1460738" cy="698160"/>
          </a:xfrm>
        </p:grpSpPr>
        <p:grpSp>
          <p:nvGrpSpPr>
            <p:cNvPr id="10202" name="Google Shape;10202;p130"/>
            <p:cNvGrpSpPr/>
            <p:nvPr/>
          </p:nvGrpSpPr>
          <p:grpSpPr>
            <a:xfrm>
              <a:off x="1380079" y="4133090"/>
              <a:ext cx="234048" cy="258099"/>
              <a:chOff x="1380079" y="4133090"/>
              <a:chExt cx="234048" cy="258099"/>
            </a:xfrm>
          </p:grpSpPr>
          <p:sp>
            <p:nvSpPr>
              <p:cNvPr id="10203" name="Google Shape;10203;p13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04" name="Google Shape;10204;p13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sp>
            <p:nvSpPr>
              <p:cNvPr id="10205" name="Google Shape;10205;p13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grpSp>
        <p:grpSp>
          <p:nvGrpSpPr>
            <p:cNvPr id="10206" name="Google Shape;10206;p130"/>
            <p:cNvGrpSpPr/>
            <p:nvPr/>
          </p:nvGrpSpPr>
          <p:grpSpPr>
            <a:xfrm>
              <a:off x="884610" y="3864082"/>
              <a:ext cx="1118566" cy="527275"/>
              <a:chOff x="890961" y="3865463"/>
              <a:chExt cx="1115221" cy="525698"/>
            </a:xfrm>
          </p:grpSpPr>
          <p:sp>
            <p:nvSpPr>
              <p:cNvPr id="10207" name="Google Shape;10207;p13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08" name="Google Shape;10208;p13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09" name="Google Shape;10209;p13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210" name="Google Shape;10210;p130"/>
            <p:cNvGrpSpPr/>
            <p:nvPr/>
          </p:nvGrpSpPr>
          <p:grpSpPr>
            <a:xfrm>
              <a:off x="712664" y="3693287"/>
              <a:ext cx="1460738" cy="698160"/>
              <a:chOff x="712664" y="3693025"/>
              <a:chExt cx="1460738" cy="698160"/>
            </a:xfrm>
          </p:grpSpPr>
          <p:sp>
            <p:nvSpPr>
              <p:cNvPr id="10211" name="Google Shape;10211;p13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12" name="Google Shape;10212;p13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13" name="Google Shape;10213;p13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14" name="Google Shape;10214;p13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15" name="Google Shape;10215;p13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16" name="Google Shape;10216;p13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10217" name="Google Shape;10217;p130"/>
          <p:cNvGrpSpPr/>
          <p:nvPr/>
        </p:nvGrpSpPr>
        <p:grpSpPr>
          <a:xfrm>
            <a:off x="4195981" y="1294589"/>
            <a:ext cx="1060647" cy="985108"/>
            <a:chOff x="3348603" y="1236445"/>
            <a:chExt cx="749256" cy="695894"/>
          </a:xfrm>
        </p:grpSpPr>
        <p:grpSp>
          <p:nvGrpSpPr>
            <p:cNvPr id="10218" name="Google Shape;10218;p130"/>
            <p:cNvGrpSpPr/>
            <p:nvPr/>
          </p:nvGrpSpPr>
          <p:grpSpPr>
            <a:xfrm>
              <a:off x="3583779" y="1236445"/>
              <a:ext cx="293795" cy="285811"/>
              <a:chOff x="3750225" y="1774000"/>
              <a:chExt cx="149575" cy="145525"/>
            </a:xfrm>
          </p:grpSpPr>
          <p:sp>
            <p:nvSpPr>
              <p:cNvPr id="10219" name="Google Shape;10219;p13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20" name="Google Shape;10220;p13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221" name="Google Shape;10221;p130"/>
            <p:cNvGrpSpPr/>
            <p:nvPr/>
          </p:nvGrpSpPr>
          <p:grpSpPr>
            <a:xfrm>
              <a:off x="3775534" y="1462599"/>
              <a:ext cx="322325" cy="285958"/>
              <a:chOff x="3847850" y="1889150"/>
              <a:chExt cx="164100" cy="145600"/>
            </a:xfrm>
          </p:grpSpPr>
          <p:sp>
            <p:nvSpPr>
              <p:cNvPr id="10222" name="Google Shape;10222;p13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23" name="Google Shape;10223;p13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224" name="Google Shape;10224;p130"/>
            <p:cNvGrpSpPr/>
            <p:nvPr/>
          </p:nvGrpSpPr>
          <p:grpSpPr>
            <a:xfrm>
              <a:off x="3545329" y="1646528"/>
              <a:ext cx="293746" cy="285811"/>
              <a:chOff x="3730650" y="1982800"/>
              <a:chExt cx="149550" cy="145525"/>
            </a:xfrm>
          </p:grpSpPr>
          <p:sp>
            <p:nvSpPr>
              <p:cNvPr id="10225" name="Google Shape;10225;p13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26" name="Google Shape;10226;p13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227" name="Google Shape;10227;p130"/>
            <p:cNvGrpSpPr/>
            <p:nvPr/>
          </p:nvGrpSpPr>
          <p:grpSpPr>
            <a:xfrm>
              <a:off x="3348603" y="1415046"/>
              <a:ext cx="294384" cy="284387"/>
              <a:chOff x="3630494" y="1864938"/>
              <a:chExt cx="149875" cy="144800"/>
            </a:xfrm>
          </p:grpSpPr>
          <p:sp>
            <p:nvSpPr>
              <p:cNvPr id="10228" name="Google Shape;10228;p13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29" name="Google Shape;10229;p13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10230" name="Google Shape;10230;p130"/>
          <p:cNvGrpSpPr/>
          <p:nvPr/>
        </p:nvGrpSpPr>
        <p:grpSpPr>
          <a:xfrm>
            <a:off x="3024683" y="4658450"/>
            <a:ext cx="1766565" cy="904111"/>
            <a:chOff x="2413923" y="3711366"/>
            <a:chExt cx="1374117" cy="703260"/>
          </a:xfrm>
        </p:grpSpPr>
        <p:grpSp>
          <p:nvGrpSpPr>
            <p:cNvPr id="10231" name="Google Shape;10231;p130"/>
            <p:cNvGrpSpPr/>
            <p:nvPr/>
          </p:nvGrpSpPr>
          <p:grpSpPr>
            <a:xfrm>
              <a:off x="2413923" y="3711366"/>
              <a:ext cx="1374117" cy="703260"/>
              <a:chOff x="2413923" y="3711366"/>
              <a:chExt cx="1374117" cy="703260"/>
            </a:xfrm>
          </p:grpSpPr>
          <p:sp>
            <p:nvSpPr>
              <p:cNvPr id="10232" name="Google Shape;10232;p13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grpSp>
            <p:nvGrpSpPr>
              <p:cNvPr id="10233" name="Google Shape;10233;p130"/>
              <p:cNvGrpSpPr/>
              <p:nvPr/>
            </p:nvGrpSpPr>
            <p:grpSpPr>
              <a:xfrm>
                <a:off x="2600284" y="3808654"/>
                <a:ext cx="234506" cy="138009"/>
                <a:chOff x="2600284" y="3808654"/>
                <a:chExt cx="234506" cy="138009"/>
              </a:xfrm>
            </p:grpSpPr>
            <p:sp>
              <p:nvSpPr>
                <p:cNvPr id="10234" name="Google Shape;10234;p130"/>
                <p:cNvSpPr/>
                <p:nvPr/>
              </p:nvSpPr>
              <p:spPr>
                <a:xfrm>
                  <a:off x="2767890" y="3879764"/>
                  <a:ext cx="66900" cy="66900"/>
                </a:xfrm>
                <a:prstGeom prst="ellipse">
                  <a:avLst/>
                </a:prstGeom>
                <a:solidFill>
                  <a:schemeClr val="bg1"/>
                </a:solidFill>
                <a:ln>
                  <a:solidFill>
                    <a:srgbClr val="C00000"/>
                  </a:solidFill>
                </a:ln>
              </p:spPr>
              <p:txBody>
                <a:bodyPr spcFirstLastPara="1" wrap="square" lIns="121900" tIns="121900" rIns="121900" bIns="121900" anchor="ctr" anchorCtr="0">
                  <a:noAutofit/>
                </a:bodyPr>
                <a:lstStyle/>
                <a:p>
                  <a:endParaRPr sz="2400"/>
                </a:p>
              </p:txBody>
            </p:sp>
            <p:cxnSp>
              <p:nvCxnSpPr>
                <p:cNvPr id="10235" name="Google Shape;10235;p130"/>
                <p:cNvCxnSpPr/>
                <p:nvPr/>
              </p:nvCxnSpPr>
              <p:spPr>
                <a:xfrm rot="10800000">
                  <a:off x="2600284" y="3808654"/>
                  <a:ext cx="201000" cy="72300"/>
                </a:xfrm>
                <a:prstGeom prst="bentConnector3">
                  <a:avLst>
                    <a:gd name="adj1" fmla="val 50000"/>
                  </a:avLst>
                </a:prstGeom>
                <a:noFill/>
                <a:ln w="19050" cap="flat" cmpd="sng">
                  <a:solidFill>
                    <a:srgbClr val="C00000"/>
                  </a:solidFill>
                  <a:prstDash val="solid"/>
                  <a:round/>
                  <a:headEnd type="none" w="med" len="med"/>
                  <a:tailEnd type="none" w="med" len="med"/>
                </a:ln>
              </p:spPr>
            </p:cxnSp>
          </p:grpSp>
          <p:grpSp>
            <p:nvGrpSpPr>
              <p:cNvPr id="10236" name="Google Shape;10236;p130"/>
              <p:cNvGrpSpPr/>
              <p:nvPr/>
            </p:nvGrpSpPr>
            <p:grpSpPr>
              <a:xfrm>
                <a:off x="3359659" y="3805664"/>
                <a:ext cx="232294" cy="141000"/>
                <a:chOff x="3359659" y="3805664"/>
                <a:chExt cx="232294" cy="141000"/>
              </a:xfrm>
            </p:grpSpPr>
            <p:sp>
              <p:nvSpPr>
                <p:cNvPr id="10237" name="Google Shape;10237;p130"/>
                <p:cNvSpPr/>
                <p:nvPr/>
              </p:nvSpPr>
              <p:spPr>
                <a:xfrm>
                  <a:off x="3359659" y="3879764"/>
                  <a:ext cx="66900" cy="66900"/>
                </a:xfrm>
                <a:prstGeom prst="ellipse">
                  <a:avLst/>
                </a:prstGeom>
                <a:solidFill>
                  <a:schemeClr val="bg1"/>
                </a:solidFill>
                <a:ln>
                  <a:solidFill>
                    <a:srgbClr val="C00000"/>
                  </a:solidFill>
                </a:ln>
              </p:spPr>
              <p:txBody>
                <a:bodyPr spcFirstLastPara="1" wrap="square" lIns="121900" tIns="121900" rIns="121900" bIns="121900" anchor="ctr" anchorCtr="0">
                  <a:noAutofit/>
                </a:bodyPr>
                <a:lstStyle/>
                <a:p>
                  <a:endParaRPr sz="2400"/>
                </a:p>
              </p:txBody>
            </p:sp>
            <p:cxnSp>
              <p:nvCxnSpPr>
                <p:cNvPr id="10238" name="Google Shape;10238;p130"/>
                <p:cNvCxnSpPr/>
                <p:nvPr/>
              </p:nvCxnSpPr>
              <p:spPr>
                <a:xfrm rot="10800000" flipH="1">
                  <a:off x="3393053" y="3805664"/>
                  <a:ext cx="198900" cy="78000"/>
                </a:xfrm>
                <a:prstGeom prst="bentConnector3">
                  <a:avLst>
                    <a:gd name="adj1" fmla="val 50000"/>
                  </a:avLst>
                </a:prstGeom>
                <a:noFill/>
                <a:ln w="19050" cap="flat" cmpd="sng">
                  <a:solidFill>
                    <a:srgbClr val="C00000"/>
                  </a:solidFill>
                  <a:prstDash val="solid"/>
                  <a:round/>
                  <a:headEnd type="none" w="med" len="med"/>
                  <a:tailEnd type="none" w="med" len="med"/>
                </a:ln>
              </p:spPr>
            </p:cxnSp>
          </p:grpSp>
          <p:grpSp>
            <p:nvGrpSpPr>
              <p:cNvPr id="10239" name="Google Shape;10239;p130"/>
              <p:cNvGrpSpPr/>
              <p:nvPr/>
            </p:nvGrpSpPr>
            <p:grpSpPr>
              <a:xfrm>
                <a:off x="3067316" y="3711366"/>
                <a:ext cx="66900" cy="166809"/>
                <a:chOff x="3067316" y="3711366"/>
                <a:chExt cx="66900" cy="166809"/>
              </a:xfrm>
            </p:grpSpPr>
            <p:sp>
              <p:nvSpPr>
                <p:cNvPr id="10240" name="Google Shape;10240;p130"/>
                <p:cNvSpPr/>
                <p:nvPr/>
              </p:nvSpPr>
              <p:spPr>
                <a:xfrm>
                  <a:off x="3067316" y="3811276"/>
                  <a:ext cx="66900" cy="66900"/>
                </a:xfrm>
                <a:prstGeom prst="ellipse">
                  <a:avLst/>
                </a:prstGeom>
                <a:solidFill>
                  <a:schemeClr val="bg1"/>
                </a:solidFill>
                <a:ln>
                  <a:solidFill>
                    <a:srgbClr val="C00000"/>
                  </a:solidFill>
                </a:ln>
              </p:spPr>
              <p:txBody>
                <a:bodyPr spcFirstLastPara="1" wrap="square" lIns="121900" tIns="121900" rIns="121900" bIns="121900" anchor="ctr" anchorCtr="0">
                  <a:noAutofit/>
                </a:bodyPr>
                <a:lstStyle/>
                <a:p>
                  <a:endParaRPr sz="2400"/>
                </a:p>
              </p:txBody>
            </p:sp>
            <p:cxnSp>
              <p:nvCxnSpPr>
                <p:cNvPr id="10241" name="Google Shape;10241;p130"/>
                <p:cNvCxnSpPr/>
                <p:nvPr/>
              </p:nvCxnSpPr>
              <p:spPr>
                <a:xfrm rot="-5400000">
                  <a:off x="3050460" y="3761616"/>
                  <a:ext cx="101100" cy="600"/>
                </a:xfrm>
                <a:prstGeom prst="bentConnector3">
                  <a:avLst>
                    <a:gd name="adj1" fmla="val 50000"/>
                  </a:avLst>
                </a:prstGeom>
                <a:noFill/>
                <a:ln w="19050" cap="flat" cmpd="sng">
                  <a:solidFill>
                    <a:srgbClr val="C00000"/>
                  </a:solidFill>
                  <a:prstDash val="solid"/>
                  <a:round/>
                  <a:headEnd type="none" w="med" len="med"/>
                  <a:tailEnd type="none" w="med" len="med"/>
                </a:ln>
              </p:spPr>
            </p:cxnSp>
          </p:grpSp>
          <p:grpSp>
            <p:nvGrpSpPr>
              <p:cNvPr id="10242" name="Google Shape;10242;p130"/>
              <p:cNvGrpSpPr/>
              <p:nvPr/>
            </p:nvGrpSpPr>
            <p:grpSpPr>
              <a:xfrm>
                <a:off x="2413923" y="4058666"/>
                <a:ext cx="224119" cy="66900"/>
                <a:chOff x="2413923" y="4058666"/>
                <a:chExt cx="224119" cy="66900"/>
              </a:xfrm>
            </p:grpSpPr>
            <p:sp>
              <p:nvSpPr>
                <p:cNvPr id="10243" name="Google Shape;10243;p130"/>
                <p:cNvSpPr/>
                <p:nvPr/>
              </p:nvSpPr>
              <p:spPr>
                <a:xfrm>
                  <a:off x="2571142" y="4058666"/>
                  <a:ext cx="66900" cy="66900"/>
                </a:xfrm>
                <a:prstGeom prst="ellipse">
                  <a:avLst/>
                </a:prstGeom>
                <a:solidFill>
                  <a:schemeClr val="bg1"/>
                </a:solidFill>
                <a:ln>
                  <a:solidFill>
                    <a:srgbClr val="C00000"/>
                  </a:solidFill>
                </a:ln>
              </p:spPr>
              <p:txBody>
                <a:bodyPr spcFirstLastPara="1" wrap="square" lIns="121900" tIns="121900" rIns="121900" bIns="121900" anchor="ctr" anchorCtr="0">
                  <a:noAutofit/>
                </a:bodyPr>
                <a:lstStyle/>
                <a:p>
                  <a:endParaRPr sz="2400"/>
                </a:p>
              </p:txBody>
            </p:sp>
            <p:cxnSp>
              <p:nvCxnSpPr>
                <p:cNvPr id="10244" name="Google Shape;10244;p130"/>
                <p:cNvCxnSpPr/>
                <p:nvPr/>
              </p:nvCxnSpPr>
              <p:spPr>
                <a:xfrm flipH="1">
                  <a:off x="2413923" y="4092060"/>
                  <a:ext cx="159600" cy="600"/>
                </a:xfrm>
                <a:prstGeom prst="bentConnector3">
                  <a:avLst>
                    <a:gd name="adj1" fmla="val 50000"/>
                  </a:avLst>
                </a:prstGeom>
                <a:noFill/>
                <a:ln w="19050" cap="flat" cmpd="sng">
                  <a:solidFill>
                    <a:srgbClr val="C00000"/>
                  </a:solidFill>
                  <a:prstDash val="solid"/>
                  <a:round/>
                  <a:headEnd type="none" w="med" len="med"/>
                  <a:tailEnd type="none" w="med" len="med"/>
                </a:ln>
              </p:spPr>
            </p:cxnSp>
          </p:grpSp>
          <p:grpSp>
            <p:nvGrpSpPr>
              <p:cNvPr id="10245" name="Google Shape;10245;p130"/>
              <p:cNvGrpSpPr/>
              <p:nvPr/>
            </p:nvGrpSpPr>
            <p:grpSpPr>
              <a:xfrm>
                <a:off x="3564643" y="4058666"/>
                <a:ext cx="223397" cy="66900"/>
                <a:chOff x="3564643" y="4058666"/>
                <a:chExt cx="223397" cy="66900"/>
              </a:xfrm>
            </p:grpSpPr>
            <p:sp>
              <p:nvSpPr>
                <p:cNvPr id="10246" name="Google Shape;10246;p130"/>
                <p:cNvSpPr/>
                <p:nvPr/>
              </p:nvSpPr>
              <p:spPr>
                <a:xfrm>
                  <a:off x="3564643" y="4058666"/>
                  <a:ext cx="66900" cy="66900"/>
                </a:xfrm>
                <a:prstGeom prst="ellipse">
                  <a:avLst/>
                </a:prstGeom>
                <a:solidFill>
                  <a:schemeClr val="bg1"/>
                </a:solidFill>
                <a:ln>
                  <a:solidFill>
                    <a:srgbClr val="C00000"/>
                  </a:solidFill>
                </a:ln>
              </p:spPr>
              <p:txBody>
                <a:bodyPr spcFirstLastPara="1" wrap="square" lIns="121900" tIns="121900" rIns="121900" bIns="121900" anchor="ctr" anchorCtr="0">
                  <a:noAutofit/>
                </a:bodyPr>
                <a:lstStyle/>
                <a:p>
                  <a:endParaRPr sz="2400"/>
                </a:p>
              </p:txBody>
            </p:sp>
            <p:cxnSp>
              <p:nvCxnSpPr>
                <p:cNvPr id="10247" name="Google Shape;10247;p130"/>
                <p:cNvCxnSpPr/>
                <p:nvPr/>
              </p:nvCxnSpPr>
              <p:spPr>
                <a:xfrm>
                  <a:off x="3630240" y="4092060"/>
                  <a:ext cx="157800" cy="600"/>
                </a:xfrm>
                <a:prstGeom prst="bentConnector3">
                  <a:avLst>
                    <a:gd name="adj1" fmla="val 50000"/>
                  </a:avLst>
                </a:prstGeom>
                <a:noFill/>
                <a:ln w="19050" cap="flat" cmpd="sng">
                  <a:solidFill>
                    <a:srgbClr val="C00000"/>
                  </a:solidFill>
                  <a:prstDash val="solid"/>
                  <a:round/>
                  <a:headEnd type="none" w="med" len="med"/>
                  <a:tailEnd type="none" w="med" len="med"/>
                </a:ln>
              </p:spPr>
            </p:cxnSp>
          </p:grpSp>
        </p:grpSp>
        <p:grpSp>
          <p:nvGrpSpPr>
            <p:cNvPr id="10248" name="Google Shape;10248;p130"/>
            <p:cNvGrpSpPr/>
            <p:nvPr/>
          </p:nvGrpSpPr>
          <p:grpSpPr>
            <a:xfrm>
              <a:off x="2633353" y="3965763"/>
              <a:ext cx="933975" cy="445687"/>
              <a:chOff x="2633353" y="3965763"/>
              <a:chExt cx="933975" cy="445687"/>
            </a:xfrm>
          </p:grpSpPr>
          <p:sp>
            <p:nvSpPr>
              <p:cNvPr id="10249" name="Google Shape;10249;p13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sp>
            <p:nvSpPr>
              <p:cNvPr id="10250" name="Google Shape;10250;p13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chemeClr val="bg1"/>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10251" name="Google Shape;10251;p130"/>
          <p:cNvGrpSpPr/>
          <p:nvPr/>
        </p:nvGrpSpPr>
        <p:grpSpPr>
          <a:xfrm>
            <a:off x="8523713" y="1392513"/>
            <a:ext cx="1508116" cy="783177"/>
            <a:chOff x="238125" y="999450"/>
            <a:chExt cx="7140700" cy="3708225"/>
          </a:xfrm>
        </p:grpSpPr>
        <p:sp>
          <p:nvSpPr>
            <p:cNvPr id="10252" name="Google Shape;10252;p13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53" name="Google Shape;10253;p13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54" name="Google Shape;10254;p13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55" name="Google Shape;10255;p13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56" name="Google Shape;10256;p13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57" name="Google Shape;10257;p13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58" name="Google Shape;10258;p13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59" name="Google Shape;10259;p13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60" name="Google Shape;10260;p13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261" name="Google Shape;10261;p130"/>
          <p:cNvGrpSpPr/>
          <p:nvPr/>
        </p:nvGrpSpPr>
        <p:grpSpPr>
          <a:xfrm>
            <a:off x="4992312" y="4658506"/>
            <a:ext cx="1834472" cy="904175"/>
            <a:chOff x="3913765" y="3641905"/>
            <a:chExt cx="1522805" cy="750560"/>
          </a:xfrm>
        </p:grpSpPr>
        <p:grpSp>
          <p:nvGrpSpPr>
            <p:cNvPr id="10262" name="Google Shape;10262;p130"/>
            <p:cNvGrpSpPr/>
            <p:nvPr/>
          </p:nvGrpSpPr>
          <p:grpSpPr>
            <a:xfrm>
              <a:off x="3913765" y="3997002"/>
              <a:ext cx="1522805" cy="395463"/>
              <a:chOff x="3913765" y="3997002"/>
              <a:chExt cx="1522805" cy="395463"/>
            </a:xfrm>
          </p:grpSpPr>
          <p:grpSp>
            <p:nvGrpSpPr>
              <p:cNvPr id="10263" name="Google Shape;10263;p130"/>
              <p:cNvGrpSpPr/>
              <p:nvPr/>
            </p:nvGrpSpPr>
            <p:grpSpPr>
              <a:xfrm>
                <a:off x="3913765" y="4138659"/>
                <a:ext cx="507602" cy="253806"/>
                <a:chOff x="3913765" y="4138659"/>
                <a:chExt cx="507602" cy="253806"/>
              </a:xfrm>
            </p:grpSpPr>
            <p:sp>
              <p:nvSpPr>
                <p:cNvPr id="10264" name="Google Shape;10264;p13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65" name="Google Shape;10265;p13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C00000"/>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10266" name="Google Shape;10266;p130"/>
              <p:cNvGrpSpPr/>
              <p:nvPr/>
            </p:nvGrpSpPr>
            <p:grpSpPr>
              <a:xfrm>
                <a:off x="4421361" y="3997002"/>
                <a:ext cx="507618" cy="395463"/>
                <a:chOff x="4421361" y="3997002"/>
                <a:chExt cx="507618" cy="395463"/>
              </a:xfrm>
            </p:grpSpPr>
            <p:sp>
              <p:nvSpPr>
                <p:cNvPr id="10267" name="Google Shape;10267;p13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68" name="Google Shape;10268;p13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C00000"/>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10269" name="Google Shape;10269;p130"/>
              <p:cNvGrpSpPr/>
              <p:nvPr/>
            </p:nvGrpSpPr>
            <p:grpSpPr>
              <a:xfrm>
                <a:off x="4928973" y="4189418"/>
                <a:ext cx="507596" cy="203047"/>
                <a:chOff x="4928973" y="4189418"/>
                <a:chExt cx="507596" cy="203047"/>
              </a:xfrm>
            </p:grpSpPr>
            <p:sp>
              <p:nvSpPr>
                <p:cNvPr id="10270" name="Google Shape;10270;p13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71" name="Google Shape;10271;p13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C00000"/>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10272" name="Google Shape;10272;p130"/>
            <p:cNvGrpSpPr/>
            <p:nvPr/>
          </p:nvGrpSpPr>
          <p:grpSpPr>
            <a:xfrm>
              <a:off x="4482186" y="3641905"/>
              <a:ext cx="397605" cy="349784"/>
              <a:chOff x="2906375" y="1159725"/>
              <a:chExt cx="1860575" cy="1636800"/>
            </a:xfrm>
          </p:grpSpPr>
          <p:sp>
            <p:nvSpPr>
              <p:cNvPr id="10273" name="Google Shape;10273;p13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274" name="Google Shape;10274;p13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C00000"/>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10275" name="Google Shape;10275;p13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C00000"/>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10276" name="Google Shape;10276;p13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C00000"/>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10277" name="Google Shape;10277;p130"/>
          <p:cNvGrpSpPr/>
          <p:nvPr/>
        </p:nvGrpSpPr>
        <p:grpSpPr>
          <a:xfrm>
            <a:off x="8705258" y="2471741"/>
            <a:ext cx="1254316" cy="961423"/>
            <a:chOff x="6599718" y="2068734"/>
            <a:chExt cx="940737" cy="721067"/>
          </a:xfrm>
        </p:grpSpPr>
        <p:sp>
          <p:nvSpPr>
            <p:cNvPr id="10278" name="Google Shape;10278;p13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79" name="Google Shape;10279;p13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80" name="Google Shape;10280;p13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81" name="Google Shape;10281;p13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82" name="Google Shape;10282;p13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83" name="Google Shape;10283;p13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10284" name="Google Shape;10284;p130"/>
            <p:cNvGrpSpPr/>
            <p:nvPr/>
          </p:nvGrpSpPr>
          <p:grpSpPr>
            <a:xfrm>
              <a:off x="6836957" y="2068734"/>
              <a:ext cx="461892" cy="721067"/>
              <a:chOff x="6836957" y="2068734"/>
              <a:chExt cx="461892" cy="721067"/>
            </a:xfrm>
          </p:grpSpPr>
          <p:sp>
            <p:nvSpPr>
              <p:cNvPr id="10285" name="Google Shape;10285;p13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86" name="Google Shape;10286;p13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87" name="Google Shape;10287;p13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88" name="Google Shape;10288;p13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89" name="Google Shape;10289;p13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90" name="Google Shape;10290;p13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10291" name="Google Shape;10291;p130"/>
              <p:cNvGrpSpPr/>
              <p:nvPr/>
            </p:nvGrpSpPr>
            <p:grpSpPr>
              <a:xfrm>
                <a:off x="6836957" y="2068734"/>
                <a:ext cx="461892" cy="721067"/>
                <a:chOff x="6836957" y="2068734"/>
                <a:chExt cx="461892" cy="721067"/>
              </a:xfrm>
            </p:grpSpPr>
            <p:sp>
              <p:nvSpPr>
                <p:cNvPr id="10292" name="Google Shape;10292;p13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93" name="Google Shape;10293;p13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94" name="Google Shape;10294;p13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95" name="Google Shape;10295;p13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96" name="Google Shape;10296;p13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97" name="Google Shape;10297;p13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10298" name="Google Shape;10298;p13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C00000"/>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10299" name="Google Shape;10299;p130"/>
          <p:cNvGrpSpPr/>
          <p:nvPr/>
        </p:nvGrpSpPr>
        <p:grpSpPr>
          <a:xfrm>
            <a:off x="3216350" y="2477536"/>
            <a:ext cx="950103" cy="949832"/>
            <a:chOff x="2559249" y="2069323"/>
            <a:chExt cx="685566" cy="685634"/>
          </a:xfrm>
          <a:solidFill>
            <a:srgbClr val="C3151C"/>
          </a:solidFill>
        </p:grpSpPr>
        <p:sp>
          <p:nvSpPr>
            <p:cNvPr id="10300" name="Google Shape;10300;p13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01" name="Google Shape;10301;p13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02" name="Google Shape;10302;p13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03" name="Google Shape;10303;p13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04" name="Google Shape;10304;p13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05" name="Google Shape;10305;p13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06" name="Google Shape;10306;p13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07" name="Google Shape;10307;p13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08" name="Google Shape;10308;p13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09" name="Google Shape;10309;p13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10" name="Google Shape;10310;p13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11" name="Google Shape;10311;p13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12" name="Google Shape;10312;p13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313" name="Google Shape;10313;p130"/>
          <p:cNvGrpSpPr/>
          <p:nvPr/>
        </p:nvGrpSpPr>
        <p:grpSpPr>
          <a:xfrm>
            <a:off x="10126266" y="1294589"/>
            <a:ext cx="1127527" cy="949215"/>
            <a:chOff x="951975" y="315800"/>
            <a:chExt cx="5860325" cy="4933550"/>
          </a:xfrm>
        </p:grpSpPr>
        <p:sp>
          <p:nvSpPr>
            <p:cNvPr id="10314" name="Google Shape;10314;p13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15" name="Google Shape;10315;p13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16" name="Google Shape;10316;p13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17" name="Google Shape;10317;p13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18" name="Google Shape;10318;p13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19" name="Google Shape;10319;p13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20" name="Google Shape;10320;p13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21" name="Google Shape;10321;p13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322" name="Google Shape;10322;p130"/>
          <p:cNvGrpSpPr/>
          <p:nvPr/>
        </p:nvGrpSpPr>
        <p:grpSpPr>
          <a:xfrm>
            <a:off x="4922437" y="3609400"/>
            <a:ext cx="2157243" cy="828965"/>
            <a:chOff x="3862800" y="3038525"/>
            <a:chExt cx="1329006" cy="510698"/>
          </a:xfrm>
        </p:grpSpPr>
        <p:sp>
          <p:nvSpPr>
            <p:cNvPr id="10323" name="Google Shape;10323;p13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24" name="Google Shape;10324;p13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0325" name="Google Shape;10325;p130"/>
            <p:cNvGrpSpPr/>
            <p:nvPr/>
          </p:nvGrpSpPr>
          <p:grpSpPr>
            <a:xfrm>
              <a:off x="3967075" y="3040337"/>
              <a:ext cx="1019927" cy="402126"/>
              <a:chOff x="3967075" y="3040337"/>
              <a:chExt cx="1019927" cy="402126"/>
            </a:xfrm>
          </p:grpSpPr>
          <p:sp>
            <p:nvSpPr>
              <p:cNvPr id="10326" name="Google Shape;10326;p13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C0000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10327" name="Google Shape;10327;p13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C0000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10328" name="Google Shape;10328;p130"/>
            <p:cNvGrpSpPr/>
            <p:nvPr/>
          </p:nvGrpSpPr>
          <p:grpSpPr>
            <a:xfrm>
              <a:off x="4186700" y="3040337"/>
              <a:ext cx="390475" cy="183289"/>
              <a:chOff x="4186700" y="3040337"/>
              <a:chExt cx="390475" cy="183289"/>
            </a:xfrm>
          </p:grpSpPr>
          <p:sp>
            <p:nvSpPr>
              <p:cNvPr id="10329" name="Google Shape;10329;p13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C0000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10330" name="Google Shape;10330;p13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C0000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10331" name="Google Shape;10331;p130"/>
            <p:cNvGrpSpPr/>
            <p:nvPr/>
          </p:nvGrpSpPr>
          <p:grpSpPr>
            <a:xfrm>
              <a:off x="4073727" y="3040337"/>
              <a:ext cx="697794" cy="296263"/>
              <a:chOff x="4073727" y="3040337"/>
              <a:chExt cx="697794" cy="296263"/>
            </a:xfrm>
          </p:grpSpPr>
          <p:sp>
            <p:nvSpPr>
              <p:cNvPr id="10332" name="Google Shape;10332;p13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0000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10333" name="Google Shape;10333;p13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0000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10334" name="Google Shape;10334;p130"/>
            <p:cNvGrpSpPr/>
            <p:nvPr/>
          </p:nvGrpSpPr>
          <p:grpSpPr>
            <a:xfrm>
              <a:off x="3862800" y="3038525"/>
              <a:ext cx="1329006" cy="510698"/>
              <a:chOff x="3862800" y="3038525"/>
              <a:chExt cx="1329006" cy="510698"/>
            </a:xfrm>
          </p:grpSpPr>
          <p:sp>
            <p:nvSpPr>
              <p:cNvPr id="10335" name="Google Shape;10335;p13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C0000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10336" name="Google Shape;10336;p13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C0000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10337" name="Google Shape;10337;p130"/>
          <p:cNvGrpSpPr/>
          <p:nvPr/>
        </p:nvGrpSpPr>
        <p:grpSpPr>
          <a:xfrm>
            <a:off x="933534" y="1294588"/>
            <a:ext cx="1177607" cy="1033568"/>
            <a:chOff x="649648" y="271400"/>
            <a:chExt cx="6215377" cy="5455143"/>
          </a:xfrm>
        </p:grpSpPr>
        <p:sp>
          <p:nvSpPr>
            <p:cNvPr id="10338" name="Google Shape;10338;p13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39" name="Google Shape;10339;p13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40" name="Google Shape;10340;p13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41" name="Google Shape;10341;p13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42" name="Google Shape;10342;p13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43" name="Google Shape;10343;p13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44" name="Google Shape;10344;p13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45" name="Google Shape;10345;p13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46" name="Google Shape;10346;p13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47" name="Google Shape;10347;p13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48" name="Google Shape;10348;p13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10349" name="Google Shape;10349;p13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C00000"/>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10350" name="Google Shape;10350;p130"/>
          <p:cNvGrpSpPr/>
          <p:nvPr/>
        </p:nvGrpSpPr>
        <p:grpSpPr>
          <a:xfrm>
            <a:off x="3077936" y="1294589"/>
            <a:ext cx="1023605" cy="1087319"/>
            <a:chOff x="2499700" y="1135950"/>
            <a:chExt cx="732402" cy="777990"/>
          </a:xfrm>
        </p:grpSpPr>
        <p:grpSp>
          <p:nvGrpSpPr>
            <p:cNvPr id="10351" name="Google Shape;10351;p130"/>
            <p:cNvGrpSpPr/>
            <p:nvPr/>
          </p:nvGrpSpPr>
          <p:grpSpPr>
            <a:xfrm>
              <a:off x="2499700" y="1135950"/>
              <a:ext cx="732402" cy="694705"/>
              <a:chOff x="2499700" y="1135950"/>
              <a:chExt cx="732402" cy="694705"/>
            </a:xfrm>
          </p:grpSpPr>
          <p:sp>
            <p:nvSpPr>
              <p:cNvPr id="10352" name="Google Shape;10352;p13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53" name="Google Shape;10353;p13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54" name="Google Shape;10354;p13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55" name="Google Shape;10355;p13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56" name="Google Shape;10356;p13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57" name="Google Shape;10357;p13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58" name="Google Shape;10358;p13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59" name="Google Shape;10359;p13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60" name="Google Shape;10360;p13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61" name="Google Shape;10361;p13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62" name="Google Shape;10362;p13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63" name="Google Shape;10363;p13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64" name="Google Shape;10364;p13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65" name="Google Shape;10365;p13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66" name="Google Shape;10366;p13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67" name="Google Shape;10367;p13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68" name="Google Shape;10368;p13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69" name="Google Shape;10369;p13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70" name="Google Shape;10370;p13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71" name="Google Shape;10371;p13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72" name="Google Shape;10372;p13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73" name="Google Shape;10373;p13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74" name="Google Shape;10374;p13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75" name="Google Shape;10375;p13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76" name="Google Shape;10376;p13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77" name="Google Shape;10377;p13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378" name="Google Shape;10378;p13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C00000"/>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10379" name="Google Shape;10379;p130"/>
            <p:cNvGrpSpPr/>
            <p:nvPr/>
          </p:nvGrpSpPr>
          <p:grpSpPr>
            <a:xfrm>
              <a:off x="2517909" y="1188726"/>
              <a:ext cx="702702" cy="725214"/>
              <a:chOff x="2517909" y="1188726"/>
              <a:chExt cx="702702" cy="725214"/>
            </a:xfrm>
          </p:grpSpPr>
          <p:sp>
            <p:nvSpPr>
              <p:cNvPr id="10380" name="Google Shape;10380;p13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sp>
            <p:nvSpPr>
              <p:cNvPr id="10381" name="Google Shape;10381;p13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sp>
            <p:nvSpPr>
              <p:cNvPr id="10382" name="Google Shape;10382;p13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sp>
            <p:nvSpPr>
              <p:cNvPr id="10383" name="Google Shape;10383;p13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sp>
            <p:nvSpPr>
              <p:cNvPr id="10384" name="Google Shape;10384;p13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solidFill>
                  <a:srgbClr val="C00000"/>
                </a:solidFill>
              </a:ln>
            </p:spPr>
            <p:txBody>
              <a:bodyPr spcFirstLastPara="1" wrap="square" lIns="121900" tIns="121900" rIns="121900" bIns="121900" anchor="ctr" anchorCtr="0">
                <a:noAutofit/>
              </a:bodyPr>
              <a:lstStyle/>
              <a:p>
                <a:endParaRPr sz="2400"/>
              </a:p>
            </p:txBody>
          </p:sp>
        </p:grpSp>
      </p:grpSp>
      <p:grpSp>
        <p:nvGrpSpPr>
          <p:cNvPr id="10385" name="Google Shape;10385;p130"/>
          <p:cNvGrpSpPr/>
          <p:nvPr/>
        </p:nvGrpSpPr>
        <p:grpSpPr>
          <a:xfrm>
            <a:off x="2205579" y="1294589"/>
            <a:ext cx="777919" cy="1160305"/>
            <a:chOff x="1716825" y="1121550"/>
            <a:chExt cx="622800" cy="928938"/>
          </a:xfrm>
        </p:grpSpPr>
        <p:grpSp>
          <p:nvGrpSpPr>
            <p:cNvPr id="10386" name="Google Shape;10386;p130"/>
            <p:cNvGrpSpPr/>
            <p:nvPr/>
          </p:nvGrpSpPr>
          <p:grpSpPr>
            <a:xfrm>
              <a:off x="1716825" y="1121550"/>
              <a:ext cx="622800" cy="928938"/>
              <a:chOff x="1716825" y="1121550"/>
              <a:chExt cx="622800" cy="928938"/>
            </a:xfrm>
          </p:grpSpPr>
          <p:cxnSp>
            <p:nvCxnSpPr>
              <p:cNvPr id="10387" name="Google Shape;10387;p130"/>
              <p:cNvCxnSpPr/>
              <p:nvPr/>
            </p:nvCxnSpPr>
            <p:spPr>
              <a:xfrm>
                <a:off x="1954750" y="1738188"/>
                <a:ext cx="0" cy="312300"/>
              </a:xfrm>
              <a:prstGeom prst="straightConnector1">
                <a:avLst/>
              </a:prstGeom>
              <a:noFill/>
              <a:ln w="9525" cap="flat" cmpd="sng">
                <a:solidFill>
                  <a:srgbClr val="C00000"/>
                </a:solidFill>
                <a:prstDash val="solid"/>
                <a:round/>
                <a:headEnd type="none" w="med" len="med"/>
                <a:tailEnd type="none" w="med" len="med"/>
              </a:ln>
            </p:spPr>
          </p:cxnSp>
          <p:sp>
            <p:nvSpPr>
              <p:cNvPr id="10388" name="Google Shape;10388;p130"/>
              <p:cNvSpPr/>
              <p:nvPr/>
            </p:nvSpPr>
            <p:spPr>
              <a:xfrm>
                <a:off x="1716825" y="1121550"/>
                <a:ext cx="622800" cy="6228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389" name="Google Shape;10389;p130"/>
            <p:cNvGrpSpPr/>
            <p:nvPr/>
          </p:nvGrpSpPr>
          <p:grpSpPr>
            <a:xfrm>
              <a:off x="1768050" y="1172775"/>
              <a:ext cx="520200" cy="832000"/>
              <a:chOff x="1768050" y="1172775"/>
              <a:chExt cx="520200" cy="832000"/>
            </a:xfrm>
          </p:grpSpPr>
          <p:cxnSp>
            <p:nvCxnSpPr>
              <p:cNvPr id="10390" name="Google Shape;10390;p130"/>
              <p:cNvCxnSpPr/>
              <p:nvPr/>
            </p:nvCxnSpPr>
            <p:spPr>
              <a:xfrm>
                <a:off x="2003025" y="1692475"/>
                <a:ext cx="0" cy="312300"/>
              </a:xfrm>
              <a:prstGeom prst="straightConnector1">
                <a:avLst/>
              </a:prstGeom>
              <a:noFill/>
              <a:ln w="9525" cap="flat" cmpd="sng">
                <a:solidFill>
                  <a:srgbClr val="C00000"/>
                </a:solidFill>
                <a:prstDash val="solid"/>
                <a:round/>
                <a:headEnd type="none" w="med" len="med"/>
                <a:tailEnd type="none" w="med" len="med"/>
              </a:ln>
            </p:spPr>
          </p:cxnSp>
          <p:sp>
            <p:nvSpPr>
              <p:cNvPr id="10391" name="Google Shape;10391;p130"/>
              <p:cNvSpPr/>
              <p:nvPr/>
            </p:nvSpPr>
            <p:spPr>
              <a:xfrm>
                <a:off x="1768050" y="1172775"/>
                <a:ext cx="520200" cy="5202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392" name="Google Shape;10392;p130"/>
            <p:cNvGrpSpPr/>
            <p:nvPr/>
          </p:nvGrpSpPr>
          <p:grpSpPr>
            <a:xfrm>
              <a:off x="1820100" y="1225475"/>
              <a:ext cx="416400" cy="729575"/>
              <a:chOff x="1820100" y="1225475"/>
              <a:chExt cx="416400" cy="729575"/>
            </a:xfrm>
          </p:grpSpPr>
          <p:cxnSp>
            <p:nvCxnSpPr>
              <p:cNvPr id="10393" name="Google Shape;10393;p130"/>
              <p:cNvCxnSpPr/>
              <p:nvPr/>
            </p:nvCxnSpPr>
            <p:spPr>
              <a:xfrm>
                <a:off x="2051300" y="1642750"/>
                <a:ext cx="0" cy="312300"/>
              </a:xfrm>
              <a:prstGeom prst="straightConnector1">
                <a:avLst/>
              </a:prstGeom>
              <a:noFill/>
              <a:ln w="9525" cap="flat" cmpd="sng">
                <a:solidFill>
                  <a:srgbClr val="C00000"/>
                </a:solidFill>
                <a:prstDash val="solid"/>
                <a:round/>
                <a:headEnd type="none" w="med" len="med"/>
                <a:tailEnd type="none" w="med" len="med"/>
              </a:ln>
            </p:spPr>
          </p:cxnSp>
          <p:sp>
            <p:nvSpPr>
              <p:cNvPr id="10394" name="Google Shape;10394;p130"/>
              <p:cNvSpPr/>
              <p:nvPr/>
            </p:nvSpPr>
            <p:spPr>
              <a:xfrm>
                <a:off x="1820100" y="1225475"/>
                <a:ext cx="416400" cy="4164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395" name="Google Shape;10395;p130"/>
            <p:cNvGrpSpPr/>
            <p:nvPr/>
          </p:nvGrpSpPr>
          <p:grpSpPr>
            <a:xfrm>
              <a:off x="1874250" y="1278825"/>
              <a:ext cx="308100" cy="605275"/>
              <a:chOff x="1874250" y="1278825"/>
              <a:chExt cx="308100" cy="605275"/>
            </a:xfrm>
          </p:grpSpPr>
          <p:cxnSp>
            <p:nvCxnSpPr>
              <p:cNvPr id="10396" name="Google Shape;10396;p130"/>
              <p:cNvCxnSpPr/>
              <p:nvPr/>
            </p:nvCxnSpPr>
            <p:spPr>
              <a:xfrm>
                <a:off x="2099575" y="1571800"/>
                <a:ext cx="0" cy="312300"/>
              </a:xfrm>
              <a:prstGeom prst="straightConnector1">
                <a:avLst/>
              </a:prstGeom>
              <a:noFill/>
              <a:ln w="9525" cap="flat" cmpd="sng">
                <a:solidFill>
                  <a:srgbClr val="C00000"/>
                </a:solidFill>
                <a:prstDash val="solid"/>
                <a:round/>
                <a:headEnd type="none" w="med" len="med"/>
                <a:tailEnd type="none" w="med" len="med"/>
              </a:ln>
            </p:spPr>
          </p:cxnSp>
          <p:sp>
            <p:nvSpPr>
              <p:cNvPr id="10397" name="Google Shape;10397;p130"/>
              <p:cNvSpPr/>
              <p:nvPr/>
            </p:nvSpPr>
            <p:spPr>
              <a:xfrm>
                <a:off x="1874250" y="1278825"/>
                <a:ext cx="308100" cy="3081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0398" name="Google Shape;10398;p130"/>
            <p:cNvSpPr/>
            <p:nvPr/>
          </p:nvSpPr>
          <p:spPr>
            <a:xfrm>
              <a:off x="1920625" y="1326000"/>
              <a:ext cx="215400" cy="215400"/>
            </a:xfrm>
            <a:prstGeom prst="ellipse">
              <a:avLst/>
            </a:pr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399" name="Google Shape;10399;p130"/>
          <p:cNvGrpSpPr/>
          <p:nvPr/>
        </p:nvGrpSpPr>
        <p:grpSpPr>
          <a:xfrm>
            <a:off x="2098676" y="2476351"/>
            <a:ext cx="985429" cy="952203"/>
            <a:chOff x="4334725" y="1355875"/>
            <a:chExt cx="3106650" cy="3001900"/>
          </a:xfrm>
        </p:grpSpPr>
        <p:grpSp>
          <p:nvGrpSpPr>
            <p:cNvPr id="10400" name="Google Shape;10400;p130"/>
            <p:cNvGrpSpPr/>
            <p:nvPr/>
          </p:nvGrpSpPr>
          <p:grpSpPr>
            <a:xfrm>
              <a:off x="4516050" y="1724875"/>
              <a:ext cx="2693725" cy="2632900"/>
              <a:chOff x="4516050" y="1724875"/>
              <a:chExt cx="2693725" cy="2632900"/>
            </a:xfrm>
          </p:grpSpPr>
          <p:sp>
            <p:nvSpPr>
              <p:cNvPr id="10401" name="Google Shape;10401;p13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02" name="Google Shape;10402;p13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03" name="Google Shape;10403;p13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404" name="Google Shape;10404;p130"/>
            <p:cNvGrpSpPr/>
            <p:nvPr/>
          </p:nvGrpSpPr>
          <p:grpSpPr>
            <a:xfrm>
              <a:off x="4334725" y="1355875"/>
              <a:ext cx="3106650" cy="2709650"/>
              <a:chOff x="4334725" y="1355875"/>
              <a:chExt cx="3106650" cy="2709650"/>
            </a:xfrm>
          </p:grpSpPr>
          <p:sp>
            <p:nvSpPr>
              <p:cNvPr id="10405" name="Google Shape;10405;p13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C00000"/>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10406" name="Google Shape;10406;p13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C00000"/>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10407" name="Google Shape;10407;p13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C00000"/>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10408" name="Google Shape;10408;p130"/>
          <p:cNvGrpSpPr/>
          <p:nvPr/>
        </p:nvGrpSpPr>
        <p:grpSpPr>
          <a:xfrm>
            <a:off x="10254608" y="4650713"/>
            <a:ext cx="416099" cy="912231"/>
            <a:chOff x="7645573" y="3754300"/>
            <a:chExt cx="293855" cy="644170"/>
          </a:xfrm>
        </p:grpSpPr>
        <p:sp>
          <p:nvSpPr>
            <p:cNvPr id="10409" name="Google Shape;10409;p13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10" name="Google Shape;10410;p13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411" name="Google Shape;10411;p130"/>
          <p:cNvGrpSpPr/>
          <p:nvPr/>
        </p:nvGrpSpPr>
        <p:grpSpPr>
          <a:xfrm>
            <a:off x="7483926" y="1294589"/>
            <a:ext cx="945348" cy="985812"/>
            <a:chOff x="5830645" y="1256617"/>
            <a:chExt cx="530340" cy="553040"/>
          </a:xfrm>
        </p:grpSpPr>
        <p:grpSp>
          <p:nvGrpSpPr>
            <p:cNvPr id="10412" name="Google Shape;10412;p130"/>
            <p:cNvGrpSpPr/>
            <p:nvPr/>
          </p:nvGrpSpPr>
          <p:grpSpPr>
            <a:xfrm>
              <a:off x="5830645" y="1256617"/>
              <a:ext cx="259743" cy="269909"/>
              <a:chOff x="5830645" y="1256617"/>
              <a:chExt cx="259743" cy="269909"/>
            </a:xfrm>
          </p:grpSpPr>
          <p:sp>
            <p:nvSpPr>
              <p:cNvPr id="10413" name="Google Shape;10413;p13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14" name="Google Shape;10414;p13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415" name="Google Shape;10415;p130"/>
            <p:cNvGrpSpPr/>
            <p:nvPr/>
          </p:nvGrpSpPr>
          <p:grpSpPr>
            <a:xfrm>
              <a:off x="6101293" y="1256617"/>
              <a:ext cx="259692" cy="269909"/>
              <a:chOff x="6101293" y="1256617"/>
              <a:chExt cx="259692" cy="269909"/>
            </a:xfrm>
          </p:grpSpPr>
          <p:sp>
            <p:nvSpPr>
              <p:cNvPr id="10416" name="Google Shape;10416;p13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17" name="Google Shape;10417;p13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418" name="Google Shape;10418;p130"/>
            <p:cNvGrpSpPr/>
            <p:nvPr/>
          </p:nvGrpSpPr>
          <p:grpSpPr>
            <a:xfrm>
              <a:off x="5830645" y="1539749"/>
              <a:ext cx="259692" cy="269909"/>
              <a:chOff x="5830645" y="1539749"/>
              <a:chExt cx="259692" cy="269909"/>
            </a:xfrm>
          </p:grpSpPr>
          <p:sp>
            <p:nvSpPr>
              <p:cNvPr id="10419" name="Google Shape;10419;p13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20" name="Google Shape;10420;p13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421" name="Google Shape;10421;p130"/>
            <p:cNvGrpSpPr/>
            <p:nvPr/>
          </p:nvGrpSpPr>
          <p:grpSpPr>
            <a:xfrm>
              <a:off x="6101293" y="1539749"/>
              <a:ext cx="259692" cy="269909"/>
              <a:chOff x="6101293" y="1539749"/>
              <a:chExt cx="259692" cy="269909"/>
            </a:xfrm>
          </p:grpSpPr>
          <p:sp>
            <p:nvSpPr>
              <p:cNvPr id="10422" name="Google Shape;10422;p13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23" name="Google Shape;10423;p13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0424" name="Google Shape;10424;p13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425" name="Google Shape;10425;p130"/>
          <p:cNvGrpSpPr/>
          <p:nvPr/>
        </p:nvGrpSpPr>
        <p:grpSpPr>
          <a:xfrm>
            <a:off x="952585" y="3609409"/>
            <a:ext cx="1937273" cy="828480"/>
            <a:chOff x="732422" y="2990152"/>
            <a:chExt cx="1337773" cy="572102"/>
          </a:xfrm>
        </p:grpSpPr>
        <p:sp>
          <p:nvSpPr>
            <p:cNvPr id="10426" name="Google Shape;10426;p13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27" name="Google Shape;10427;p13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28" name="Google Shape;10428;p13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29" name="Google Shape;10429;p13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30" name="Google Shape;10430;p13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431" name="Google Shape;10431;p13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C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extLst>
      <p:ext uri="{BB962C8B-B14F-4D97-AF65-F5344CB8AC3E}">
        <p14:creationId xmlns:p14="http://schemas.microsoft.com/office/powerpoint/2010/main" val="247156806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0806"/>
        <p:cNvGrpSpPr/>
        <p:nvPr/>
      </p:nvGrpSpPr>
      <p:grpSpPr>
        <a:xfrm>
          <a:off x="0" y="0"/>
          <a:ext cx="0" cy="0"/>
          <a:chOff x="0" y="0"/>
          <a:chExt cx="0" cy="0"/>
        </a:xfrm>
      </p:grpSpPr>
      <p:grpSp>
        <p:nvGrpSpPr>
          <p:cNvPr id="10807" name="Google Shape;10807;p132"/>
          <p:cNvGrpSpPr/>
          <p:nvPr/>
        </p:nvGrpSpPr>
        <p:grpSpPr>
          <a:xfrm>
            <a:off x="1154991" y="3055450"/>
            <a:ext cx="554061" cy="473404"/>
            <a:chOff x="866243" y="2291587"/>
            <a:chExt cx="415546" cy="355053"/>
          </a:xfrm>
          <a:solidFill>
            <a:srgbClr val="C00000"/>
          </a:solidFill>
        </p:grpSpPr>
        <p:sp>
          <p:nvSpPr>
            <p:cNvPr id="10808" name="Google Shape;10808;p13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0809" name="Google Shape;10809;p13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endParaRPr sz="2400"/>
            </a:p>
          </p:txBody>
        </p:sp>
        <p:sp>
          <p:nvSpPr>
            <p:cNvPr id="10810" name="Google Shape;10810;p13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endParaRPr sz="2400"/>
            </a:p>
          </p:txBody>
        </p:sp>
        <p:sp>
          <p:nvSpPr>
            <p:cNvPr id="10811" name="Google Shape;10811;p13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endParaRPr sz="2400"/>
            </a:p>
          </p:txBody>
        </p:sp>
        <p:sp>
          <p:nvSpPr>
            <p:cNvPr id="10812" name="Google Shape;10812;p13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813" name="Google Shape;10813;p132"/>
          <p:cNvSpPr/>
          <p:nvPr/>
        </p:nvSpPr>
        <p:spPr>
          <a:xfrm>
            <a:off x="1882392"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0814" name="Google Shape;10814;p132"/>
          <p:cNvGrpSpPr/>
          <p:nvPr/>
        </p:nvGrpSpPr>
        <p:grpSpPr>
          <a:xfrm>
            <a:off x="2611361" y="3070099"/>
            <a:ext cx="478951" cy="437076"/>
            <a:chOff x="1958520" y="2302574"/>
            <a:chExt cx="359213" cy="327807"/>
          </a:xfrm>
          <a:solidFill>
            <a:srgbClr val="C00000"/>
          </a:solidFill>
        </p:grpSpPr>
        <p:sp>
          <p:nvSpPr>
            <p:cNvPr id="10815" name="Google Shape;10815;p13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endParaRPr sz="2400"/>
            </a:p>
          </p:txBody>
        </p:sp>
        <p:sp>
          <p:nvSpPr>
            <p:cNvPr id="10816" name="Google Shape;10816;p13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endParaRPr sz="2400"/>
            </a:p>
          </p:txBody>
        </p:sp>
        <p:sp>
          <p:nvSpPr>
            <p:cNvPr id="10817" name="Google Shape;10817;p13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18" name="Google Shape;10818;p132"/>
          <p:cNvGrpSpPr/>
          <p:nvPr/>
        </p:nvGrpSpPr>
        <p:grpSpPr>
          <a:xfrm>
            <a:off x="3439843" y="3049903"/>
            <a:ext cx="276776" cy="479459"/>
            <a:chOff x="2656082" y="2287427"/>
            <a:chExt cx="207582" cy="359594"/>
          </a:xfrm>
          <a:solidFill>
            <a:srgbClr val="C00000"/>
          </a:solidFill>
        </p:grpSpPr>
        <p:sp>
          <p:nvSpPr>
            <p:cNvPr id="10819" name="Google Shape;10819;p13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20" name="Google Shape;10820;p13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21" name="Google Shape;10821;p13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0822" name="Google Shape;10822;p13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23" name="Google Shape;10823;p132"/>
          <p:cNvGrpSpPr/>
          <p:nvPr/>
        </p:nvGrpSpPr>
        <p:grpSpPr>
          <a:xfrm>
            <a:off x="4066205" y="3095291"/>
            <a:ext cx="483988" cy="386691"/>
            <a:chOff x="3049653" y="2321468"/>
            <a:chExt cx="362991" cy="290018"/>
          </a:xfrm>
          <a:solidFill>
            <a:srgbClr val="C00000"/>
          </a:solidFill>
        </p:grpSpPr>
        <p:sp>
          <p:nvSpPr>
            <p:cNvPr id="10824" name="Google Shape;10824;p13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endParaRPr sz="2400"/>
            </a:p>
          </p:txBody>
        </p:sp>
        <p:sp>
          <p:nvSpPr>
            <p:cNvPr id="10825" name="Google Shape;10825;p13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26" name="Google Shape;10826;p13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27" name="Google Shape;10827;p13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28" name="Google Shape;10828;p132"/>
          <p:cNvGrpSpPr/>
          <p:nvPr/>
        </p:nvGrpSpPr>
        <p:grpSpPr>
          <a:xfrm>
            <a:off x="4752324" y="3053206"/>
            <a:ext cx="563123" cy="473657"/>
            <a:chOff x="3564243" y="2289904"/>
            <a:chExt cx="422342" cy="355243"/>
          </a:xfrm>
          <a:solidFill>
            <a:srgbClr val="C00000"/>
          </a:solidFill>
        </p:grpSpPr>
        <p:sp>
          <p:nvSpPr>
            <p:cNvPr id="10829" name="Google Shape;10829;p13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30" name="Google Shape;10830;p13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endParaRPr sz="2400"/>
            </a:p>
          </p:txBody>
        </p:sp>
        <p:sp>
          <p:nvSpPr>
            <p:cNvPr id="10831" name="Google Shape;10831;p13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32" name="Google Shape;10832;p13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0833" name="Google Shape;10833;p13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834" name="Google Shape;10834;p132"/>
          <p:cNvSpPr/>
          <p:nvPr/>
        </p:nvSpPr>
        <p:spPr>
          <a:xfrm>
            <a:off x="5525114"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0835" name="Google Shape;10835;p132"/>
          <p:cNvGrpSpPr/>
          <p:nvPr/>
        </p:nvGrpSpPr>
        <p:grpSpPr>
          <a:xfrm>
            <a:off x="6250525" y="3052951"/>
            <a:ext cx="479459" cy="471879"/>
            <a:chOff x="4687894" y="2289713"/>
            <a:chExt cx="359594" cy="353909"/>
          </a:xfrm>
          <a:solidFill>
            <a:srgbClr val="C00000"/>
          </a:solidFill>
        </p:grpSpPr>
        <p:sp>
          <p:nvSpPr>
            <p:cNvPr id="10836" name="Google Shape;10836;p13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837" name="Google Shape;10837;p13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endParaRPr sz="2400"/>
            </a:p>
          </p:txBody>
        </p:sp>
        <p:sp>
          <p:nvSpPr>
            <p:cNvPr id="10838" name="Google Shape;10838;p13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839" name="Google Shape;10839;p132"/>
          <p:cNvSpPr/>
          <p:nvPr/>
        </p:nvSpPr>
        <p:spPr>
          <a:xfrm>
            <a:off x="6979493"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0840" name="Google Shape;10840;p132"/>
          <p:cNvGrpSpPr/>
          <p:nvPr/>
        </p:nvGrpSpPr>
        <p:grpSpPr>
          <a:xfrm>
            <a:off x="8496833" y="3077636"/>
            <a:ext cx="351423" cy="423485"/>
            <a:chOff x="6421399" y="2308227"/>
            <a:chExt cx="263567" cy="317614"/>
          </a:xfrm>
          <a:solidFill>
            <a:srgbClr val="C00000"/>
          </a:solidFill>
        </p:grpSpPr>
        <p:sp>
          <p:nvSpPr>
            <p:cNvPr id="10841" name="Google Shape;10841;p13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endParaRPr sz="2400"/>
            </a:p>
          </p:txBody>
        </p:sp>
        <p:sp>
          <p:nvSpPr>
            <p:cNvPr id="10842" name="Google Shape;10842;p13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43" name="Google Shape;10843;p13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44" name="Google Shape;10844;p13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45" name="Google Shape;10845;p132"/>
          <p:cNvGrpSpPr/>
          <p:nvPr/>
        </p:nvGrpSpPr>
        <p:grpSpPr>
          <a:xfrm>
            <a:off x="9160257" y="3060827"/>
            <a:ext cx="480475" cy="457949"/>
            <a:chOff x="6870193" y="2295620"/>
            <a:chExt cx="360356" cy="343462"/>
          </a:xfrm>
          <a:solidFill>
            <a:srgbClr val="C00000"/>
          </a:solidFill>
        </p:grpSpPr>
        <p:sp>
          <p:nvSpPr>
            <p:cNvPr id="10846" name="Google Shape;10846;p13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47" name="Google Shape;10847;p13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48" name="Google Shape;10848;p132"/>
          <p:cNvGrpSpPr/>
          <p:nvPr/>
        </p:nvGrpSpPr>
        <p:grpSpPr>
          <a:xfrm>
            <a:off x="9921953" y="3070480"/>
            <a:ext cx="456256" cy="436187"/>
            <a:chOff x="7441465" y="2302860"/>
            <a:chExt cx="342192" cy="327140"/>
          </a:xfrm>
          <a:solidFill>
            <a:srgbClr val="C00000"/>
          </a:solidFill>
        </p:grpSpPr>
        <p:sp>
          <p:nvSpPr>
            <p:cNvPr id="10849" name="Google Shape;10849;p13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endParaRPr sz="2400"/>
            </a:p>
          </p:txBody>
        </p:sp>
        <p:sp>
          <p:nvSpPr>
            <p:cNvPr id="10850" name="Google Shape;10850;p13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51" name="Google Shape;10851;p132"/>
          <p:cNvGrpSpPr/>
          <p:nvPr/>
        </p:nvGrpSpPr>
        <p:grpSpPr>
          <a:xfrm>
            <a:off x="10652912" y="3133609"/>
            <a:ext cx="443681" cy="312088"/>
            <a:chOff x="7989683" y="2350207"/>
            <a:chExt cx="332761" cy="234066"/>
          </a:xfrm>
          <a:solidFill>
            <a:srgbClr val="C00000"/>
          </a:solidFill>
        </p:grpSpPr>
        <p:sp>
          <p:nvSpPr>
            <p:cNvPr id="10852" name="Google Shape;10852;p13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endParaRPr sz="2400"/>
            </a:p>
          </p:txBody>
        </p:sp>
        <p:sp>
          <p:nvSpPr>
            <p:cNvPr id="10853" name="Google Shape;10853;p13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0854" name="Google Shape;10854;p13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endParaRPr sz="2400"/>
            </a:p>
          </p:txBody>
        </p:sp>
        <p:sp>
          <p:nvSpPr>
            <p:cNvPr id="10855" name="Google Shape;10855;p13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endParaRPr sz="2400"/>
            </a:p>
          </p:txBody>
        </p:sp>
        <p:sp>
          <p:nvSpPr>
            <p:cNvPr id="10856" name="Google Shape;10856;p13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57" name="Google Shape;10857;p13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58" name="Google Shape;10858;p132"/>
          <p:cNvGrpSpPr/>
          <p:nvPr/>
        </p:nvGrpSpPr>
        <p:grpSpPr>
          <a:xfrm>
            <a:off x="7764393" y="3079668"/>
            <a:ext cx="420436" cy="419971"/>
            <a:chOff x="5823294" y="2309751"/>
            <a:chExt cx="315327" cy="314978"/>
          </a:xfrm>
          <a:solidFill>
            <a:srgbClr val="C00000"/>
          </a:solidFill>
        </p:grpSpPr>
        <p:sp>
          <p:nvSpPr>
            <p:cNvPr id="10859" name="Google Shape;10859;p13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0860" name="Google Shape;10860;p13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endParaRPr sz="2400"/>
            </a:p>
          </p:txBody>
        </p:sp>
        <p:sp>
          <p:nvSpPr>
            <p:cNvPr id="10861" name="Google Shape;10861;p13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endParaRPr sz="2400"/>
            </a:p>
          </p:txBody>
        </p:sp>
        <p:sp>
          <p:nvSpPr>
            <p:cNvPr id="10862" name="Google Shape;10862;p13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863" name="Google Shape;10863;p13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864" name="Google Shape;10864;p13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865" name="Google Shape;10865;p13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endParaRPr sz="2400"/>
            </a:p>
          </p:txBody>
        </p:sp>
        <p:sp>
          <p:nvSpPr>
            <p:cNvPr id="10866" name="Google Shape;10866;p13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0867" name="Google Shape;10867;p13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endParaRPr sz="2400"/>
            </a:p>
          </p:txBody>
        </p:sp>
        <p:sp>
          <p:nvSpPr>
            <p:cNvPr id="10868" name="Google Shape;10868;p13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69" name="Google Shape;10869;p13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0" name="Google Shape;10870;p13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1" name="Google Shape;10871;p13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2" name="Google Shape;10872;p13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3" name="Google Shape;10873;p13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74" name="Google Shape;10874;p13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5" name="Google Shape;10875;p13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76" name="Google Shape;10876;p132"/>
          <p:cNvGrpSpPr/>
          <p:nvPr/>
        </p:nvGrpSpPr>
        <p:grpSpPr>
          <a:xfrm>
            <a:off x="3329700" y="3658880"/>
            <a:ext cx="494573" cy="494065"/>
            <a:chOff x="2497275" y="2744159"/>
            <a:chExt cx="370930" cy="370549"/>
          </a:xfrm>
          <a:solidFill>
            <a:srgbClr val="C00000"/>
          </a:solidFill>
        </p:grpSpPr>
        <p:sp>
          <p:nvSpPr>
            <p:cNvPr id="10877" name="Google Shape;10877;p13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8" name="Google Shape;10878;p13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0879" name="Google Shape;10879;p13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80" name="Google Shape;10880;p13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881" name="Google Shape;10881;p13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endParaRPr sz="2400"/>
            </a:p>
          </p:txBody>
        </p:sp>
        <p:sp>
          <p:nvSpPr>
            <p:cNvPr id="10882" name="Google Shape;10882;p13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83" name="Google Shape;10883;p132"/>
          <p:cNvGrpSpPr/>
          <p:nvPr/>
        </p:nvGrpSpPr>
        <p:grpSpPr>
          <a:xfrm>
            <a:off x="1147921" y="3661970"/>
            <a:ext cx="495844" cy="487588"/>
            <a:chOff x="860940" y="2746477"/>
            <a:chExt cx="371883" cy="365691"/>
          </a:xfrm>
          <a:solidFill>
            <a:srgbClr val="C00000"/>
          </a:solidFill>
        </p:grpSpPr>
        <p:sp>
          <p:nvSpPr>
            <p:cNvPr id="10884" name="Google Shape;10884;p13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85" name="Google Shape;10885;p13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endParaRPr sz="2400"/>
            </a:p>
          </p:txBody>
        </p:sp>
        <p:sp>
          <p:nvSpPr>
            <p:cNvPr id="10886" name="Google Shape;10886;p13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endParaRPr sz="2400"/>
            </a:p>
          </p:txBody>
        </p:sp>
        <p:sp>
          <p:nvSpPr>
            <p:cNvPr id="10887" name="Google Shape;10887;p13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endParaRPr sz="2400"/>
            </a:p>
          </p:txBody>
        </p:sp>
        <p:sp>
          <p:nvSpPr>
            <p:cNvPr id="10888" name="Google Shape;10888;p13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89" name="Google Shape;10889;p132"/>
          <p:cNvGrpSpPr/>
          <p:nvPr/>
        </p:nvGrpSpPr>
        <p:grpSpPr>
          <a:xfrm>
            <a:off x="1991799" y="3700711"/>
            <a:ext cx="378647" cy="454773"/>
            <a:chOff x="1493849" y="2775533"/>
            <a:chExt cx="283985" cy="341080"/>
          </a:xfrm>
          <a:solidFill>
            <a:srgbClr val="C00000"/>
          </a:solidFill>
        </p:grpSpPr>
        <p:sp>
          <p:nvSpPr>
            <p:cNvPr id="10890" name="Google Shape;10890;p13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91" name="Google Shape;10891;p13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92" name="Google Shape;10892;p132"/>
          <p:cNvGrpSpPr/>
          <p:nvPr/>
        </p:nvGrpSpPr>
        <p:grpSpPr>
          <a:xfrm>
            <a:off x="2603782" y="3699230"/>
            <a:ext cx="497113" cy="456764"/>
            <a:chOff x="1952836" y="2774422"/>
            <a:chExt cx="372835" cy="342573"/>
          </a:xfrm>
          <a:solidFill>
            <a:srgbClr val="C00000"/>
          </a:solidFill>
        </p:grpSpPr>
        <p:sp>
          <p:nvSpPr>
            <p:cNvPr id="10893" name="Google Shape;10893;p13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94" name="Google Shape;10894;p13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95" name="Google Shape;10895;p13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96" name="Google Shape;10896;p132"/>
          <p:cNvGrpSpPr/>
          <p:nvPr/>
        </p:nvGrpSpPr>
        <p:grpSpPr>
          <a:xfrm>
            <a:off x="4106555" y="3659303"/>
            <a:ext cx="443639" cy="496691"/>
            <a:chOff x="3079916" y="2744477"/>
            <a:chExt cx="332729" cy="372518"/>
          </a:xfrm>
          <a:solidFill>
            <a:srgbClr val="C00000"/>
          </a:solidFill>
        </p:grpSpPr>
        <p:sp>
          <p:nvSpPr>
            <p:cNvPr id="10897" name="Google Shape;10897;p13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98" name="Google Shape;10898;p13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endParaRPr sz="2400"/>
            </a:p>
          </p:txBody>
        </p:sp>
        <p:sp>
          <p:nvSpPr>
            <p:cNvPr id="10899" name="Google Shape;10899;p13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00" name="Google Shape;10900;p132"/>
          <p:cNvGrpSpPr/>
          <p:nvPr/>
        </p:nvGrpSpPr>
        <p:grpSpPr>
          <a:xfrm>
            <a:off x="4827436" y="3660700"/>
            <a:ext cx="449185" cy="474123"/>
            <a:chOff x="3620576" y="2745525"/>
            <a:chExt cx="336889" cy="355592"/>
          </a:xfrm>
          <a:solidFill>
            <a:srgbClr val="C00000"/>
          </a:solidFill>
        </p:grpSpPr>
        <p:sp>
          <p:nvSpPr>
            <p:cNvPr id="10901" name="Google Shape;10901;p13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endParaRPr sz="2400"/>
            </a:p>
          </p:txBody>
        </p:sp>
        <p:sp>
          <p:nvSpPr>
            <p:cNvPr id="10902" name="Google Shape;10902;p13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03" name="Google Shape;10903;p132"/>
          <p:cNvGrpSpPr/>
          <p:nvPr/>
        </p:nvGrpSpPr>
        <p:grpSpPr>
          <a:xfrm>
            <a:off x="5502421" y="3680939"/>
            <a:ext cx="507191" cy="484157"/>
            <a:chOff x="4126815" y="2760704"/>
            <a:chExt cx="380393" cy="363118"/>
          </a:xfrm>
          <a:solidFill>
            <a:srgbClr val="C00000"/>
          </a:solidFill>
        </p:grpSpPr>
        <p:sp>
          <p:nvSpPr>
            <p:cNvPr id="10904" name="Google Shape;10904;p13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a:p>
          </p:txBody>
        </p:sp>
        <p:sp>
          <p:nvSpPr>
            <p:cNvPr id="10905" name="Google Shape;10905;p13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10906" name="Google Shape;10906;p13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0907" name="Google Shape;10907;p13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08" name="Google Shape;10908;p132"/>
          <p:cNvGrpSpPr/>
          <p:nvPr/>
        </p:nvGrpSpPr>
        <p:grpSpPr>
          <a:xfrm>
            <a:off x="6234648" y="3660912"/>
            <a:ext cx="508461" cy="491525"/>
            <a:chOff x="4675986" y="2745684"/>
            <a:chExt cx="381346" cy="368644"/>
          </a:xfrm>
          <a:solidFill>
            <a:srgbClr val="C00000"/>
          </a:solidFill>
        </p:grpSpPr>
        <p:sp>
          <p:nvSpPr>
            <p:cNvPr id="10909" name="Google Shape;10909;p13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endParaRPr sz="2400"/>
            </a:p>
          </p:txBody>
        </p:sp>
        <p:sp>
          <p:nvSpPr>
            <p:cNvPr id="10910" name="Google Shape;10910;p13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11" name="Google Shape;10911;p132"/>
          <p:cNvGrpSpPr/>
          <p:nvPr/>
        </p:nvGrpSpPr>
        <p:grpSpPr>
          <a:xfrm>
            <a:off x="6960822" y="3721415"/>
            <a:ext cx="497580" cy="403288"/>
            <a:chOff x="5220616" y="2791061"/>
            <a:chExt cx="373185" cy="302466"/>
          </a:xfrm>
          <a:solidFill>
            <a:srgbClr val="C00000"/>
          </a:solidFill>
        </p:grpSpPr>
        <p:sp>
          <p:nvSpPr>
            <p:cNvPr id="10912" name="Google Shape;10912;p13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0913" name="Google Shape;10913;p13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endParaRPr sz="2400"/>
            </a:p>
          </p:txBody>
        </p:sp>
        <p:sp>
          <p:nvSpPr>
            <p:cNvPr id="10914" name="Google Shape;10914;p13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endParaRPr sz="2400"/>
            </a:p>
          </p:txBody>
        </p:sp>
        <p:sp>
          <p:nvSpPr>
            <p:cNvPr id="10915" name="Google Shape;10915;p13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endParaRPr sz="2400"/>
            </a:p>
          </p:txBody>
        </p:sp>
        <p:sp>
          <p:nvSpPr>
            <p:cNvPr id="10916" name="Google Shape;10916;p13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endParaRPr sz="2400"/>
            </a:p>
          </p:txBody>
        </p:sp>
        <p:sp>
          <p:nvSpPr>
            <p:cNvPr id="10917" name="Google Shape;10917;p13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endParaRPr sz="2400"/>
            </a:p>
          </p:txBody>
        </p:sp>
        <p:sp>
          <p:nvSpPr>
            <p:cNvPr id="10918" name="Google Shape;10918;p13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19" name="Google Shape;10919;p13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endParaRPr sz="2400"/>
            </a:p>
          </p:txBody>
        </p:sp>
        <p:sp>
          <p:nvSpPr>
            <p:cNvPr id="10920" name="Google Shape;10920;p13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endParaRPr sz="2400"/>
            </a:p>
          </p:txBody>
        </p:sp>
        <p:sp>
          <p:nvSpPr>
            <p:cNvPr id="10921" name="Google Shape;10921;p13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endParaRPr sz="2400"/>
            </a:p>
          </p:txBody>
        </p:sp>
        <p:sp>
          <p:nvSpPr>
            <p:cNvPr id="10922" name="Google Shape;10922;p13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endParaRPr sz="2400"/>
            </a:p>
          </p:txBody>
        </p:sp>
        <p:sp>
          <p:nvSpPr>
            <p:cNvPr id="10923" name="Google Shape;10923;p13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24" name="Google Shape;10924;p13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endParaRPr sz="2400"/>
            </a:p>
          </p:txBody>
        </p:sp>
        <p:sp>
          <p:nvSpPr>
            <p:cNvPr id="10925" name="Google Shape;10925;p13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endParaRPr sz="2400"/>
            </a:p>
          </p:txBody>
        </p:sp>
        <p:sp>
          <p:nvSpPr>
            <p:cNvPr id="10926" name="Google Shape;10926;p13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endParaRPr sz="2400"/>
            </a:p>
          </p:txBody>
        </p:sp>
        <p:sp>
          <p:nvSpPr>
            <p:cNvPr id="10927" name="Google Shape;10927;p13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endParaRPr sz="2400"/>
            </a:p>
          </p:txBody>
        </p:sp>
        <p:sp>
          <p:nvSpPr>
            <p:cNvPr id="10928" name="Google Shape;10928;p13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endParaRPr sz="2400"/>
            </a:p>
          </p:txBody>
        </p:sp>
        <p:sp>
          <p:nvSpPr>
            <p:cNvPr id="10929" name="Google Shape;10929;p13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30" name="Google Shape;10930;p132"/>
          <p:cNvGrpSpPr/>
          <p:nvPr/>
        </p:nvGrpSpPr>
        <p:grpSpPr>
          <a:xfrm>
            <a:off x="7718215" y="3696690"/>
            <a:ext cx="379155" cy="458796"/>
            <a:chOff x="5864861" y="2772517"/>
            <a:chExt cx="284366" cy="344097"/>
          </a:xfrm>
          <a:solidFill>
            <a:srgbClr val="C00000"/>
          </a:solidFill>
        </p:grpSpPr>
        <p:sp>
          <p:nvSpPr>
            <p:cNvPr id="10931" name="Google Shape;10931;p13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endParaRPr sz="2400"/>
            </a:p>
          </p:txBody>
        </p:sp>
        <p:sp>
          <p:nvSpPr>
            <p:cNvPr id="10932" name="Google Shape;10932;p13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0933" name="Google Shape;10933;p13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0934" name="Google Shape;10934;p13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0935" name="Google Shape;10935;p13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endParaRPr sz="2400"/>
            </a:p>
          </p:txBody>
        </p:sp>
        <p:sp>
          <p:nvSpPr>
            <p:cNvPr id="10936" name="Google Shape;10936;p13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937" name="Google Shape;10937;p132"/>
          <p:cNvSpPr/>
          <p:nvPr/>
        </p:nvSpPr>
        <p:spPr>
          <a:xfrm>
            <a:off x="8454491"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0938" name="Google Shape;10938;p132"/>
          <p:cNvGrpSpPr/>
          <p:nvPr/>
        </p:nvGrpSpPr>
        <p:grpSpPr>
          <a:xfrm>
            <a:off x="9298878" y="3719383"/>
            <a:ext cx="340329" cy="436611"/>
            <a:chOff x="6974158" y="2789537"/>
            <a:chExt cx="255247" cy="327458"/>
          </a:xfrm>
          <a:solidFill>
            <a:srgbClr val="C00000"/>
          </a:solidFill>
        </p:grpSpPr>
        <p:sp>
          <p:nvSpPr>
            <p:cNvPr id="10939" name="Google Shape;10939;p13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0940" name="Google Shape;10940;p13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941" name="Google Shape;10941;p13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endParaRPr sz="2400"/>
            </a:p>
          </p:txBody>
        </p:sp>
        <p:sp>
          <p:nvSpPr>
            <p:cNvPr id="10942" name="Google Shape;10942;p13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43" name="Google Shape;10943;p13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endParaRPr sz="2400"/>
            </a:p>
          </p:txBody>
        </p:sp>
        <p:sp>
          <p:nvSpPr>
            <p:cNvPr id="10944" name="Google Shape;10944;p13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45" name="Google Shape;10945;p132"/>
          <p:cNvGrpSpPr/>
          <p:nvPr/>
        </p:nvGrpSpPr>
        <p:grpSpPr>
          <a:xfrm>
            <a:off x="10040930" y="3720399"/>
            <a:ext cx="325721" cy="435085"/>
            <a:chOff x="7530697" y="2790299"/>
            <a:chExt cx="244291" cy="326314"/>
          </a:xfrm>
          <a:solidFill>
            <a:srgbClr val="C00000"/>
          </a:solidFill>
        </p:grpSpPr>
        <p:sp>
          <p:nvSpPr>
            <p:cNvPr id="10946" name="Google Shape;10946;p13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947" name="Google Shape;10947;p13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endParaRPr sz="2400"/>
            </a:p>
          </p:txBody>
        </p:sp>
        <p:sp>
          <p:nvSpPr>
            <p:cNvPr id="10948" name="Google Shape;10948;p13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49" name="Google Shape;10949;p13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0950" name="Google Shape;10950;p13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51" name="Google Shape;10951;p13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52" name="Google Shape;10952;p132"/>
          <p:cNvGrpSpPr/>
          <p:nvPr/>
        </p:nvGrpSpPr>
        <p:grpSpPr>
          <a:xfrm>
            <a:off x="10650921" y="3776331"/>
            <a:ext cx="443131" cy="378647"/>
            <a:chOff x="7988191" y="2832248"/>
            <a:chExt cx="332348" cy="283985"/>
          </a:xfrm>
          <a:solidFill>
            <a:srgbClr val="C00000"/>
          </a:solidFill>
        </p:grpSpPr>
        <p:sp>
          <p:nvSpPr>
            <p:cNvPr id="10953" name="Google Shape;10953;p13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endParaRPr sz="2400"/>
            </a:p>
          </p:txBody>
        </p:sp>
        <p:sp>
          <p:nvSpPr>
            <p:cNvPr id="10954" name="Google Shape;10954;p13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endParaRPr sz="2400"/>
            </a:p>
          </p:txBody>
        </p:sp>
        <p:sp>
          <p:nvSpPr>
            <p:cNvPr id="10955" name="Google Shape;10955;p13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956" name="Google Shape;10956;p132"/>
          <p:cNvSpPr/>
          <p:nvPr/>
        </p:nvSpPr>
        <p:spPr>
          <a:xfrm>
            <a:off x="3331225"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0957" name="Google Shape;10957;p132"/>
          <p:cNvGrpSpPr/>
          <p:nvPr/>
        </p:nvGrpSpPr>
        <p:grpSpPr>
          <a:xfrm>
            <a:off x="4784587" y="4344492"/>
            <a:ext cx="485979" cy="349897"/>
            <a:chOff x="3588440" y="3258368"/>
            <a:chExt cx="364484" cy="262423"/>
          </a:xfrm>
          <a:solidFill>
            <a:srgbClr val="C00000"/>
          </a:solidFill>
        </p:grpSpPr>
        <p:sp>
          <p:nvSpPr>
            <p:cNvPr id="10958" name="Google Shape;10958;p13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59" name="Google Shape;10959;p13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960" name="Google Shape;10960;p13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endParaRPr sz="2400"/>
            </a:p>
          </p:txBody>
        </p:sp>
        <p:sp>
          <p:nvSpPr>
            <p:cNvPr id="10961" name="Google Shape;10961;p13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endParaRPr sz="2400"/>
            </a:p>
          </p:txBody>
        </p:sp>
        <p:sp>
          <p:nvSpPr>
            <p:cNvPr id="10962" name="Google Shape;10962;p13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0963" name="Google Shape;10963;p13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964" name="Google Shape;10964;p132"/>
          <p:cNvSpPr/>
          <p:nvPr/>
        </p:nvSpPr>
        <p:spPr>
          <a:xfrm>
            <a:off x="7017768"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0965" name="Google Shape;10965;p132"/>
          <p:cNvGrpSpPr/>
          <p:nvPr/>
        </p:nvGrpSpPr>
        <p:grpSpPr>
          <a:xfrm>
            <a:off x="7687757" y="4303632"/>
            <a:ext cx="486487" cy="433096"/>
            <a:chOff x="5765817" y="3227724"/>
            <a:chExt cx="364865" cy="324822"/>
          </a:xfrm>
          <a:solidFill>
            <a:srgbClr val="C00000"/>
          </a:solidFill>
        </p:grpSpPr>
        <p:sp>
          <p:nvSpPr>
            <p:cNvPr id="10966" name="Google Shape;10966;p13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endParaRPr sz="2400"/>
            </a:p>
          </p:txBody>
        </p:sp>
        <p:sp>
          <p:nvSpPr>
            <p:cNvPr id="10967" name="Google Shape;10967;p13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0968" name="Google Shape;10968;p13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69" name="Google Shape;10969;p132"/>
          <p:cNvGrpSpPr/>
          <p:nvPr/>
        </p:nvGrpSpPr>
        <p:grpSpPr>
          <a:xfrm>
            <a:off x="8304778" y="4316886"/>
            <a:ext cx="595385" cy="405193"/>
            <a:chOff x="6228583" y="3237664"/>
            <a:chExt cx="446539" cy="303895"/>
          </a:xfrm>
          <a:solidFill>
            <a:srgbClr val="C00000"/>
          </a:solidFill>
        </p:grpSpPr>
        <p:sp>
          <p:nvSpPr>
            <p:cNvPr id="10970" name="Google Shape;10970;p13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endParaRPr sz="2400"/>
            </a:p>
          </p:txBody>
        </p:sp>
        <p:sp>
          <p:nvSpPr>
            <p:cNvPr id="10971" name="Google Shape;10971;p13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endParaRPr sz="2400"/>
            </a:p>
          </p:txBody>
        </p:sp>
        <p:sp>
          <p:nvSpPr>
            <p:cNvPr id="10972" name="Google Shape;10972;p13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endParaRPr sz="2400"/>
            </a:p>
          </p:txBody>
        </p:sp>
        <p:sp>
          <p:nvSpPr>
            <p:cNvPr id="10973" name="Google Shape;10973;p13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endParaRPr sz="2400"/>
            </a:p>
          </p:txBody>
        </p:sp>
        <p:sp>
          <p:nvSpPr>
            <p:cNvPr id="10974" name="Google Shape;10974;p13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endParaRPr sz="2400"/>
            </a:p>
          </p:txBody>
        </p:sp>
        <p:sp>
          <p:nvSpPr>
            <p:cNvPr id="10975" name="Google Shape;10975;p13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endParaRPr sz="2400"/>
            </a:p>
          </p:txBody>
        </p:sp>
        <p:sp>
          <p:nvSpPr>
            <p:cNvPr id="10976" name="Google Shape;10976;p13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endParaRPr sz="2400"/>
            </a:p>
          </p:txBody>
        </p:sp>
        <p:sp>
          <p:nvSpPr>
            <p:cNvPr id="10977" name="Google Shape;10977;p13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endParaRPr sz="2400"/>
            </a:p>
          </p:txBody>
        </p:sp>
        <p:sp>
          <p:nvSpPr>
            <p:cNvPr id="10978" name="Google Shape;10978;p13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endParaRPr sz="2400"/>
            </a:p>
          </p:txBody>
        </p:sp>
        <p:sp>
          <p:nvSpPr>
            <p:cNvPr id="10979" name="Google Shape;10979;p13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0980" name="Google Shape;10980;p13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0981" name="Google Shape;10981;p13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endParaRPr sz="2400"/>
            </a:p>
          </p:txBody>
        </p:sp>
        <p:sp>
          <p:nvSpPr>
            <p:cNvPr id="10982" name="Google Shape;10982;p13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endParaRPr sz="2400"/>
            </a:p>
          </p:txBody>
        </p:sp>
        <p:sp>
          <p:nvSpPr>
            <p:cNvPr id="10983" name="Google Shape;10983;p13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endParaRPr sz="2400"/>
            </a:p>
          </p:txBody>
        </p:sp>
        <p:sp>
          <p:nvSpPr>
            <p:cNvPr id="10984" name="Google Shape;10984;p13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0985" name="Google Shape;10985;p13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endParaRPr sz="2400"/>
            </a:p>
          </p:txBody>
        </p:sp>
        <p:sp>
          <p:nvSpPr>
            <p:cNvPr id="10986" name="Google Shape;10986;p13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87" name="Google Shape;10987;p132"/>
          <p:cNvGrpSpPr/>
          <p:nvPr/>
        </p:nvGrpSpPr>
        <p:grpSpPr>
          <a:xfrm>
            <a:off x="1154483" y="4276409"/>
            <a:ext cx="485979" cy="486529"/>
            <a:chOff x="865862" y="3207306"/>
            <a:chExt cx="364484" cy="364897"/>
          </a:xfrm>
          <a:solidFill>
            <a:srgbClr val="C00000"/>
          </a:solidFill>
        </p:grpSpPr>
        <p:sp>
          <p:nvSpPr>
            <p:cNvPr id="10988" name="Google Shape;10988;p13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0989" name="Google Shape;10989;p13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endParaRPr sz="2400"/>
            </a:p>
          </p:txBody>
        </p:sp>
        <p:sp>
          <p:nvSpPr>
            <p:cNvPr id="10990" name="Google Shape;10990;p13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0991" name="Google Shape;10991;p13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0992" name="Google Shape;10992;p13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93" name="Google Shape;10993;p13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endParaRPr sz="2400"/>
            </a:p>
          </p:txBody>
        </p:sp>
        <p:sp>
          <p:nvSpPr>
            <p:cNvPr id="10994" name="Google Shape;10994;p13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0995" name="Google Shape;10995;p13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endParaRPr sz="2400"/>
            </a:p>
          </p:txBody>
        </p:sp>
        <p:sp>
          <p:nvSpPr>
            <p:cNvPr id="10996" name="Google Shape;10996;p13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0997" name="Google Shape;10997;p13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endParaRPr sz="2400"/>
            </a:p>
          </p:txBody>
        </p:sp>
        <p:sp>
          <p:nvSpPr>
            <p:cNvPr id="10998" name="Google Shape;10998;p13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0999" name="Google Shape;10999;p13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000" name="Google Shape;11000;p13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endParaRPr sz="2400"/>
            </a:p>
          </p:txBody>
        </p:sp>
        <p:sp>
          <p:nvSpPr>
            <p:cNvPr id="11001" name="Google Shape;11001;p13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02" name="Google Shape;11002;p132"/>
          <p:cNvGrpSpPr/>
          <p:nvPr/>
        </p:nvGrpSpPr>
        <p:grpSpPr>
          <a:xfrm>
            <a:off x="1872823" y="4302617"/>
            <a:ext cx="493557" cy="434620"/>
            <a:chOff x="1404617" y="3226962"/>
            <a:chExt cx="370168" cy="325965"/>
          </a:xfrm>
          <a:solidFill>
            <a:srgbClr val="C00000"/>
          </a:solidFill>
        </p:grpSpPr>
        <p:sp>
          <p:nvSpPr>
            <p:cNvPr id="11003" name="Google Shape;11003;p13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1004" name="Google Shape;11004;p13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1005" name="Google Shape;11005;p13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endParaRPr sz="2400"/>
            </a:p>
          </p:txBody>
        </p:sp>
        <p:sp>
          <p:nvSpPr>
            <p:cNvPr id="11006" name="Google Shape;11006;p13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endParaRPr sz="2400"/>
            </a:p>
          </p:txBody>
        </p:sp>
        <p:sp>
          <p:nvSpPr>
            <p:cNvPr id="11007" name="Google Shape;11007;p13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endParaRPr sz="2400"/>
            </a:p>
          </p:txBody>
        </p:sp>
        <p:sp>
          <p:nvSpPr>
            <p:cNvPr id="11008" name="Google Shape;11008;p13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endParaRPr sz="2400"/>
            </a:p>
          </p:txBody>
        </p:sp>
        <p:sp>
          <p:nvSpPr>
            <p:cNvPr id="11009" name="Google Shape;11009;p13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endParaRPr sz="2400"/>
            </a:p>
          </p:txBody>
        </p:sp>
        <p:sp>
          <p:nvSpPr>
            <p:cNvPr id="11010" name="Google Shape;11010;p13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endParaRPr sz="2400"/>
            </a:p>
          </p:txBody>
        </p:sp>
        <p:sp>
          <p:nvSpPr>
            <p:cNvPr id="11011" name="Google Shape;11011;p13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12" name="Google Shape;11012;p132"/>
          <p:cNvGrpSpPr/>
          <p:nvPr/>
        </p:nvGrpSpPr>
        <p:grpSpPr>
          <a:xfrm>
            <a:off x="2604538" y="4288126"/>
            <a:ext cx="488519" cy="472641"/>
            <a:chOff x="1954741" y="3212419"/>
            <a:chExt cx="366389" cy="354481"/>
          </a:xfrm>
          <a:solidFill>
            <a:srgbClr val="C00000"/>
          </a:solidFill>
        </p:grpSpPr>
        <p:sp>
          <p:nvSpPr>
            <p:cNvPr id="11013" name="Google Shape;11013;p13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endParaRPr sz="2400"/>
            </a:p>
          </p:txBody>
        </p:sp>
        <p:sp>
          <p:nvSpPr>
            <p:cNvPr id="11014" name="Google Shape;11014;p13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endParaRPr sz="2400"/>
            </a:p>
          </p:txBody>
        </p:sp>
        <p:sp>
          <p:nvSpPr>
            <p:cNvPr id="11015" name="Google Shape;11015;p13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1016" name="Google Shape;11016;p13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1017" name="Google Shape;11017;p13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endParaRPr sz="2400"/>
            </a:p>
          </p:txBody>
        </p:sp>
        <p:sp>
          <p:nvSpPr>
            <p:cNvPr id="11018" name="Google Shape;11018;p13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endParaRPr sz="2400"/>
            </a:p>
          </p:txBody>
        </p:sp>
        <p:sp>
          <p:nvSpPr>
            <p:cNvPr id="11019" name="Google Shape;11019;p13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20" name="Google Shape;11020;p132"/>
          <p:cNvGrpSpPr/>
          <p:nvPr/>
        </p:nvGrpSpPr>
        <p:grpSpPr>
          <a:xfrm>
            <a:off x="4057652" y="4287502"/>
            <a:ext cx="488011" cy="464893"/>
            <a:chOff x="3043239" y="3215626"/>
            <a:chExt cx="366008" cy="348670"/>
          </a:xfrm>
          <a:solidFill>
            <a:srgbClr val="C00000"/>
          </a:solidFill>
        </p:grpSpPr>
        <p:sp>
          <p:nvSpPr>
            <p:cNvPr id="11021" name="Google Shape;11021;p13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endParaRPr sz="2400"/>
            </a:p>
          </p:txBody>
        </p:sp>
        <p:sp>
          <p:nvSpPr>
            <p:cNvPr id="11022" name="Google Shape;11022;p13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23" name="Google Shape;11023;p132"/>
          <p:cNvGrpSpPr/>
          <p:nvPr/>
        </p:nvGrpSpPr>
        <p:grpSpPr>
          <a:xfrm>
            <a:off x="5624445" y="4246643"/>
            <a:ext cx="278809" cy="511256"/>
            <a:chOff x="4218333" y="3184982"/>
            <a:chExt cx="209107" cy="383442"/>
          </a:xfrm>
          <a:solidFill>
            <a:srgbClr val="C00000"/>
          </a:solidFill>
        </p:grpSpPr>
        <p:sp>
          <p:nvSpPr>
            <p:cNvPr id="11024" name="Google Shape;11024;p13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endParaRPr sz="2400"/>
            </a:p>
          </p:txBody>
        </p:sp>
        <p:sp>
          <p:nvSpPr>
            <p:cNvPr id="11025" name="Google Shape;11025;p13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026" name="Google Shape;11026;p132"/>
          <p:cNvSpPr/>
          <p:nvPr/>
        </p:nvSpPr>
        <p:spPr>
          <a:xfrm>
            <a:off x="6422426"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1027" name="Google Shape;11027;p132"/>
          <p:cNvGrpSpPr/>
          <p:nvPr/>
        </p:nvGrpSpPr>
        <p:grpSpPr>
          <a:xfrm>
            <a:off x="9195526" y="4288009"/>
            <a:ext cx="430556" cy="463835"/>
            <a:chOff x="6896644" y="3216007"/>
            <a:chExt cx="322917" cy="347876"/>
          </a:xfrm>
          <a:solidFill>
            <a:srgbClr val="C00000"/>
          </a:solidFill>
        </p:grpSpPr>
        <p:sp>
          <p:nvSpPr>
            <p:cNvPr id="11028" name="Google Shape;11028;p13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1029" name="Google Shape;11029;p13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030" name="Google Shape;11030;p13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endParaRPr sz="2400"/>
            </a:p>
          </p:txBody>
        </p:sp>
        <p:sp>
          <p:nvSpPr>
            <p:cNvPr id="11031" name="Google Shape;11031;p13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032" name="Google Shape;11032;p13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33" name="Google Shape;11033;p13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34" name="Google Shape;11034;p13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35" name="Google Shape;11035;p132"/>
          <p:cNvGrpSpPr/>
          <p:nvPr/>
        </p:nvGrpSpPr>
        <p:grpSpPr>
          <a:xfrm>
            <a:off x="9905821" y="4297578"/>
            <a:ext cx="446179" cy="445205"/>
            <a:chOff x="7429366" y="3223183"/>
            <a:chExt cx="334634" cy="333904"/>
          </a:xfrm>
          <a:solidFill>
            <a:srgbClr val="C00000"/>
          </a:solidFill>
        </p:grpSpPr>
        <p:sp>
          <p:nvSpPr>
            <p:cNvPr id="11036" name="Google Shape;11036;p13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endParaRPr sz="2400"/>
            </a:p>
          </p:txBody>
        </p:sp>
        <p:sp>
          <p:nvSpPr>
            <p:cNvPr id="11037" name="Google Shape;11037;p13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038" name="Google Shape;11038;p132"/>
          <p:cNvSpPr/>
          <p:nvPr/>
        </p:nvSpPr>
        <p:spPr>
          <a:xfrm>
            <a:off x="10772395"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1039" name="Google Shape;11039;p132"/>
          <p:cNvGrpSpPr/>
          <p:nvPr/>
        </p:nvGrpSpPr>
        <p:grpSpPr>
          <a:xfrm>
            <a:off x="6955275" y="4967313"/>
            <a:ext cx="474928" cy="354175"/>
            <a:chOff x="5216456" y="3725484"/>
            <a:chExt cx="356196" cy="265631"/>
          </a:xfrm>
          <a:solidFill>
            <a:srgbClr val="C00000"/>
          </a:solidFill>
        </p:grpSpPr>
        <p:sp>
          <p:nvSpPr>
            <p:cNvPr id="11040" name="Google Shape;11040;p13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41" name="Google Shape;11041;p13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42" name="Google Shape;11042;p132"/>
          <p:cNvGrpSpPr/>
          <p:nvPr/>
        </p:nvGrpSpPr>
        <p:grpSpPr>
          <a:xfrm>
            <a:off x="9132525" y="4978659"/>
            <a:ext cx="473404" cy="330717"/>
            <a:chOff x="6849393" y="3733994"/>
            <a:chExt cx="355053" cy="248038"/>
          </a:xfrm>
          <a:solidFill>
            <a:srgbClr val="C00000"/>
          </a:solidFill>
        </p:grpSpPr>
        <p:sp>
          <p:nvSpPr>
            <p:cNvPr id="11043" name="Google Shape;11043;p13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endParaRPr sz="2400"/>
            </a:p>
          </p:txBody>
        </p:sp>
        <p:sp>
          <p:nvSpPr>
            <p:cNvPr id="11044" name="Google Shape;11044;p13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endParaRPr sz="2400"/>
            </a:p>
          </p:txBody>
        </p:sp>
        <p:sp>
          <p:nvSpPr>
            <p:cNvPr id="11045" name="Google Shape;11045;p13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46" name="Google Shape;11046;p13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47" name="Google Shape;11047;p13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48" name="Google Shape;11048;p132"/>
          <p:cNvGrpSpPr/>
          <p:nvPr/>
        </p:nvGrpSpPr>
        <p:grpSpPr>
          <a:xfrm>
            <a:off x="10558663" y="4952916"/>
            <a:ext cx="522815" cy="373608"/>
            <a:chOff x="7918997" y="3714687"/>
            <a:chExt cx="392111" cy="280206"/>
          </a:xfrm>
          <a:solidFill>
            <a:srgbClr val="C00000"/>
          </a:solidFill>
        </p:grpSpPr>
        <p:sp>
          <p:nvSpPr>
            <p:cNvPr id="11049" name="Google Shape;11049;p13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050" name="Google Shape;11050;p13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1051" name="Google Shape;11051;p13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endParaRPr sz="2400"/>
            </a:p>
          </p:txBody>
        </p:sp>
        <p:sp>
          <p:nvSpPr>
            <p:cNvPr id="11052" name="Google Shape;11052;p13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1053" name="Google Shape;11053;p13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054" name="Google Shape;11054;p132"/>
          <p:cNvSpPr/>
          <p:nvPr/>
        </p:nvSpPr>
        <p:spPr>
          <a:xfrm>
            <a:off x="1156472"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1055" name="Google Shape;11055;p132"/>
          <p:cNvGrpSpPr/>
          <p:nvPr/>
        </p:nvGrpSpPr>
        <p:grpSpPr>
          <a:xfrm>
            <a:off x="1878369" y="4907952"/>
            <a:ext cx="476960" cy="473531"/>
            <a:chOff x="1408777" y="3680964"/>
            <a:chExt cx="357720" cy="355148"/>
          </a:xfrm>
          <a:solidFill>
            <a:srgbClr val="C00000"/>
          </a:solidFill>
        </p:grpSpPr>
        <p:sp>
          <p:nvSpPr>
            <p:cNvPr id="11056" name="Google Shape;11056;p13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57" name="Google Shape;11057;p13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58" name="Google Shape;11058;p13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endParaRPr sz="2400"/>
            </a:p>
          </p:txBody>
        </p:sp>
        <p:sp>
          <p:nvSpPr>
            <p:cNvPr id="11059" name="Google Shape;11059;p13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060" name="Google Shape;11060;p13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61" name="Google Shape;11061;p132"/>
          <p:cNvGrpSpPr/>
          <p:nvPr/>
        </p:nvGrpSpPr>
        <p:grpSpPr>
          <a:xfrm>
            <a:off x="2603781" y="4907952"/>
            <a:ext cx="476960" cy="473531"/>
            <a:chOff x="1952836" y="3680964"/>
            <a:chExt cx="357720" cy="355148"/>
          </a:xfrm>
          <a:solidFill>
            <a:srgbClr val="C00000"/>
          </a:solidFill>
        </p:grpSpPr>
        <p:sp>
          <p:nvSpPr>
            <p:cNvPr id="11062" name="Google Shape;11062;p13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63" name="Google Shape;11063;p13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64" name="Google Shape;11064;p13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endParaRPr sz="2400"/>
            </a:p>
          </p:txBody>
        </p:sp>
        <p:sp>
          <p:nvSpPr>
            <p:cNvPr id="11065" name="Google Shape;11065;p13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endParaRPr sz="2400"/>
            </a:p>
          </p:txBody>
        </p:sp>
        <p:sp>
          <p:nvSpPr>
            <p:cNvPr id="11066" name="Google Shape;11066;p13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67" name="Google Shape;11067;p132"/>
          <p:cNvGrpSpPr/>
          <p:nvPr/>
        </p:nvGrpSpPr>
        <p:grpSpPr>
          <a:xfrm>
            <a:off x="3329192" y="4907952"/>
            <a:ext cx="476960" cy="473531"/>
            <a:chOff x="2496894" y="3680964"/>
            <a:chExt cx="357720" cy="355148"/>
          </a:xfrm>
          <a:solidFill>
            <a:srgbClr val="C00000"/>
          </a:solidFill>
        </p:grpSpPr>
        <p:sp>
          <p:nvSpPr>
            <p:cNvPr id="11068" name="Google Shape;11068;p13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69" name="Google Shape;11069;p13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70" name="Google Shape;11070;p13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endParaRPr sz="2400"/>
            </a:p>
          </p:txBody>
        </p:sp>
        <p:sp>
          <p:nvSpPr>
            <p:cNvPr id="11071" name="Google Shape;11071;p13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endParaRPr sz="2400"/>
            </a:p>
          </p:txBody>
        </p:sp>
        <p:sp>
          <p:nvSpPr>
            <p:cNvPr id="11072" name="Google Shape;11072;p13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73" name="Google Shape;11073;p132"/>
          <p:cNvGrpSpPr/>
          <p:nvPr/>
        </p:nvGrpSpPr>
        <p:grpSpPr>
          <a:xfrm>
            <a:off x="4054646" y="4908079"/>
            <a:ext cx="474885" cy="474420"/>
            <a:chOff x="3040984" y="3681059"/>
            <a:chExt cx="356164" cy="355815"/>
          </a:xfrm>
          <a:solidFill>
            <a:srgbClr val="C00000"/>
          </a:solidFill>
        </p:grpSpPr>
        <p:sp>
          <p:nvSpPr>
            <p:cNvPr id="11074" name="Google Shape;11074;p13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endParaRPr sz="2400"/>
            </a:p>
          </p:txBody>
        </p:sp>
        <p:sp>
          <p:nvSpPr>
            <p:cNvPr id="11075" name="Google Shape;11075;p13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1076" name="Google Shape;11076;p13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77" name="Google Shape;11077;p132"/>
          <p:cNvGrpSpPr/>
          <p:nvPr/>
        </p:nvGrpSpPr>
        <p:grpSpPr>
          <a:xfrm>
            <a:off x="4779041" y="4932256"/>
            <a:ext cx="477425" cy="423993"/>
            <a:chOff x="3584280" y="3699191"/>
            <a:chExt cx="358069" cy="317995"/>
          </a:xfrm>
          <a:solidFill>
            <a:srgbClr val="C00000"/>
          </a:solidFill>
        </p:grpSpPr>
        <p:sp>
          <p:nvSpPr>
            <p:cNvPr id="11078" name="Google Shape;11078;p13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079" name="Google Shape;11079;p13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1080" name="Google Shape;11080;p13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1081" name="Google Shape;11081;p13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82" name="Google Shape;11082;p132"/>
          <p:cNvGrpSpPr/>
          <p:nvPr/>
        </p:nvGrpSpPr>
        <p:grpSpPr>
          <a:xfrm>
            <a:off x="5505976" y="4908079"/>
            <a:ext cx="473869" cy="472388"/>
            <a:chOff x="4129482" y="3681059"/>
            <a:chExt cx="355402" cy="354291"/>
          </a:xfrm>
          <a:solidFill>
            <a:srgbClr val="C00000"/>
          </a:solidFill>
        </p:grpSpPr>
        <p:sp>
          <p:nvSpPr>
            <p:cNvPr id="11083" name="Google Shape;11083;p13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1084" name="Google Shape;11084;p13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endParaRPr sz="2400"/>
            </a:p>
          </p:txBody>
        </p:sp>
        <p:sp>
          <p:nvSpPr>
            <p:cNvPr id="11085" name="Google Shape;11085;p13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endParaRPr sz="2400"/>
            </a:p>
          </p:txBody>
        </p:sp>
        <p:sp>
          <p:nvSpPr>
            <p:cNvPr id="11086" name="Google Shape;11086;p13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87" name="Google Shape;11087;p132"/>
          <p:cNvGrpSpPr/>
          <p:nvPr/>
        </p:nvGrpSpPr>
        <p:grpSpPr>
          <a:xfrm>
            <a:off x="6231387" y="4907063"/>
            <a:ext cx="473912" cy="474420"/>
            <a:chOff x="4673540" y="3680297"/>
            <a:chExt cx="355434" cy="355815"/>
          </a:xfrm>
          <a:solidFill>
            <a:srgbClr val="C00000"/>
          </a:solidFill>
        </p:grpSpPr>
        <p:sp>
          <p:nvSpPr>
            <p:cNvPr id="11088" name="Google Shape;11088;p13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endParaRPr sz="2400"/>
            </a:p>
          </p:txBody>
        </p:sp>
        <p:sp>
          <p:nvSpPr>
            <p:cNvPr id="11089" name="Google Shape;11089;p13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90" name="Google Shape;11090;p13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91" name="Google Shape;11091;p132"/>
          <p:cNvGrpSpPr/>
          <p:nvPr/>
        </p:nvGrpSpPr>
        <p:grpSpPr>
          <a:xfrm>
            <a:off x="7705878" y="4932256"/>
            <a:ext cx="423527" cy="425009"/>
            <a:chOff x="5779408" y="3699191"/>
            <a:chExt cx="317645" cy="318757"/>
          </a:xfrm>
          <a:solidFill>
            <a:srgbClr val="C00000"/>
          </a:solidFill>
        </p:grpSpPr>
        <p:sp>
          <p:nvSpPr>
            <p:cNvPr id="11092" name="Google Shape;11092;p13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endParaRPr sz="2400"/>
            </a:p>
          </p:txBody>
        </p:sp>
        <p:sp>
          <p:nvSpPr>
            <p:cNvPr id="11093" name="Google Shape;11093;p13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094" name="Google Shape;11094;p132"/>
          <p:cNvSpPr/>
          <p:nvPr/>
        </p:nvSpPr>
        <p:spPr>
          <a:xfrm>
            <a:off x="8406097"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1095" name="Google Shape;11095;p132"/>
          <p:cNvGrpSpPr/>
          <p:nvPr/>
        </p:nvGrpSpPr>
        <p:grpSpPr>
          <a:xfrm>
            <a:off x="9853914" y="4907825"/>
            <a:ext cx="496097" cy="473657"/>
            <a:chOff x="7390435" y="3680868"/>
            <a:chExt cx="372073" cy="355243"/>
          </a:xfrm>
          <a:solidFill>
            <a:srgbClr val="C00000"/>
          </a:solidFill>
        </p:grpSpPr>
        <p:sp>
          <p:nvSpPr>
            <p:cNvPr id="11096" name="Google Shape;11096;p13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097" name="Google Shape;11097;p13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endParaRPr sz="2400"/>
            </a:p>
          </p:txBody>
        </p:sp>
        <p:sp>
          <p:nvSpPr>
            <p:cNvPr id="11098" name="Google Shape;11098;p13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endParaRPr sz="2400"/>
            </a:p>
          </p:txBody>
        </p:sp>
        <p:sp>
          <p:nvSpPr>
            <p:cNvPr id="11099" name="Google Shape;11099;p13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endParaRPr sz="2400"/>
            </a:p>
          </p:txBody>
        </p:sp>
        <p:sp>
          <p:nvSpPr>
            <p:cNvPr id="11100" name="Google Shape;11100;p13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endParaRPr sz="2400"/>
            </a:p>
          </p:txBody>
        </p:sp>
        <p:sp>
          <p:nvSpPr>
            <p:cNvPr id="11101" name="Google Shape;11101;p13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02" name="Google Shape;11102;p132"/>
          <p:cNvGrpSpPr/>
          <p:nvPr/>
        </p:nvGrpSpPr>
        <p:grpSpPr>
          <a:xfrm>
            <a:off x="1895518" y="5500839"/>
            <a:ext cx="499612" cy="498680"/>
            <a:chOff x="1421638" y="4125629"/>
            <a:chExt cx="374709" cy="374010"/>
          </a:xfrm>
          <a:solidFill>
            <a:srgbClr val="C00000"/>
          </a:solidFill>
        </p:grpSpPr>
        <p:sp>
          <p:nvSpPr>
            <p:cNvPr id="11103" name="Google Shape;11103;p13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endParaRPr sz="2400"/>
            </a:p>
          </p:txBody>
        </p:sp>
        <p:sp>
          <p:nvSpPr>
            <p:cNvPr id="11104" name="Google Shape;11104;p13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05" name="Google Shape;11105;p132"/>
          <p:cNvGrpSpPr/>
          <p:nvPr/>
        </p:nvGrpSpPr>
        <p:grpSpPr>
          <a:xfrm>
            <a:off x="2631005" y="5541739"/>
            <a:ext cx="476960" cy="456256"/>
            <a:chOff x="1973254" y="4156304"/>
            <a:chExt cx="357720" cy="342192"/>
          </a:xfrm>
          <a:solidFill>
            <a:srgbClr val="C00000"/>
          </a:solidFill>
        </p:grpSpPr>
        <p:sp>
          <p:nvSpPr>
            <p:cNvPr id="11106" name="Google Shape;11106;p13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1107" name="Google Shape;11107;p13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endParaRPr sz="2400"/>
            </a:p>
          </p:txBody>
        </p:sp>
        <p:sp>
          <p:nvSpPr>
            <p:cNvPr id="11108" name="Google Shape;11108;p13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endParaRPr sz="2400"/>
            </a:p>
          </p:txBody>
        </p:sp>
        <p:sp>
          <p:nvSpPr>
            <p:cNvPr id="11109" name="Google Shape;11109;p13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10" name="Google Shape;11110;p13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endParaRPr sz="2400"/>
            </a:p>
          </p:txBody>
        </p:sp>
        <p:sp>
          <p:nvSpPr>
            <p:cNvPr id="11111" name="Google Shape;11111;p13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12" name="Google Shape;11112;p132"/>
          <p:cNvGrpSpPr/>
          <p:nvPr/>
        </p:nvGrpSpPr>
        <p:grpSpPr>
          <a:xfrm>
            <a:off x="3365013" y="5514007"/>
            <a:ext cx="454732" cy="453757"/>
            <a:chOff x="2523759" y="4135505"/>
            <a:chExt cx="341049" cy="340318"/>
          </a:xfrm>
          <a:solidFill>
            <a:srgbClr val="C00000"/>
          </a:solidFill>
        </p:grpSpPr>
        <p:sp>
          <p:nvSpPr>
            <p:cNvPr id="11113" name="Google Shape;11113;p13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1114" name="Google Shape;11114;p13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15" name="Google Shape;11115;p132"/>
          <p:cNvGrpSpPr/>
          <p:nvPr/>
        </p:nvGrpSpPr>
        <p:grpSpPr>
          <a:xfrm>
            <a:off x="4054138" y="5507148"/>
            <a:ext cx="522772" cy="467137"/>
            <a:chOff x="3040603" y="4130360"/>
            <a:chExt cx="392079" cy="350353"/>
          </a:xfrm>
          <a:solidFill>
            <a:srgbClr val="C00000"/>
          </a:solidFill>
        </p:grpSpPr>
        <p:sp>
          <p:nvSpPr>
            <p:cNvPr id="11116" name="Google Shape;11116;p13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endParaRPr sz="2400"/>
            </a:p>
          </p:txBody>
        </p:sp>
        <p:sp>
          <p:nvSpPr>
            <p:cNvPr id="11117" name="Google Shape;11117;p13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endParaRPr sz="2400"/>
            </a:p>
          </p:txBody>
        </p:sp>
        <p:sp>
          <p:nvSpPr>
            <p:cNvPr id="11118" name="Google Shape;11118;p13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endParaRPr sz="2400"/>
            </a:p>
          </p:txBody>
        </p:sp>
        <p:sp>
          <p:nvSpPr>
            <p:cNvPr id="11119" name="Google Shape;11119;p13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20" name="Google Shape;11120;p13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endParaRPr sz="2400"/>
            </a:p>
          </p:txBody>
        </p:sp>
        <p:sp>
          <p:nvSpPr>
            <p:cNvPr id="11121" name="Google Shape;11121;p13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endParaRPr sz="2400"/>
            </a:p>
          </p:txBody>
        </p:sp>
        <p:sp>
          <p:nvSpPr>
            <p:cNvPr id="11122" name="Google Shape;11122;p13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1123" name="Google Shape;11123;p13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124" name="Google Shape;11124;p13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endParaRPr sz="2400"/>
            </a:p>
          </p:txBody>
        </p:sp>
        <p:sp>
          <p:nvSpPr>
            <p:cNvPr id="11125" name="Google Shape;11125;p13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26" name="Google Shape;11126;p132"/>
          <p:cNvGrpSpPr/>
          <p:nvPr/>
        </p:nvGrpSpPr>
        <p:grpSpPr>
          <a:xfrm>
            <a:off x="4882859" y="5514007"/>
            <a:ext cx="310607" cy="453757"/>
            <a:chOff x="3662144" y="4135505"/>
            <a:chExt cx="232955" cy="340318"/>
          </a:xfrm>
          <a:solidFill>
            <a:srgbClr val="C00000"/>
          </a:solidFill>
        </p:grpSpPr>
        <p:sp>
          <p:nvSpPr>
            <p:cNvPr id="11127" name="Google Shape;11127;p13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endParaRPr sz="2400"/>
            </a:p>
          </p:txBody>
        </p:sp>
        <p:sp>
          <p:nvSpPr>
            <p:cNvPr id="11128" name="Google Shape;11128;p13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29" name="Google Shape;11129;p13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1130" name="Google Shape;11130;p13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31" name="Google Shape;11131;p132"/>
          <p:cNvGrpSpPr/>
          <p:nvPr/>
        </p:nvGrpSpPr>
        <p:grpSpPr>
          <a:xfrm>
            <a:off x="5532185" y="5494868"/>
            <a:ext cx="458753" cy="491525"/>
            <a:chOff x="4149138" y="4121151"/>
            <a:chExt cx="344065" cy="368644"/>
          </a:xfrm>
          <a:solidFill>
            <a:srgbClr val="C00000"/>
          </a:solidFill>
        </p:grpSpPr>
        <p:sp>
          <p:nvSpPr>
            <p:cNvPr id="11132" name="Google Shape;11132;p13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endParaRPr sz="2400"/>
            </a:p>
          </p:txBody>
        </p:sp>
        <p:sp>
          <p:nvSpPr>
            <p:cNvPr id="11133" name="Google Shape;11133;p13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endParaRPr sz="2400"/>
            </a:p>
          </p:txBody>
        </p:sp>
        <p:sp>
          <p:nvSpPr>
            <p:cNvPr id="11134" name="Google Shape;11134;p13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135" name="Google Shape;11135;p13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11136" name="Google Shape;11136;p13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1137" name="Google Shape;11137;p13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endParaRPr sz="2400"/>
            </a:p>
          </p:txBody>
        </p:sp>
        <p:sp>
          <p:nvSpPr>
            <p:cNvPr id="11138" name="Google Shape;11138;p13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endParaRPr sz="2400"/>
            </a:p>
          </p:txBody>
        </p:sp>
        <p:sp>
          <p:nvSpPr>
            <p:cNvPr id="11139" name="Google Shape;11139;p13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endParaRPr sz="2400"/>
            </a:p>
          </p:txBody>
        </p:sp>
        <p:sp>
          <p:nvSpPr>
            <p:cNvPr id="11140" name="Google Shape;11140;p13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141" name="Google Shape;11141;p13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endParaRPr sz="2400"/>
            </a:p>
          </p:txBody>
        </p:sp>
        <p:sp>
          <p:nvSpPr>
            <p:cNvPr id="11142" name="Google Shape;11142;p13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endParaRPr sz="2400"/>
            </a:p>
          </p:txBody>
        </p:sp>
        <p:sp>
          <p:nvSpPr>
            <p:cNvPr id="11143" name="Google Shape;11143;p13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144" name="Google Shape;11144;p132"/>
          <p:cNvSpPr/>
          <p:nvPr/>
        </p:nvSpPr>
        <p:spPr>
          <a:xfrm>
            <a:off x="625607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1145" name="Google Shape;11145;p132"/>
          <p:cNvGrpSpPr/>
          <p:nvPr/>
        </p:nvGrpSpPr>
        <p:grpSpPr>
          <a:xfrm>
            <a:off x="6941683" y="5566423"/>
            <a:ext cx="530351" cy="350405"/>
            <a:chOff x="5206262" y="4174817"/>
            <a:chExt cx="397763" cy="262804"/>
          </a:xfrm>
          <a:solidFill>
            <a:srgbClr val="C00000"/>
          </a:solidFill>
        </p:grpSpPr>
        <p:sp>
          <p:nvSpPr>
            <p:cNvPr id="11146" name="Google Shape;11146;p13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endParaRPr sz="2400"/>
            </a:p>
          </p:txBody>
        </p:sp>
        <p:sp>
          <p:nvSpPr>
            <p:cNvPr id="11147" name="Google Shape;11147;p13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endParaRPr sz="2400"/>
            </a:p>
          </p:txBody>
        </p:sp>
        <p:sp>
          <p:nvSpPr>
            <p:cNvPr id="11148" name="Google Shape;11148;p13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endParaRPr sz="2400"/>
            </a:p>
          </p:txBody>
        </p:sp>
        <p:sp>
          <p:nvSpPr>
            <p:cNvPr id="11149" name="Google Shape;11149;p13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endParaRPr sz="2400"/>
            </a:p>
          </p:txBody>
        </p:sp>
        <p:sp>
          <p:nvSpPr>
            <p:cNvPr id="11150" name="Google Shape;11150;p13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endParaRPr sz="2400"/>
            </a:p>
          </p:txBody>
        </p:sp>
        <p:sp>
          <p:nvSpPr>
            <p:cNvPr id="11151" name="Google Shape;11151;p13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endParaRPr sz="2400"/>
            </a:p>
          </p:txBody>
        </p:sp>
        <p:sp>
          <p:nvSpPr>
            <p:cNvPr id="11152" name="Google Shape;11152;p13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53" name="Google Shape;11153;p132"/>
          <p:cNvGrpSpPr/>
          <p:nvPr/>
        </p:nvGrpSpPr>
        <p:grpSpPr>
          <a:xfrm>
            <a:off x="7636822" y="5606265"/>
            <a:ext cx="587340" cy="386691"/>
            <a:chOff x="5727616" y="4204699"/>
            <a:chExt cx="440505" cy="290018"/>
          </a:xfrm>
          <a:solidFill>
            <a:srgbClr val="C00000"/>
          </a:solidFill>
        </p:grpSpPr>
        <p:sp>
          <p:nvSpPr>
            <p:cNvPr id="11154" name="Google Shape;11154;p13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endParaRPr sz="2400"/>
            </a:p>
          </p:txBody>
        </p:sp>
        <p:sp>
          <p:nvSpPr>
            <p:cNvPr id="11155" name="Google Shape;11155;p13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endParaRPr sz="2400"/>
            </a:p>
          </p:txBody>
        </p:sp>
        <p:sp>
          <p:nvSpPr>
            <p:cNvPr id="11156" name="Google Shape;11156;p13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endParaRPr sz="2400"/>
            </a:p>
          </p:txBody>
        </p:sp>
        <p:sp>
          <p:nvSpPr>
            <p:cNvPr id="11157" name="Google Shape;11157;p13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1158" name="Google Shape;11158;p13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159" name="Google Shape;11159;p13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1160" name="Google Shape;11160;p13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endParaRPr sz="2400"/>
            </a:p>
          </p:txBody>
        </p:sp>
        <p:sp>
          <p:nvSpPr>
            <p:cNvPr id="11161" name="Google Shape;11161;p13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62" name="Google Shape;11162;p132"/>
          <p:cNvGrpSpPr/>
          <p:nvPr/>
        </p:nvGrpSpPr>
        <p:grpSpPr>
          <a:xfrm>
            <a:off x="8546751" y="5513499"/>
            <a:ext cx="213267" cy="486021"/>
            <a:chOff x="6410063" y="4135124"/>
            <a:chExt cx="159950" cy="364516"/>
          </a:xfrm>
          <a:solidFill>
            <a:srgbClr val="C00000"/>
          </a:solidFill>
        </p:grpSpPr>
        <p:sp>
          <p:nvSpPr>
            <p:cNvPr id="11163" name="Google Shape;11163;p13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endParaRPr sz="2400"/>
            </a:p>
          </p:txBody>
        </p:sp>
        <p:sp>
          <p:nvSpPr>
            <p:cNvPr id="11164" name="Google Shape;11164;p13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1165" name="Google Shape;11165;p13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166" name="Google Shape;11166;p13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67" name="Google Shape;11167;p132"/>
          <p:cNvGrpSpPr/>
          <p:nvPr/>
        </p:nvGrpSpPr>
        <p:grpSpPr>
          <a:xfrm>
            <a:off x="9232870" y="5514008"/>
            <a:ext cx="285837" cy="485513"/>
            <a:chOff x="6924652" y="4135505"/>
            <a:chExt cx="214378" cy="364135"/>
          </a:xfrm>
          <a:solidFill>
            <a:srgbClr val="C00000"/>
          </a:solidFill>
        </p:grpSpPr>
        <p:sp>
          <p:nvSpPr>
            <p:cNvPr id="11168" name="Google Shape;11168;p13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endParaRPr sz="2400"/>
            </a:p>
          </p:txBody>
        </p:sp>
        <p:sp>
          <p:nvSpPr>
            <p:cNvPr id="11169" name="Google Shape;11169;p13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endParaRPr sz="2400"/>
            </a:p>
          </p:txBody>
        </p:sp>
        <p:sp>
          <p:nvSpPr>
            <p:cNvPr id="11170" name="Google Shape;11170;p13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endParaRPr sz="2400"/>
            </a:p>
          </p:txBody>
        </p:sp>
        <p:sp>
          <p:nvSpPr>
            <p:cNvPr id="11171" name="Google Shape;11171;p13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72" name="Google Shape;11172;p132"/>
          <p:cNvGrpSpPr/>
          <p:nvPr/>
        </p:nvGrpSpPr>
        <p:grpSpPr>
          <a:xfrm>
            <a:off x="9846335" y="5530646"/>
            <a:ext cx="506683" cy="468365"/>
            <a:chOff x="7384751" y="4147984"/>
            <a:chExt cx="380012" cy="351274"/>
          </a:xfrm>
          <a:solidFill>
            <a:srgbClr val="C00000"/>
          </a:solidFill>
        </p:grpSpPr>
        <p:sp>
          <p:nvSpPr>
            <p:cNvPr id="11173" name="Google Shape;11173;p13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endParaRPr sz="2400"/>
            </a:p>
          </p:txBody>
        </p:sp>
        <p:sp>
          <p:nvSpPr>
            <p:cNvPr id="11174" name="Google Shape;11174;p13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endParaRPr sz="2400"/>
            </a:p>
          </p:txBody>
        </p:sp>
        <p:sp>
          <p:nvSpPr>
            <p:cNvPr id="11175" name="Google Shape;11175;p13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endParaRPr sz="2400"/>
            </a:p>
          </p:txBody>
        </p:sp>
        <p:sp>
          <p:nvSpPr>
            <p:cNvPr id="11176" name="Google Shape;11176;p13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p>
          </p:txBody>
        </p:sp>
        <p:sp>
          <p:nvSpPr>
            <p:cNvPr id="11177" name="Google Shape;11177;p13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178" name="Google Shape;11178;p132"/>
          <p:cNvSpPr txBox="1"/>
          <p:nvPr/>
        </p:nvSpPr>
        <p:spPr>
          <a:xfrm>
            <a:off x="1105167" y="1568943"/>
            <a:ext cx="10034400" cy="1015200"/>
          </a:xfrm>
          <a:prstGeom prst="rect">
            <a:avLst/>
          </a:prstGeom>
          <a:noFill/>
          <a:ln>
            <a:noFill/>
          </a:ln>
        </p:spPr>
        <p:txBody>
          <a:bodyPr spcFirstLastPara="1" wrap="square" lIns="121900" tIns="121900" rIns="121900" bIns="121900" anchor="ctr" anchorCtr="0">
            <a:noAutofit/>
          </a:bodyPr>
          <a:lstStyle/>
          <a:p>
            <a:pPr algn="ctr">
              <a:lnSpc>
                <a:spcPct val="115000"/>
              </a:lnSpc>
            </a:pPr>
            <a:r>
              <a:rPr lang="en" sz="1467" dirty="0">
                <a:solidFill>
                  <a:srgbClr val="1C76BC"/>
                </a:solidFill>
              </a:rPr>
              <a:t>You can </a:t>
            </a:r>
            <a:r>
              <a:rPr lang="en" sz="1467" dirty="0">
                <a:solidFill>
                  <a:srgbClr val="C3151C"/>
                </a:solidFill>
              </a:rPr>
              <a:t>resize</a:t>
            </a:r>
            <a:r>
              <a:rPr lang="en" sz="1467" dirty="0">
                <a:solidFill>
                  <a:srgbClr val="435D74"/>
                </a:solidFill>
              </a:rPr>
              <a:t> </a:t>
            </a:r>
            <a:r>
              <a:rPr lang="en" sz="1467" dirty="0">
                <a:solidFill>
                  <a:srgbClr val="1C76BC"/>
                </a:solidFill>
              </a:rPr>
              <a:t>these icons without losing quality.</a:t>
            </a:r>
            <a:endParaRPr sz="1467" dirty="0">
              <a:solidFill>
                <a:srgbClr val="1C76BC"/>
              </a:solidFill>
            </a:endParaRPr>
          </a:p>
          <a:p>
            <a:pPr algn="ctr">
              <a:lnSpc>
                <a:spcPct val="115000"/>
              </a:lnSpc>
            </a:pPr>
            <a:r>
              <a:rPr lang="en" sz="1467" dirty="0">
                <a:solidFill>
                  <a:srgbClr val="1C76BC"/>
                </a:solidFill>
              </a:rPr>
              <a:t>You can </a:t>
            </a:r>
            <a:r>
              <a:rPr lang="en" sz="1467" dirty="0">
                <a:solidFill>
                  <a:srgbClr val="C3151C"/>
                </a:solidFill>
              </a:rPr>
              <a:t>change the stroke and fill color</a:t>
            </a:r>
            <a:r>
              <a:rPr lang="en" sz="1467" dirty="0">
                <a:solidFill>
                  <a:srgbClr val="1C76BC"/>
                </a:solidFill>
              </a:rPr>
              <a:t>; just select the icon and click on the </a:t>
            </a:r>
            <a:r>
              <a:rPr lang="en" sz="1467" dirty="0">
                <a:solidFill>
                  <a:srgbClr val="C3151C"/>
                </a:solidFill>
              </a:rPr>
              <a:t>paint bucket/pen.</a:t>
            </a:r>
            <a:endParaRPr sz="1467" dirty="0">
              <a:solidFill>
                <a:srgbClr val="C3151C"/>
              </a:solidFill>
            </a:endParaRPr>
          </a:p>
          <a:p>
            <a:pPr algn="ctr">
              <a:lnSpc>
                <a:spcPct val="115000"/>
              </a:lnSpc>
            </a:pPr>
            <a:br>
              <a:rPr lang="en" sz="1467" dirty="0">
                <a:solidFill>
                  <a:srgbClr val="435D74"/>
                </a:solidFill>
              </a:rPr>
            </a:br>
            <a:endParaRPr sz="1467" dirty="0">
              <a:solidFill>
                <a:srgbClr val="435D74"/>
              </a:solidFill>
            </a:endParaRPr>
          </a:p>
        </p:txBody>
      </p:sp>
      <p:sp>
        <p:nvSpPr>
          <p:cNvPr id="11179" name="Google Shape;11179;p132"/>
          <p:cNvSpPr txBox="1"/>
          <p:nvPr/>
        </p:nvSpPr>
        <p:spPr>
          <a:xfrm>
            <a:off x="1397800" y="431800"/>
            <a:ext cx="9396400" cy="643200"/>
          </a:xfrm>
          <a:prstGeom prst="rect">
            <a:avLst/>
          </a:prstGeom>
          <a:noFill/>
          <a:ln>
            <a:noFill/>
          </a:ln>
        </p:spPr>
        <p:txBody>
          <a:bodyPr spcFirstLastPara="1" wrap="square" lIns="121900" tIns="121900" rIns="121900" bIns="121900" anchor="t" anchorCtr="0">
            <a:noAutofit/>
          </a:bodyPr>
          <a:lstStyle/>
          <a:p>
            <a:pPr algn="ctr"/>
            <a:r>
              <a:rPr lang="en-US" sz="3200" dirty="0">
                <a:solidFill>
                  <a:srgbClr val="C3151C"/>
                </a:solidFill>
              </a:rPr>
              <a:t>Icon Sets</a:t>
            </a:r>
            <a:endParaRPr sz="3200" dirty="0">
              <a:solidFill>
                <a:srgbClr val="C3151C"/>
              </a:solidFill>
            </a:endParaRPr>
          </a:p>
        </p:txBody>
      </p:sp>
    </p:spTree>
    <p:extLst>
      <p:ext uri="{BB962C8B-B14F-4D97-AF65-F5344CB8AC3E}">
        <p14:creationId xmlns:p14="http://schemas.microsoft.com/office/powerpoint/2010/main" val="59477264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1183"/>
        <p:cNvGrpSpPr/>
        <p:nvPr/>
      </p:nvGrpSpPr>
      <p:grpSpPr>
        <a:xfrm>
          <a:off x="0" y="0"/>
          <a:ext cx="0" cy="0"/>
          <a:chOff x="0" y="0"/>
          <a:chExt cx="0" cy="0"/>
        </a:xfrm>
      </p:grpSpPr>
      <p:grpSp>
        <p:nvGrpSpPr>
          <p:cNvPr id="11184" name="Google Shape;11184;p133"/>
          <p:cNvGrpSpPr/>
          <p:nvPr/>
        </p:nvGrpSpPr>
        <p:grpSpPr>
          <a:xfrm>
            <a:off x="5063899" y="4893265"/>
            <a:ext cx="499699" cy="461431"/>
            <a:chOff x="1989449" y="4282269"/>
            <a:chExt cx="374774" cy="346073"/>
          </a:xfrm>
          <a:solidFill>
            <a:srgbClr val="C3151C"/>
          </a:solidFill>
        </p:grpSpPr>
        <p:sp>
          <p:nvSpPr>
            <p:cNvPr id="11185" name="Google Shape;11185;p13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p>
          </p:txBody>
        </p:sp>
        <p:sp>
          <p:nvSpPr>
            <p:cNvPr id="11186" name="Google Shape;11186;p13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87" name="Google Shape;11187;p13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1188" name="Google Shape;11188;p13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1189" name="Google Shape;11189;p13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90" name="Google Shape;11190;p133"/>
          <p:cNvGrpSpPr/>
          <p:nvPr/>
        </p:nvGrpSpPr>
        <p:grpSpPr>
          <a:xfrm>
            <a:off x="5727886" y="4891226"/>
            <a:ext cx="265033" cy="465296"/>
            <a:chOff x="2487439" y="4280740"/>
            <a:chExt cx="198775" cy="348972"/>
          </a:xfrm>
          <a:solidFill>
            <a:srgbClr val="C3151C"/>
          </a:solidFill>
        </p:grpSpPr>
        <p:sp>
          <p:nvSpPr>
            <p:cNvPr id="11191" name="Google Shape;11191;p13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p>
          </p:txBody>
        </p:sp>
        <p:sp>
          <p:nvSpPr>
            <p:cNvPr id="11192" name="Google Shape;11192;p13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p>
          </p:txBody>
        </p:sp>
        <p:sp>
          <p:nvSpPr>
            <p:cNvPr id="11193" name="Google Shape;11193;p13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1194" name="Google Shape;11194;p13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95" name="Google Shape;11195;p133"/>
          <p:cNvGrpSpPr/>
          <p:nvPr/>
        </p:nvGrpSpPr>
        <p:grpSpPr>
          <a:xfrm>
            <a:off x="6159245" y="4882138"/>
            <a:ext cx="470860" cy="482497"/>
            <a:chOff x="2810958" y="4273923"/>
            <a:chExt cx="353145" cy="361873"/>
          </a:xfrm>
          <a:solidFill>
            <a:srgbClr val="C3151C"/>
          </a:solidFill>
        </p:grpSpPr>
        <p:sp>
          <p:nvSpPr>
            <p:cNvPr id="11196" name="Google Shape;11196;p13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97" name="Google Shape;11197;p13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p>
          </p:txBody>
        </p:sp>
        <p:sp>
          <p:nvSpPr>
            <p:cNvPr id="11198" name="Google Shape;11198;p13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p>
          </p:txBody>
        </p:sp>
        <p:sp>
          <p:nvSpPr>
            <p:cNvPr id="11199" name="Google Shape;11199;p13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200" name="Google Shape;11200;p13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p>
          </p:txBody>
        </p:sp>
        <p:sp>
          <p:nvSpPr>
            <p:cNvPr id="11201" name="Google Shape;11201;p13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202" name="Google Shape;11202;p13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09" name="Google Shape;11209;p133"/>
          <p:cNvGrpSpPr/>
          <p:nvPr/>
        </p:nvGrpSpPr>
        <p:grpSpPr>
          <a:xfrm>
            <a:off x="5890729" y="4283518"/>
            <a:ext cx="498169" cy="463129"/>
            <a:chOff x="2609571" y="3824958"/>
            <a:chExt cx="373627" cy="347347"/>
          </a:xfrm>
          <a:solidFill>
            <a:srgbClr val="C3151C"/>
          </a:solidFill>
        </p:grpSpPr>
        <p:sp>
          <p:nvSpPr>
            <p:cNvPr id="11210" name="Google Shape;11210;p13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p>
          </p:txBody>
        </p:sp>
        <p:sp>
          <p:nvSpPr>
            <p:cNvPr id="11211" name="Google Shape;11211;p13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212" name="Google Shape;11212;p133"/>
          <p:cNvSpPr/>
          <p:nvPr/>
        </p:nvSpPr>
        <p:spPr>
          <a:xfrm>
            <a:off x="4129402" y="4280119"/>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1213" name="Google Shape;11213;p133"/>
          <p:cNvGrpSpPr/>
          <p:nvPr/>
        </p:nvGrpSpPr>
        <p:grpSpPr>
          <a:xfrm>
            <a:off x="3632803" y="4259648"/>
            <a:ext cx="295869" cy="507727"/>
            <a:chOff x="916127" y="3807056"/>
            <a:chExt cx="221902" cy="380795"/>
          </a:xfrm>
          <a:solidFill>
            <a:srgbClr val="C3151C"/>
          </a:solidFill>
        </p:grpSpPr>
        <p:sp>
          <p:nvSpPr>
            <p:cNvPr id="11214" name="Google Shape;11214;p13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1215" name="Google Shape;11215;p13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216" name="Google Shape;11216;p13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p>
          </p:txBody>
        </p:sp>
        <p:sp>
          <p:nvSpPr>
            <p:cNvPr id="11217" name="Google Shape;11217;p13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218" name="Google Shape;11218;p133"/>
          <p:cNvSpPr/>
          <p:nvPr/>
        </p:nvSpPr>
        <p:spPr>
          <a:xfrm>
            <a:off x="6593661" y="4281139"/>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1219" name="Google Shape;11219;p133"/>
          <p:cNvSpPr/>
          <p:nvPr/>
        </p:nvSpPr>
        <p:spPr>
          <a:xfrm>
            <a:off x="5317254" y="4318304"/>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1220" name="Google Shape;11220;p133"/>
          <p:cNvGrpSpPr/>
          <p:nvPr/>
        </p:nvGrpSpPr>
        <p:grpSpPr>
          <a:xfrm>
            <a:off x="7095314" y="4271752"/>
            <a:ext cx="482964" cy="481477"/>
            <a:chOff x="3513010" y="3816134"/>
            <a:chExt cx="362223" cy="361108"/>
          </a:xfrm>
          <a:solidFill>
            <a:srgbClr val="C3151C"/>
          </a:solidFill>
        </p:grpSpPr>
        <p:sp>
          <p:nvSpPr>
            <p:cNvPr id="11221" name="Google Shape;11221;p13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p>
          </p:txBody>
        </p:sp>
        <p:sp>
          <p:nvSpPr>
            <p:cNvPr id="11222" name="Google Shape;11222;p13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223" name="Google Shape;11223;p13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224" name="Google Shape;11224;p13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25" name="Google Shape;11225;p133"/>
          <p:cNvGrpSpPr/>
          <p:nvPr/>
        </p:nvGrpSpPr>
        <p:grpSpPr>
          <a:xfrm>
            <a:off x="7678389" y="4277316"/>
            <a:ext cx="493073" cy="471709"/>
            <a:chOff x="3950316" y="3820307"/>
            <a:chExt cx="369805" cy="353782"/>
          </a:xfrm>
          <a:solidFill>
            <a:srgbClr val="C3151C"/>
          </a:solidFill>
        </p:grpSpPr>
        <p:sp>
          <p:nvSpPr>
            <p:cNvPr id="11226" name="Google Shape;11226;p13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p>
          </p:txBody>
        </p:sp>
        <p:sp>
          <p:nvSpPr>
            <p:cNvPr id="11227" name="Google Shape;11227;p13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p>
          </p:txBody>
        </p:sp>
        <p:sp>
          <p:nvSpPr>
            <p:cNvPr id="11228" name="Google Shape;11228;p13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p>
          </p:txBody>
        </p:sp>
        <p:sp>
          <p:nvSpPr>
            <p:cNvPr id="11229" name="Google Shape;11229;p13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30" name="Google Shape;11230;p133"/>
          <p:cNvGrpSpPr/>
          <p:nvPr/>
        </p:nvGrpSpPr>
        <p:grpSpPr>
          <a:xfrm>
            <a:off x="4760512" y="4266188"/>
            <a:ext cx="410632" cy="495621"/>
            <a:chOff x="1761909" y="3811961"/>
            <a:chExt cx="307974" cy="371716"/>
          </a:xfrm>
          <a:solidFill>
            <a:srgbClr val="C3151C"/>
          </a:solidFill>
        </p:grpSpPr>
        <p:sp>
          <p:nvSpPr>
            <p:cNvPr id="11231" name="Google Shape;11231;p13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p>
          </p:txBody>
        </p:sp>
        <p:sp>
          <p:nvSpPr>
            <p:cNvPr id="11232" name="Google Shape;11232;p13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p>
          </p:txBody>
        </p:sp>
        <p:sp>
          <p:nvSpPr>
            <p:cNvPr id="11233" name="Google Shape;11233;p13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p>
          </p:txBody>
        </p:sp>
        <p:sp>
          <p:nvSpPr>
            <p:cNvPr id="11234" name="Google Shape;11234;p13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1235" name="Google Shape;11235;p13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236" name="Google Shape;11236;p13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237" name="Google Shape;11237;p13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1238" name="Google Shape;11238;p13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1239" name="Google Shape;11239;p13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1240" name="Google Shape;11240;p13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80" name="Google Shape;11280;p133"/>
          <p:cNvGrpSpPr/>
          <p:nvPr/>
        </p:nvGrpSpPr>
        <p:grpSpPr>
          <a:xfrm>
            <a:off x="5310713" y="3658394"/>
            <a:ext cx="485513" cy="479907"/>
            <a:chOff x="2174559" y="3356116"/>
            <a:chExt cx="364135" cy="359930"/>
          </a:xfrm>
          <a:solidFill>
            <a:srgbClr val="C3151C"/>
          </a:solidFill>
        </p:grpSpPr>
        <p:sp>
          <p:nvSpPr>
            <p:cNvPr id="11281" name="Google Shape;11281;p13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1282" name="Google Shape;11282;p13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83" name="Google Shape;11283;p133"/>
          <p:cNvGrpSpPr/>
          <p:nvPr/>
        </p:nvGrpSpPr>
        <p:grpSpPr>
          <a:xfrm>
            <a:off x="4720546" y="3657758"/>
            <a:ext cx="491161" cy="482072"/>
            <a:chOff x="1731934" y="3355639"/>
            <a:chExt cx="368371" cy="361554"/>
          </a:xfrm>
          <a:solidFill>
            <a:srgbClr val="C3151C"/>
          </a:solidFill>
        </p:grpSpPr>
        <p:sp>
          <p:nvSpPr>
            <p:cNvPr id="11284" name="Google Shape;11284;p13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285" name="Google Shape;11285;p13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86" name="Google Shape;11286;p133"/>
          <p:cNvGrpSpPr/>
          <p:nvPr/>
        </p:nvGrpSpPr>
        <p:grpSpPr>
          <a:xfrm>
            <a:off x="7731990" y="3655803"/>
            <a:ext cx="372745" cy="484536"/>
            <a:chOff x="3990517" y="3354173"/>
            <a:chExt cx="279559" cy="363402"/>
          </a:xfrm>
          <a:solidFill>
            <a:srgbClr val="C3151C"/>
          </a:solidFill>
        </p:grpSpPr>
        <p:sp>
          <p:nvSpPr>
            <p:cNvPr id="11287" name="Google Shape;11287;p13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p>
          </p:txBody>
        </p:sp>
        <p:sp>
          <p:nvSpPr>
            <p:cNvPr id="11288" name="Google Shape;11288;p13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p>
          </p:txBody>
        </p:sp>
        <p:sp>
          <p:nvSpPr>
            <p:cNvPr id="11289" name="Google Shape;11289;p13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90" name="Google Shape;11290;p133"/>
          <p:cNvGrpSpPr/>
          <p:nvPr/>
        </p:nvGrpSpPr>
        <p:grpSpPr>
          <a:xfrm>
            <a:off x="7075096" y="3740071"/>
            <a:ext cx="506240" cy="316808"/>
            <a:chOff x="3497847" y="3417374"/>
            <a:chExt cx="379680" cy="237606"/>
          </a:xfrm>
          <a:solidFill>
            <a:srgbClr val="C3151C"/>
          </a:solidFill>
        </p:grpSpPr>
        <p:sp>
          <p:nvSpPr>
            <p:cNvPr id="11291" name="Google Shape;11291;p13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p>
          </p:txBody>
        </p:sp>
        <p:sp>
          <p:nvSpPr>
            <p:cNvPr id="11292" name="Google Shape;11292;p13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293" name="Google Shape;11293;p13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p>
          </p:txBody>
        </p:sp>
        <p:sp>
          <p:nvSpPr>
            <p:cNvPr id="11294" name="Google Shape;11294;p13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95" name="Google Shape;11295;p133"/>
          <p:cNvGrpSpPr/>
          <p:nvPr/>
        </p:nvGrpSpPr>
        <p:grpSpPr>
          <a:xfrm>
            <a:off x="5894763" y="3673006"/>
            <a:ext cx="501695" cy="450643"/>
            <a:chOff x="2612597" y="3367075"/>
            <a:chExt cx="376271" cy="337982"/>
          </a:xfrm>
          <a:solidFill>
            <a:srgbClr val="C3151C"/>
          </a:solidFill>
        </p:grpSpPr>
        <p:sp>
          <p:nvSpPr>
            <p:cNvPr id="11296" name="Google Shape;11296;p13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p>
          </p:txBody>
        </p:sp>
        <p:sp>
          <p:nvSpPr>
            <p:cNvPr id="11297" name="Google Shape;11297;p13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98" name="Google Shape;11298;p133"/>
          <p:cNvGrpSpPr/>
          <p:nvPr/>
        </p:nvGrpSpPr>
        <p:grpSpPr>
          <a:xfrm>
            <a:off x="6507185" y="3669482"/>
            <a:ext cx="458203" cy="456673"/>
            <a:chOff x="3071914" y="3364431"/>
            <a:chExt cx="343652" cy="342505"/>
          </a:xfrm>
          <a:solidFill>
            <a:srgbClr val="C3151C"/>
          </a:solidFill>
        </p:grpSpPr>
        <p:sp>
          <p:nvSpPr>
            <p:cNvPr id="11299" name="Google Shape;11299;p13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p>
          </p:txBody>
        </p:sp>
        <p:sp>
          <p:nvSpPr>
            <p:cNvPr id="11300" name="Google Shape;11300;p13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1301" name="Google Shape;11301;p13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302" name="Google Shape;11302;p13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303" name="Google Shape;11303;p13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04" name="Google Shape;11304;p133"/>
          <p:cNvGrpSpPr/>
          <p:nvPr/>
        </p:nvGrpSpPr>
        <p:grpSpPr>
          <a:xfrm>
            <a:off x="3607488" y="3663406"/>
            <a:ext cx="343949" cy="470349"/>
            <a:chOff x="897141" y="3359875"/>
            <a:chExt cx="257962" cy="352762"/>
          </a:xfrm>
          <a:solidFill>
            <a:srgbClr val="C3151C"/>
          </a:solidFill>
        </p:grpSpPr>
        <p:sp>
          <p:nvSpPr>
            <p:cNvPr id="11305" name="Google Shape;11305;p13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1306" name="Google Shape;11306;p13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p>
          </p:txBody>
        </p:sp>
        <p:sp>
          <p:nvSpPr>
            <p:cNvPr id="11307" name="Google Shape;11307;p13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1308" name="Google Shape;11308;p13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1309" name="Google Shape;11309;p13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1310" name="Google Shape;11310;p13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1311" name="Google Shape;11311;p13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1312" name="Google Shape;11312;p13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13" name="Google Shape;11313;p133"/>
          <p:cNvGrpSpPr/>
          <p:nvPr/>
        </p:nvGrpSpPr>
        <p:grpSpPr>
          <a:xfrm>
            <a:off x="4189544" y="3642679"/>
            <a:ext cx="361617" cy="510784"/>
            <a:chOff x="1333682" y="3344330"/>
            <a:chExt cx="271213" cy="383088"/>
          </a:xfrm>
          <a:solidFill>
            <a:srgbClr val="C3151C"/>
          </a:solidFill>
        </p:grpSpPr>
        <p:sp>
          <p:nvSpPr>
            <p:cNvPr id="11314" name="Google Shape;11314;p13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p>
          </p:txBody>
        </p:sp>
        <p:sp>
          <p:nvSpPr>
            <p:cNvPr id="11315" name="Google Shape;11315;p13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p>
          </p:txBody>
        </p:sp>
        <p:sp>
          <p:nvSpPr>
            <p:cNvPr id="11316" name="Google Shape;11316;p13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317" name="Google Shape;11317;p13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318" name="Google Shape;11318;p13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1319" name="Google Shape;11319;p13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1320" name="Google Shape;11320;p13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1321" name="Google Shape;11321;p13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1322" name="Google Shape;11322;p13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p>
          </p:txBody>
        </p:sp>
        <p:sp>
          <p:nvSpPr>
            <p:cNvPr id="11323" name="Google Shape;11323;p13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p>
          </p:txBody>
        </p:sp>
        <p:sp>
          <p:nvSpPr>
            <p:cNvPr id="11324" name="Google Shape;11324;p13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31" name="Google Shape;11331;p133"/>
          <p:cNvGrpSpPr/>
          <p:nvPr/>
        </p:nvGrpSpPr>
        <p:grpSpPr>
          <a:xfrm>
            <a:off x="3544288" y="1795983"/>
            <a:ext cx="532531" cy="500591"/>
            <a:chOff x="849741" y="1959307"/>
            <a:chExt cx="399398" cy="375443"/>
          </a:xfrm>
          <a:solidFill>
            <a:srgbClr val="C3151C"/>
          </a:solidFill>
        </p:grpSpPr>
        <p:sp>
          <p:nvSpPr>
            <p:cNvPr id="11332" name="Google Shape;11332;p13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p>
          </p:txBody>
        </p:sp>
        <p:sp>
          <p:nvSpPr>
            <p:cNvPr id="11333" name="Google Shape;11333;p13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34" name="Google Shape;11334;p133"/>
          <p:cNvGrpSpPr/>
          <p:nvPr/>
        </p:nvGrpSpPr>
        <p:grpSpPr>
          <a:xfrm>
            <a:off x="4123584" y="1801928"/>
            <a:ext cx="505985" cy="488061"/>
            <a:chOff x="1284212" y="1963766"/>
            <a:chExt cx="379489" cy="366046"/>
          </a:xfrm>
          <a:solidFill>
            <a:srgbClr val="C3151C"/>
          </a:solidFill>
        </p:grpSpPr>
        <p:sp>
          <p:nvSpPr>
            <p:cNvPr id="11335" name="Google Shape;11335;p13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p>
          </p:txBody>
        </p:sp>
        <p:sp>
          <p:nvSpPr>
            <p:cNvPr id="11336" name="Google Shape;11336;p13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37" name="Google Shape;11337;p133"/>
          <p:cNvGrpSpPr/>
          <p:nvPr/>
        </p:nvGrpSpPr>
        <p:grpSpPr>
          <a:xfrm>
            <a:off x="6461656" y="1809658"/>
            <a:ext cx="493625" cy="473237"/>
            <a:chOff x="3037766" y="1969564"/>
            <a:chExt cx="370219" cy="354928"/>
          </a:xfrm>
          <a:solidFill>
            <a:srgbClr val="C3151C"/>
          </a:solidFill>
        </p:grpSpPr>
        <p:sp>
          <p:nvSpPr>
            <p:cNvPr id="11338" name="Google Shape;11338;p13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339" name="Google Shape;11339;p13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1340" name="Google Shape;11340;p13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p>
          </p:txBody>
        </p:sp>
        <p:sp>
          <p:nvSpPr>
            <p:cNvPr id="11341" name="Google Shape;11341;p13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42" name="Google Shape;11342;p133"/>
          <p:cNvGrpSpPr/>
          <p:nvPr/>
        </p:nvGrpSpPr>
        <p:grpSpPr>
          <a:xfrm>
            <a:off x="7721371" y="1812547"/>
            <a:ext cx="406088" cy="467335"/>
            <a:chOff x="3982553" y="1971730"/>
            <a:chExt cx="304566" cy="350501"/>
          </a:xfrm>
          <a:solidFill>
            <a:srgbClr val="C3151C"/>
          </a:solidFill>
        </p:grpSpPr>
        <p:sp>
          <p:nvSpPr>
            <p:cNvPr id="11343" name="Google Shape;11343;p13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1344" name="Google Shape;11344;p13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45" name="Google Shape;11345;p133"/>
          <p:cNvGrpSpPr/>
          <p:nvPr/>
        </p:nvGrpSpPr>
        <p:grpSpPr>
          <a:xfrm>
            <a:off x="5835088" y="1842405"/>
            <a:ext cx="533083" cy="408636"/>
            <a:chOff x="2567841" y="1994124"/>
            <a:chExt cx="399812" cy="306477"/>
          </a:xfrm>
          <a:solidFill>
            <a:srgbClr val="C3151C"/>
          </a:solidFill>
        </p:grpSpPr>
        <p:sp>
          <p:nvSpPr>
            <p:cNvPr id="11346" name="Google Shape;11346;p13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p>
          </p:txBody>
        </p:sp>
        <p:sp>
          <p:nvSpPr>
            <p:cNvPr id="11347" name="Google Shape;11347;p13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348" name="Google Shape;11348;p13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49" name="Google Shape;11349;p133"/>
          <p:cNvGrpSpPr/>
          <p:nvPr/>
        </p:nvGrpSpPr>
        <p:grpSpPr>
          <a:xfrm>
            <a:off x="5360745" y="1797384"/>
            <a:ext cx="432931" cy="497151"/>
            <a:chOff x="2212084" y="1960358"/>
            <a:chExt cx="324698" cy="372863"/>
          </a:xfrm>
          <a:solidFill>
            <a:srgbClr val="C3151C"/>
          </a:solidFill>
        </p:grpSpPr>
        <p:sp>
          <p:nvSpPr>
            <p:cNvPr id="11350" name="Google Shape;11350;p13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p>
          </p:txBody>
        </p:sp>
        <p:sp>
          <p:nvSpPr>
            <p:cNvPr id="11351" name="Google Shape;11351;p13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p>
          </p:txBody>
        </p:sp>
        <p:sp>
          <p:nvSpPr>
            <p:cNvPr id="11352" name="Google Shape;11352;p13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53" name="Google Shape;11353;p133"/>
          <p:cNvGrpSpPr/>
          <p:nvPr/>
        </p:nvGrpSpPr>
        <p:grpSpPr>
          <a:xfrm>
            <a:off x="4819169" y="1797384"/>
            <a:ext cx="379796" cy="498169"/>
            <a:chOff x="1805901" y="1960358"/>
            <a:chExt cx="284847" cy="373627"/>
          </a:xfrm>
          <a:solidFill>
            <a:srgbClr val="C3151C"/>
          </a:solidFill>
        </p:grpSpPr>
        <p:sp>
          <p:nvSpPr>
            <p:cNvPr id="11354" name="Google Shape;11354;p13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1355" name="Google Shape;11355;p13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356" name="Google Shape;11356;p133"/>
          <p:cNvSpPr/>
          <p:nvPr/>
        </p:nvSpPr>
        <p:spPr>
          <a:xfrm>
            <a:off x="7085206" y="1823675"/>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1420" name="Google Shape;11420;p133"/>
          <p:cNvSpPr/>
          <p:nvPr/>
        </p:nvSpPr>
        <p:spPr>
          <a:xfrm>
            <a:off x="7684928" y="3040917"/>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1421" name="Google Shape;11421;p133"/>
          <p:cNvSpPr/>
          <p:nvPr/>
        </p:nvSpPr>
        <p:spPr>
          <a:xfrm>
            <a:off x="7077603" y="2439877"/>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1422" name="Google Shape;11422;p133"/>
          <p:cNvGrpSpPr/>
          <p:nvPr/>
        </p:nvGrpSpPr>
        <p:grpSpPr>
          <a:xfrm>
            <a:off x="6471253" y="2430533"/>
            <a:ext cx="533592" cy="432421"/>
            <a:chOff x="3044965" y="2435220"/>
            <a:chExt cx="400194" cy="324316"/>
          </a:xfrm>
          <a:solidFill>
            <a:srgbClr val="C3151C"/>
          </a:solidFill>
        </p:grpSpPr>
        <p:sp>
          <p:nvSpPr>
            <p:cNvPr id="11423" name="Google Shape;11423;p13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424" name="Google Shape;11424;p13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p>
          </p:txBody>
        </p:sp>
        <p:sp>
          <p:nvSpPr>
            <p:cNvPr id="11425" name="Google Shape;11425;p13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32" name="Google Shape;11432;p133"/>
          <p:cNvGrpSpPr/>
          <p:nvPr/>
        </p:nvGrpSpPr>
        <p:grpSpPr>
          <a:xfrm>
            <a:off x="4178926" y="3033826"/>
            <a:ext cx="387441" cy="496641"/>
            <a:chOff x="1325719" y="2887689"/>
            <a:chExt cx="290581" cy="372481"/>
          </a:xfrm>
          <a:solidFill>
            <a:srgbClr val="C3151C"/>
          </a:solidFill>
        </p:grpSpPr>
        <p:sp>
          <p:nvSpPr>
            <p:cNvPr id="11433" name="Google Shape;11433;p13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1434" name="Google Shape;11434;p13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435" name="Google Shape;11435;p133"/>
          <p:cNvSpPr/>
          <p:nvPr/>
        </p:nvSpPr>
        <p:spPr>
          <a:xfrm>
            <a:off x="4836838" y="3026732"/>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1436" name="Google Shape;11436;p133"/>
          <p:cNvGrpSpPr/>
          <p:nvPr/>
        </p:nvGrpSpPr>
        <p:grpSpPr>
          <a:xfrm>
            <a:off x="7091747" y="3040238"/>
            <a:ext cx="480968" cy="481605"/>
            <a:chOff x="3510335" y="2892499"/>
            <a:chExt cx="360726" cy="361204"/>
          </a:xfrm>
          <a:solidFill>
            <a:srgbClr val="C3151C"/>
          </a:solidFill>
        </p:grpSpPr>
        <p:sp>
          <p:nvSpPr>
            <p:cNvPr id="11437" name="Google Shape;11437;p13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438" name="Google Shape;11438;p13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p>
          </p:txBody>
        </p:sp>
        <p:sp>
          <p:nvSpPr>
            <p:cNvPr id="11439" name="Google Shape;11439;p13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p>
          </p:txBody>
        </p:sp>
        <p:sp>
          <p:nvSpPr>
            <p:cNvPr id="11440" name="Google Shape;11440;p13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p>
          </p:txBody>
        </p:sp>
        <p:sp>
          <p:nvSpPr>
            <p:cNvPr id="11441" name="Google Shape;11441;p13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42" name="Google Shape;11442;p133"/>
          <p:cNvGrpSpPr/>
          <p:nvPr/>
        </p:nvGrpSpPr>
        <p:grpSpPr>
          <a:xfrm>
            <a:off x="6526385" y="3019639"/>
            <a:ext cx="426857" cy="523441"/>
            <a:chOff x="3086313" y="2877049"/>
            <a:chExt cx="320143" cy="392581"/>
          </a:xfrm>
          <a:solidFill>
            <a:srgbClr val="C3151C"/>
          </a:solidFill>
        </p:grpSpPr>
        <p:sp>
          <p:nvSpPr>
            <p:cNvPr id="11443" name="Google Shape;11443;p13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p>
          </p:txBody>
        </p:sp>
        <p:sp>
          <p:nvSpPr>
            <p:cNvPr id="11444" name="Google Shape;11444;p13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p>
          </p:txBody>
        </p:sp>
        <p:sp>
          <p:nvSpPr>
            <p:cNvPr id="11445" name="Google Shape;11445;p13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1446" name="Google Shape;11446;p13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p>
          </p:txBody>
        </p:sp>
        <p:sp>
          <p:nvSpPr>
            <p:cNvPr id="11447" name="Google Shape;11447;p13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1448" name="Google Shape;11448;p13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p>
          </p:txBody>
        </p:sp>
        <p:sp>
          <p:nvSpPr>
            <p:cNvPr id="11449" name="Google Shape;11449;p13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p>
          </p:txBody>
        </p:sp>
        <p:sp>
          <p:nvSpPr>
            <p:cNvPr id="11450" name="Google Shape;11450;p13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1451" name="Google Shape;11451;p13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452" name="Google Shape;11452;p13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p>
          </p:txBody>
        </p:sp>
        <p:sp>
          <p:nvSpPr>
            <p:cNvPr id="11453" name="Google Shape;11453;p13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454" name="Google Shape;11454;p13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455" name="Google Shape;11455;p133"/>
          <p:cNvSpPr/>
          <p:nvPr/>
        </p:nvSpPr>
        <p:spPr>
          <a:xfrm>
            <a:off x="5416385" y="3042404"/>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1456" name="Google Shape;11456;p133"/>
          <p:cNvGrpSpPr/>
          <p:nvPr/>
        </p:nvGrpSpPr>
        <p:grpSpPr>
          <a:xfrm>
            <a:off x="3559451" y="3031235"/>
            <a:ext cx="445079" cy="497703"/>
            <a:chOff x="861113" y="2885746"/>
            <a:chExt cx="333809" cy="373277"/>
          </a:xfrm>
          <a:solidFill>
            <a:srgbClr val="C3151C"/>
          </a:solidFill>
        </p:grpSpPr>
        <p:sp>
          <p:nvSpPr>
            <p:cNvPr id="11457" name="Google Shape;11457;p13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458" name="Google Shape;11458;p13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p>
          </p:txBody>
        </p:sp>
        <p:sp>
          <p:nvSpPr>
            <p:cNvPr id="11459" name="Google Shape;11459;p13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460" name="Google Shape;11460;p133"/>
          <p:cNvSpPr/>
          <p:nvPr/>
        </p:nvSpPr>
        <p:spPr>
          <a:xfrm>
            <a:off x="5899307" y="3032296"/>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1461" name="Google Shape;11461;p133"/>
          <p:cNvSpPr/>
          <p:nvPr/>
        </p:nvSpPr>
        <p:spPr>
          <a:xfrm>
            <a:off x="5291472" y="1205220"/>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1462" name="Google Shape;11462;p133"/>
          <p:cNvGrpSpPr/>
          <p:nvPr/>
        </p:nvGrpSpPr>
        <p:grpSpPr>
          <a:xfrm>
            <a:off x="4141506" y="1189548"/>
            <a:ext cx="465805" cy="482964"/>
            <a:chOff x="1297654" y="1504481"/>
            <a:chExt cx="349354" cy="362223"/>
          </a:xfrm>
          <a:solidFill>
            <a:srgbClr val="C3151C"/>
          </a:solidFill>
        </p:grpSpPr>
        <p:sp>
          <p:nvSpPr>
            <p:cNvPr id="11463" name="Google Shape;11463;p13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p>
          </p:txBody>
        </p:sp>
        <p:sp>
          <p:nvSpPr>
            <p:cNvPr id="11464" name="Google Shape;11464;p13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p>
          </p:txBody>
        </p:sp>
        <p:sp>
          <p:nvSpPr>
            <p:cNvPr id="11465" name="Google Shape;11465;p13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466" name="Google Shape;11466;p133"/>
          <p:cNvSpPr/>
          <p:nvPr/>
        </p:nvSpPr>
        <p:spPr>
          <a:xfrm>
            <a:off x="7671805" y="1224545"/>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1467" name="Google Shape;11467;p133"/>
          <p:cNvGrpSpPr/>
          <p:nvPr/>
        </p:nvGrpSpPr>
        <p:grpSpPr>
          <a:xfrm>
            <a:off x="3547814" y="1198127"/>
            <a:ext cx="470860" cy="469331"/>
            <a:chOff x="852385" y="1510916"/>
            <a:chExt cx="353145" cy="351998"/>
          </a:xfrm>
          <a:solidFill>
            <a:srgbClr val="C3151C"/>
          </a:solidFill>
        </p:grpSpPr>
        <p:sp>
          <p:nvSpPr>
            <p:cNvPr id="11468" name="Google Shape;11468;p13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p>
          </p:txBody>
        </p:sp>
        <p:sp>
          <p:nvSpPr>
            <p:cNvPr id="11469" name="Google Shape;11469;p13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0" name="Google Shape;11470;p13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71" name="Google Shape;11471;p133"/>
          <p:cNvGrpSpPr/>
          <p:nvPr/>
        </p:nvGrpSpPr>
        <p:grpSpPr>
          <a:xfrm>
            <a:off x="4738257" y="1204202"/>
            <a:ext cx="457692" cy="456673"/>
            <a:chOff x="1745217" y="1515471"/>
            <a:chExt cx="343269" cy="342505"/>
          </a:xfrm>
          <a:solidFill>
            <a:srgbClr val="C3151C"/>
          </a:solidFill>
        </p:grpSpPr>
        <p:sp>
          <p:nvSpPr>
            <p:cNvPr id="11472" name="Google Shape;11472;p13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3" name="Google Shape;11473;p13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4" name="Google Shape;11474;p13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5" name="Google Shape;11475;p13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476" name="Google Shape;11476;p133"/>
          <p:cNvSpPr/>
          <p:nvPr/>
        </p:nvSpPr>
        <p:spPr>
          <a:xfrm>
            <a:off x="7090260" y="1190823"/>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1477" name="Google Shape;11477;p133"/>
          <p:cNvGrpSpPr/>
          <p:nvPr/>
        </p:nvGrpSpPr>
        <p:grpSpPr>
          <a:xfrm>
            <a:off x="6468238" y="1222423"/>
            <a:ext cx="548713" cy="420783"/>
            <a:chOff x="3042703" y="1529137"/>
            <a:chExt cx="411535" cy="315587"/>
          </a:xfrm>
          <a:solidFill>
            <a:srgbClr val="C3151C"/>
          </a:solidFill>
        </p:grpSpPr>
        <p:sp>
          <p:nvSpPr>
            <p:cNvPr id="11478" name="Google Shape;11478;p13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9" name="Google Shape;11479;p13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0" name="Google Shape;11480;p13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1" name="Google Shape;11481;p13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2" name="Google Shape;11482;p13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3" name="Google Shape;11483;p13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4" name="Google Shape;11484;p13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5" name="Google Shape;11485;p13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6" name="Google Shape;11486;p13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7" name="Google Shape;11487;p13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88" name="Google Shape;11488;p133"/>
          <p:cNvGrpSpPr/>
          <p:nvPr/>
        </p:nvGrpSpPr>
        <p:grpSpPr>
          <a:xfrm>
            <a:off x="5917019" y="1243150"/>
            <a:ext cx="467335" cy="379329"/>
            <a:chOff x="2629289" y="1544682"/>
            <a:chExt cx="350501" cy="284497"/>
          </a:xfrm>
          <a:solidFill>
            <a:srgbClr val="C3151C"/>
          </a:solidFill>
        </p:grpSpPr>
        <p:sp>
          <p:nvSpPr>
            <p:cNvPr id="11489" name="Google Shape;11489;p13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490" name="Google Shape;11490;p13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p>
          </p:txBody>
        </p:sp>
        <p:sp>
          <p:nvSpPr>
            <p:cNvPr id="11491" name="Google Shape;11491;p13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p>
          </p:txBody>
        </p:sp>
        <p:sp>
          <p:nvSpPr>
            <p:cNvPr id="11492" name="Google Shape;11492;p13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493" name="Google Shape;11493;p13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66" name="Google Shape;11566;p133"/>
          <p:cNvGrpSpPr/>
          <p:nvPr/>
        </p:nvGrpSpPr>
        <p:grpSpPr>
          <a:xfrm>
            <a:off x="5344054" y="2411803"/>
            <a:ext cx="416239" cy="471241"/>
            <a:chOff x="2199565" y="2421172"/>
            <a:chExt cx="312179" cy="353431"/>
          </a:xfrm>
          <a:solidFill>
            <a:srgbClr val="C3151C"/>
          </a:solidFill>
        </p:grpSpPr>
        <p:sp>
          <p:nvSpPr>
            <p:cNvPr id="11567" name="Google Shape;11567;p13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568" name="Google Shape;11568;p13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69" name="Google Shape;11569;p133"/>
          <p:cNvGrpSpPr/>
          <p:nvPr/>
        </p:nvGrpSpPr>
        <p:grpSpPr>
          <a:xfrm>
            <a:off x="4745817" y="2417876"/>
            <a:ext cx="426857" cy="457692"/>
            <a:chOff x="1750887" y="2425727"/>
            <a:chExt cx="320143" cy="343269"/>
          </a:xfrm>
          <a:solidFill>
            <a:srgbClr val="C3151C"/>
          </a:solidFill>
        </p:grpSpPr>
        <p:sp>
          <p:nvSpPr>
            <p:cNvPr id="11570" name="Google Shape;11570;p13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1571" name="Google Shape;11571;p13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72" name="Google Shape;11572;p133"/>
          <p:cNvGrpSpPr/>
          <p:nvPr/>
        </p:nvGrpSpPr>
        <p:grpSpPr>
          <a:xfrm>
            <a:off x="4142016" y="2417876"/>
            <a:ext cx="451152" cy="457183"/>
            <a:chOff x="1298037" y="2425727"/>
            <a:chExt cx="338364" cy="342887"/>
          </a:xfrm>
          <a:solidFill>
            <a:srgbClr val="C3151C"/>
          </a:solidFill>
        </p:grpSpPr>
        <p:sp>
          <p:nvSpPr>
            <p:cNvPr id="11573" name="Google Shape;11573;p13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p>
          </p:txBody>
        </p:sp>
        <p:sp>
          <p:nvSpPr>
            <p:cNvPr id="11574" name="Google Shape;11574;p13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p>
          </p:txBody>
        </p:sp>
        <p:sp>
          <p:nvSpPr>
            <p:cNvPr id="11575" name="Google Shape;11575;p13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p>
          </p:txBody>
        </p:sp>
        <p:sp>
          <p:nvSpPr>
            <p:cNvPr id="11576" name="Google Shape;11576;p13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577" name="Google Shape;11577;p133"/>
          <p:cNvSpPr/>
          <p:nvPr/>
        </p:nvSpPr>
        <p:spPr>
          <a:xfrm>
            <a:off x="3543269" y="2408277"/>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1578" name="Google Shape;11578;p133"/>
          <p:cNvGrpSpPr/>
          <p:nvPr/>
        </p:nvGrpSpPr>
        <p:grpSpPr>
          <a:xfrm>
            <a:off x="7710244" y="2422252"/>
            <a:ext cx="426857" cy="451321"/>
            <a:chOff x="3974207" y="2429009"/>
            <a:chExt cx="320143" cy="338491"/>
          </a:xfrm>
          <a:solidFill>
            <a:srgbClr val="C3151C"/>
          </a:solidFill>
        </p:grpSpPr>
        <p:sp>
          <p:nvSpPr>
            <p:cNvPr id="11579" name="Google Shape;11579;p13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p>
          </p:txBody>
        </p:sp>
        <p:sp>
          <p:nvSpPr>
            <p:cNvPr id="11580" name="Google Shape;11580;p13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81" name="Google Shape;11581;p133"/>
          <p:cNvGrpSpPr/>
          <p:nvPr/>
        </p:nvGrpSpPr>
        <p:grpSpPr>
          <a:xfrm>
            <a:off x="5908950" y="2424969"/>
            <a:ext cx="473365" cy="443507"/>
            <a:chOff x="2623237" y="2431047"/>
            <a:chExt cx="355024" cy="332630"/>
          </a:xfrm>
          <a:solidFill>
            <a:srgbClr val="C3151C"/>
          </a:solidFill>
        </p:grpSpPr>
        <p:sp>
          <p:nvSpPr>
            <p:cNvPr id="11582" name="Google Shape;11582;p13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p>
          </p:txBody>
        </p:sp>
        <p:sp>
          <p:nvSpPr>
            <p:cNvPr id="11583" name="Google Shape;11583;p13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p>
          </p:txBody>
        </p:sp>
        <p:sp>
          <p:nvSpPr>
            <p:cNvPr id="11584" name="Google Shape;11584;p13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p>
          </p:txBody>
        </p:sp>
        <p:sp>
          <p:nvSpPr>
            <p:cNvPr id="11585" name="Google Shape;11585;p13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609" name="Google Shape;11609;p133"/>
          <p:cNvSpPr txBox="1"/>
          <p:nvPr/>
        </p:nvSpPr>
        <p:spPr>
          <a:xfrm>
            <a:off x="3544200" y="387695"/>
            <a:ext cx="4642800" cy="643200"/>
          </a:xfrm>
          <a:prstGeom prst="rect">
            <a:avLst/>
          </a:prstGeom>
          <a:noFill/>
          <a:ln>
            <a:noFill/>
          </a:ln>
        </p:spPr>
        <p:txBody>
          <a:bodyPr spcFirstLastPara="1" wrap="square" lIns="121900" tIns="121900" rIns="121900" bIns="121900" anchor="t" anchorCtr="0">
            <a:noAutofit/>
          </a:bodyPr>
          <a:lstStyle/>
          <a:p>
            <a:pPr algn="ctr"/>
            <a:r>
              <a:rPr lang="en" sz="3200" dirty="0">
                <a:solidFill>
                  <a:srgbClr val="C3151C"/>
                </a:solidFill>
              </a:rPr>
              <a:t>Educational Icons</a:t>
            </a:r>
            <a:endParaRPr sz="3200" dirty="0">
              <a:solidFill>
                <a:srgbClr val="C3151C"/>
              </a:solidFill>
            </a:endParaRPr>
          </a:p>
        </p:txBody>
      </p:sp>
    </p:spTree>
    <p:extLst>
      <p:ext uri="{BB962C8B-B14F-4D97-AF65-F5344CB8AC3E}">
        <p14:creationId xmlns:p14="http://schemas.microsoft.com/office/powerpoint/2010/main" val="218480624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FA0219-71EA-3591-1705-DBCA9B0C9608}"/>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0219F723-AEA1-CA8E-FC21-9457A6181DBA}"/>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302549507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1614"/>
        <p:cNvGrpSpPr/>
        <p:nvPr/>
      </p:nvGrpSpPr>
      <p:grpSpPr>
        <a:xfrm>
          <a:off x="0" y="0"/>
          <a:ext cx="0" cy="0"/>
          <a:chOff x="0" y="0"/>
          <a:chExt cx="0" cy="0"/>
        </a:xfrm>
      </p:grpSpPr>
      <p:grpSp>
        <p:nvGrpSpPr>
          <p:cNvPr id="11615" name="Google Shape;11615;p134"/>
          <p:cNvGrpSpPr/>
          <p:nvPr/>
        </p:nvGrpSpPr>
        <p:grpSpPr>
          <a:xfrm>
            <a:off x="4721348" y="1779125"/>
            <a:ext cx="466888" cy="465912"/>
            <a:chOff x="3541011" y="1508594"/>
            <a:chExt cx="350166" cy="349434"/>
          </a:xfrm>
          <a:solidFill>
            <a:srgbClr val="C00000"/>
          </a:solidFill>
        </p:grpSpPr>
        <p:sp>
          <p:nvSpPr>
            <p:cNvPr id="11616" name="Google Shape;11616;p13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p>
          </p:txBody>
        </p:sp>
        <p:sp>
          <p:nvSpPr>
            <p:cNvPr id="11617" name="Google Shape;11617;p13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p>
          </p:txBody>
        </p:sp>
        <p:sp>
          <p:nvSpPr>
            <p:cNvPr id="11618" name="Google Shape;11618;p13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1619" name="Google Shape;11619;p13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0" name="Google Shape;11620;p13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1" name="Google Shape;11621;p13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2" name="Google Shape;11622;p13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3" name="Google Shape;11623;p13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4" name="Google Shape;11624;p13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5" name="Google Shape;11625;p13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6" name="Google Shape;11626;p13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7" name="Google Shape;11627;p13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8" name="Google Shape;11628;p13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29" name="Google Shape;11629;p134"/>
          <p:cNvGrpSpPr/>
          <p:nvPr/>
        </p:nvGrpSpPr>
        <p:grpSpPr>
          <a:xfrm>
            <a:off x="4163010" y="1779125"/>
            <a:ext cx="393133" cy="465912"/>
            <a:chOff x="3122257" y="1508594"/>
            <a:chExt cx="294850" cy="349434"/>
          </a:xfrm>
          <a:solidFill>
            <a:srgbClr val="C00000"/>
          </a:solidFill>
        </p:grpSpPr>
        <p:sp>
          <p:nvSpPr>
            <p:cNvPr id="11630" name="Google Shape;11630;p13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p>
          </p:txBody>
        </p:sp>
        <p:sp>
          <p:nvSpPr>
            <p:cNvPr id="11631" name="Google Shape;11631;p13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1632" name="Google Shape;11632;p13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633" name="Google Shape;11633;p13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634" name="Google Shape;11634;p13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35" name="Google Shape;11635;p134"/>
          <p:cNvGrpSpPr/>
          <p:nvPr/>
        </p:nvGrpSpPr>
        <p:grpSpPr>
          <a:xfrm>
            <a:off x="1214297" y="1778616"/>
            <a:ext cx="335547" cy="466888"/>
            <a:chOff x="910723" y="1508212"/>
            <a:chExt cx="251660" cy="350166"/>
          </a:xfrm>
          <a:solidFill>
            <a:srgbClr val="C00000"/>
          </a:solidFill>
        </p:grpSpPr>
        <p:sp>
          <p:nvSpPr>
            <p:cNvPr id="11636" name="Google Shape;11636;p13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p>
          </p:txBody>
        </p:sp>
        <p:sp>
          <p:nvSpPr>
            <p:cNvPr id="11637" name="Google Shape;11637;p13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1638" name="Google Shape;11638;p13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p>
          </p:txBody>
        </p:sp>
        <p:sp>
          <p:nvSpPr>
            <p:cNvPr id="11639" name="Google Shape;11639;p13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1640" name="Google Shape;11640;p13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1641" name="Google Shape;11641;p13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1642" name="Google Shape;11642;p13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643" name="Google Shape;11643;p13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p>
          </p:txBody>
        </p:sp>
        <p:sp>
          <p:nvSpPr>
            <p:cNvPr id="11644" name="Google Shape;11644;p13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645" name="Google Shape;11645;p13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p>
          </p:txBody>
        </p:sp>
        <p:sp>
          <p:nvSpPr>
            <p:cNvPr id="11646" name="Google Shape;11646;p13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647" name="Google Shape;11647;p13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p>
          </p:txBody>
        </p:sp>
        <p:sp>
          <p:nvSpPr>
            <p:cNvPr id="11648" name="Google Shape;11648;p13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p>
          </p:txBody>
        </p:sp>
        <p:sp>
          <p:nvSpPr>
            <p:cNvPr id="11649" name="Google Shape;11649;p13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p>
          </p:txBody>
        </p:sp>
        <p:sp>
          <p:nvSpPr>
            <p:cNvPr id="11650" name="Google Shape;11650;p13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1651" name="Google Shape;11651;p13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1652" name="Google Shape;11652;p13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53" name="Google Shape;11653;p134"/>
          <p:cNvGrpSpPr/>
          <p:nvPr/>
        </p:nvGrpSpPr>
        <p:grpSpPr>
          <a:xfrm>
            <a:off x="1744841" y="1778107"/>
            <a:ext cx="466888" cy="466931"/>
            <a:chOff x="1308631" y="1507830"/>
            <a:chExt cx="350166" cy="350198"/>
          </a:xfrm>
          <a:solidFill>
            <a:srgbClr val="C00000"/>
          </a:solidFill>
        </p:grpSpPr>
        <p:sp>
          <p:nvSpPr>
            <p:cNvPr id="11654" name="Google Shape;11654;p13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1655" name="Google Shape;11655;p13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p>
          </p:txBody>
        </p:sp>
        <p:sp>
          <p:nvSpPr>
            <p:cNvPr id="11656" name="Google Shape;11656;p13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1657" name="Google Shape;11657;p13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58" name="Google Shape;11658;p134"/>
          <p:cNvGrpSpPr/>
          <p:nvPr/>
        </p:nvGrpSpPr>
        <p:grpSpPr>
          <a:xfrm>
            <a:off x="2342562" y="1780653"/>
            <a:ext cx="461329" cy="461329"/>
            <a:chOff x="1756921" y="1509739"/>
            <a:chExt cx="345997" cy="345997"/>
          </a:xfrm>
          <a:solidFill>
            <a:srgbClr val="C00000"/>
          </a:solidFill>
        </p:grpSpPr>
        <p:sp>
          <p:nvSpPr>
            <p:cNvPr id="11659" name="Google Shape;11659;p13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0" name="Google Shape;11660;p13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661" name="Google Shape;11661;p13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p>
          </p:txBody>
        </p:sp>
        <p:sp>
          <p:nvSpPr>
            <p:cNvPr id="11662" name="Google Shape;11662;p13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663" name="Google Shape;11663;p13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4" name="Google Shape;11664;p13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5" name="Google Shape;11665;p13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6" name="Google Shape;11666;p13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7" name="Google Shape;11667;p13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8" name="Google Shape;11668;p13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9" name="Google Shape;11669;p13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1670" name="Google Shape;11670;p13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671" name="Google Shape;11671;p13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672" name="Google Shape;11672;p13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p>
          </p:txBody>
        </p:sp>
        <p:sp>
          <p:nvSpPr>
            <p:cNvPr id="11673" name="Google Shape;11673;p13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674" name="Google Shape;11674;p13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p>
          </p:txBody>
        </p:sp>
        <p:sp>
          <p:nvSpPr>
            <p:cNvPr id="11675" name="Google Shape;11675;p13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76" name="Google Shape;11676;p134"/>
          <p:cNvGrpSpPr/>
          <p:nvPr/>
        </p:nvGrpSpPr>
        <p:grpSpPr>
          <a:xfrm>
            <a:off x="2955942" y="1781671"/>
            <a:ext cx="424961" cy="460820"/>
            <a:chOff x="2216956" y="1510503"/>
            <a:chExt cx="318721" cy="345615"/>
          </a:xfrm>
          <a:solidFill>
            <a:srgbClr val="C00000"/>
          </a:solidFill>
        </p:grpSpPr>
        <p:sp>
          <p:nvSpPr>
            <p:cNvPr id="11677" name="Google Shape;11677;p13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678" name="Google Shape;11678;p13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679" name="Google Shape;11679;p13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1680" name="Google Shape;11680;p13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1681" name="Google Shape;11681;p13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82" name="Google Shape;11682;p134"/>
          <p:cNvGrpSpPr/>
          <p:nvPr/>
        </p:nvGrpSpPr>
        <p:grpSpPr>
          <a:xfrm>
            <a:off x="5317541" y="1858949"/>
            <a:ext cx="465403" cy="306732"/>
            <a:chOff x="3988156" y="1568461"/>
            <a:chExt cx="349052" cy="230049"/>
          </a:xfrm>
          <a:solidFill>
            <a:srgbClr val="C00000"/>
          </a:solidFill>
        </p:grpSpPr>
        <p:sp>
          <p:nvSpPr>
            <p:cNvPr id="11683" name="Google Shape;11683;p13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684" name="Google Shape;11684;p13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p>
          </p:txBody>
        </p:sp>
        <p:sp>
          <p:nvSpPr>
            <p:cNvPr id="11685" name="Google Shape;11685;p13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1686" name="Google Shape;11686;p13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687" name="Google Shape;11687;p13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688" name="Google Shape;11688;p13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689" name="Google Shape;11689;p13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90" name="Google Shape;11690;p134"/>
          <p:cNvGrpSpPr/>
          <p:nvPr/>
        </p:nvGrpSpPr>
        <p:grpSpPr>
          <a:xfrm>
            <a:off x="3510716" y="1767498"/>
            <a:ext cx="505336" cy="488149"/>
            <a:chOff x="2633037" y="1499873"/>
            <a:chExt cx="379002" cy="366112"/>
          </a:xfrm>
          <a:solidFill>
            <a:srgbClr val="C00000"/>
          </a:solidFill>
        </p:grpSpPr>
        <p:sp>
          <p:nvSpPr>
            <p:cNvPr id="11691" name="Google Shape;11691;p13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1692" name="Google Shape;11692;p13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1693" name="Google Shape;11693;p13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p>
          </p:txBody>
        </p:sp>
        <p:sp>
          <p:nvSpPr>
            <p:cNvPr id="11694" name="Google Shape;11694;p13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p>
          </p:txBody>
        </p:sp>
        <p:sp>
          <p:nvSpPr>
            <p:cNvPr id="11695" name="Google Shape;11695;p13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p>
          </p:txBody>
        </p:sp>
        <p:sp>
          <p:nvSpPr>
            <p:cNvPr id="11696" name="Google Shape;11696;p13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97" name="Google Shape;11697;p134"/>
          <p:cNvGrpSpPr/>
          <p:nvPr/>
        </p:nvGrpSpPr>
        <p:grpSpPr>
          <a:xfrm>
            <a:off x="8900342" y="1789226"/>
            <a:ext cx="437097" cy="476012"/>
            <a:chOff x="6675256" y="1516169"/>
            <a:chExt cx="327823" cy="357009"/>
          </a:xfrm>
          <a:solidFill>
            <a:srgbClr val="C00000"/>
          </a:solidFill>
        </p:grpSpPr>
        <p:sp>
          <p:nvSpPr>
            <p:cNvPr id="11698" name="Google Shape;11698;p13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1699" name="Google Shape;11699;p13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00" name="Google Shape;11700;p13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01" name="Google Shape;11701;p13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02" name="Google Shape;11702;p13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703" name="Google Shape;11703;p13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04" name="Google Shape;11704;p13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705" name="Google Shape;11705;p13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p>
          </p:txBody>
        </p:sp>
        <p:sp>
          <p:nvSpPr>
            <p:cNvPr id="11706" name="Google Shape;11706;p13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07" name="Google Shape;11707;p134"/>
          <p:cNvGrpSpPr/>
          <p:nvPr/>
        </p:nvGrpSpPr>
        <p:grpSpPr>
          <a:xfrm>
            <a:off x="10693546" y="1789735"/>
            <a:ext cx="401196" cy="475503"/>
            <a:chOff x="8020159" y="1516551"/>
            <a:chExt cx="300897" cy="356627"/>
          </a:xfrm>
          <a:solidFill>
            <a:srgbClr val="C00000"/>
          </a:solidFill>
        </p:grpSpPr>
        <p:sp>
          <p:nvSpPr>
            <p:cNvPr id="11708" name="Google Shape;11708;p13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709" name="Google Shape;11709;p13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p>
          </p:txBody>
        </p:sp>
        <p:sp>
          <p:nvSpPr>
            <p:cNvPr id="11710" name="Google Shape;11710;p13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11" name="Google Shape;11711;p13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12" name="Google Shape;11712;p13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13" name="Google Shape;11713;p134"/>
          <p:cNvGrpSpPr/>
          <p:nvPr/>
        </p:nvGrpSpPr>
        <p:grpSpPr>
          <a:xfrm>
            <a:off x="7169818" y="1789226"/>
            <a:ext cx="343143" cy="475503"/>
            <a:chOff x="5377363" y="1516169"/>
            <a:chExt cx="257357" cy="356627"/>
          </a:xfrm>
          <a:solidFill>
            <a:srgbClr val="C00000"/>
          </a:solidFill>
        </p:grpSpPr>
        <p:sp>
          <p:nvSpPr>
            <p:cNvPr id="11714" name="Google Shape;11714;p13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15" name="Google Shape;11715;p13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16" name="Google Shape;11716;p13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17" name="Google Shape;11717;p13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1718" name="Google Shape;11718;p13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1719" name="Google Shape;11719;p13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1720" name="Google Shape;11720;p13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1721" name="Google Shape;11721;p13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22" name="Google Shape;11722;p13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1723" name="Google Shape;11723;p13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24" name="Google Shape;11724;p13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1725" name="Google Shape;11725;p13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26" name="Google Shape;11726;p13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27" name="Google Shape;11727;p13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1728" name="Google Shape;11728;p13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729" name="Google Shape;11729;p13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p>
          </p:txBody>
        </p:sp>
        <p:sp>
          <p:nvSpPr>
            <p:cNvPr id="11730" name="Google Shape;11730;p13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31" name="Google Shape;11731;p134"/>
          <p:cNvGrpSpPr/>
          <p:nvPr/>
        </p:nvGrpSpPr>
        <p:grpSpPr>
          <a:xfrm>
            <a:off x="6507424" y="1815494"/>
            <a:ext cx="474993" cy="423476"/>
            <a:chOff x="4880567" y="1535870"/>
            <a:chExt cx="356245" cy="317607"/>
          </a:xfrm>
          <a:solidFill>
            <a:srgbClr val="C00000"/>
          </a:solidFill>
        </p:grpSpPr>
        <p:sp>
          <p:nvSpPr>
            <p:cNvPr id="11732" name="Google Shape;11732;p13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p>
          </p:txBody>
        </p:sp>
        <p:sp>
          <p:nvSpPr>
            <p:cNvPr id="11733" name="Google Shape;11733;p13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734" name="Google Shape;11734;p13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735" name="Google Shape;11735;p13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736" name="Google Shape;11736;p13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37" name="Google Shape;11737;p134"/>
          <p:cNvGrpSpPr/>
          <p:nvPr/>
        </p:nvGrpSpPr>
        <p:grpSpPr>
          <a:xfrm>
            <a:off x="7695311" y="1788717"/>
            <a:ext cx="476479" cy="476521"/>
            <a:chOff x="5771483" y="1515787"/>
            <a:chExt cx="357359" cy="357391"/>
          </a:xfrm>
          <a:solidFill>
            <a:srgbClr val="C00000"/>
          </a:solidFill>
        </p:grpSpPr>
        <p:sp>
          <p:nvSpPr>
            <p:cNvPr id="11738" name="Google Shape;11738;p13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p>
          </p:txBody>
        </p:sp>
        <p:sp>
          <p:nvSpPr>
            <p:cNvPr id="11739" name="Google Shape;11739;p13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p>
          </p:txBody>
        </p:sp>
        <p:sp>
          <p:nvSpPr>
            <p:cNvPr id="11740" name="Google Shape;11740;p13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41" name="Google Shape;11741;p13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42" name="Google Shape;11742;p134"/>
          <p:cNvGrpSpPr/>
          <p:nvPr/>
        </p:nvGrpSpPr>
        <p:grpSpPr>
          <a:xfrm>
            <a:off x="9495559" y="1812480"/>
            <a:ext cx="428483" cy="428483"/>
            <a:chOff x="7121669" y="1533610"/>
            <a:chExt cx="321362" cy="321362"/>
          </a:xfrm>
          <a:solidFill>
            <a:srgbClr val="C00000"/>
          </a:solidFill>
        </p:grpSpPr>
        <p:sp>
          <p:nvSpPr>
            <p:cNvPr id="11743" name="Google Shape;11743;p13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p>
          </p:txBody>
        </p:sp>
        <p:sp>
          <p:nvSpPr>
            <p:cNvPr id="11744" name="Google Shape;11744;p13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1745" name="Google Shape;11745;p13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746" name="Google Shape;11746;p13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47" name="Google Shape;11747;p134"/>
          <p:cNvGrpSpPr/>
          <p:nvPr/>
        </p:nvGrpSpPr>
        <p:grpSpPr>
          <a:xfrm>
            <a:off x="10083689" y="1787485"/>
            <a:ext cx="436079" cy="480256"/>
            <a:chOff x="7562766" y="1514864"/>
            <a:chExt cx="327059" cy="360192"/>
          </a:xfrm>
          <a:solidFill>
            <a:srgbClr val="C00000"/>
          </a:solidFill>
        </p:grpSpPr>
        <p:sp>
          <p:nvSpPr>
            <p:cNvPr id="11748" name="Google Shape;11748;p13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p>
          </p:txBody>
        </p:sp>
        <p:sp>
          <p:nvSpPr>
            <p:cNvPr id="11749" name="Google Shape;11749;p13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p>
          </p:txBody>
        </p:sp>
        <p:sp>
          <p:nvSpPr>
            <p:cNvPr id="11750" name="Google Shape;11750;p13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p>
          </p:txBody>
        </p:sp>
        <p:sp>
          <p:nvSpPr>
            <p:cNvPr id="11751" name="Google Shape;11751;p13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52" name="Google Shape;11752;p134"/>
          <p:cNvGrpSpPr/>
          <p:nvPr/>
        </p:nvGrpSpPr>
        <p:grpSpPr>
          <a:xfrm>
            <a:off x="8294972" y="1765898"/>
            <a:ext cx="482181" cy="482911"/>
            <a:chOff x="6259175" y="1559008"/>
            <a:chExt cx="271743" cy="272093"/>
          </a:xfrm>
          <a:solidFill>
            <a:srgbClr val="C00000"/>
          </a:solidFill>
        </p:grpSpPr>
        <p:sp>
          <p:nvSpPr>
            <p:cNvPr id="11753" name="Google Shape;11753;p13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1754" name="Google Shape;11754;p13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p>
          </p:txBody>
        </p:sp>
        <p:sp>
          <p:nvSpPr>
            <p:cNvPr id="11755" name="Google Shape;11755;p13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p>
          </p:txBody>
        </p:sp>
        <p:sp>
          <p:nvSpPr>
            <p:cNvPr id="11756" name="Google Shape;11756;p13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p>
          </p:txBody>
        </p:sp>
        <p:sp>
          <p:nvSpPr>
            <p:cNvPr id="11757" name="Google Shape;11757;p13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p>
          </p:txBody>
        </p:sp>
        <p:sp>
          <p:nvSpPr>
            <p:cNvPr id="11758" name="Google Shape;11758;p13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p>
          </p:txBody>
        </p:sp>
        <p:sp>
          <p:nvSpPr>
            <p:cNvPr id="11759" name="Google Shape;11759;p13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p>
          </p:txBody>
        </p:sp>
        <p:sp>
          <p:nvSpPr>
            <p:cNvPr id="11760" name="Google Shape;11760;p13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p>
          </p:txBody>
        </p:sp>
        <p:sp>
          <p:nvSpPr>
            <p:cNvPr id="11761" name="Google Shape;11761;p13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762" name="Google Shape;11762;p13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p>
          </p:txBody>
        </p:sp>
        <p:sp>
          <p:nvSpPr>
            <p:cNvPr id="11763" name="Google Shape;11763;p13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p>
          </p:txBody>
        </p:sp>
        <p:sp>
          <p:nvSpPr>
            <p:cNvPr id="11764" name="Google Shape;11764;p13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p>
          </p:txBody>
        </p:sp>
        <p:sp>
          <p:nvSpPr>
            <p:cNvPr id="11765" name="Google Shape;11765;p13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p>
          </p:txBody>
        </p:sp>
        <p:sp>
          <p:nvSpPr>
            <p:cNvPr id="11766" name="Google Shape;11766;p13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67" name="Google Shape;11767;p13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p>
          </p:txBody>
        </p:sp>
        <p:sp>
          <p:nvSpPr>
            <p:cNvPr id="11768" name="Google Shape;11768;p13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p>
          </p:txBody>
        </p:sp>
        <p:sp>
          <p:nvSpPr>
            <p:cNvPr id="11769" name="Google Shape;11769;p13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70" name="Google Shape;11770;p134"/>
          <p:cNvGrpSpPr/>
          <p:nvPr/>
        </p:nvGrpSpPr>
        <p:grpSpPr>
          <a:xfrm>
            <a:off x="3548612" y="2454335"/>
            <a:ext cx="430011" cy="364659"/>
            <a:chOff x="2661459" y="2015001"/>
            <a:chExt cx="322508" cy="273494"/>
          </a:xfrm>
          <a:solidFill>
            <a:srgbClr val="C00000"/>
          </a:solidFill>
        </p:grpSpPr>
        <p:sp>
          <p:nvSpPr>
            <p:cNvPr id="11771" name="Google Shape;11771;p13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p>
          </p:txBody>
        </p:sp>
        <p:sp>
          <p:nvSpPr>
            <p:cNvPr id="11772" name="Google Shape;11772;p13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73" name="Google Shape;11773;p134"/>
          <p:cNvGrpSpPr/>
          <p:nvPr/>
        </p:nvGrpSpPr>
        <p:grpSpPr>
          <a:xfrm>
            <a:off x="8894783" y="2446740"/>
            <a:ext cx="443676" cy="375777"/>
            <a:chOff x="6671087" y="2009304"/>
            <a:chExt cx="332757" cy="281833"/>
          </a:xfrm>
          <a:solidFill>
            <a:srgbClr val="C00000"/>
          </a:solidFill>
        </p:grpSpPr>
        <p:sp>
          <p:nvSpPr>
            <p:cNvPr id="11774" name="Google Shape;11774;p13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p>
          </p:txBody>
        </p:sp>
        <p:sp>
          <p:nvSpPr>
            <p:cNvPr id="11775" name="Google Shape;11775;p13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776" name="Google Shape;11776;p134"/>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1777" name="Google Shape;11777;p134"/>
          <p:cNvGrpSpPr/>
          <p:nvPr/>
        </p:nvGrpSpPr>
        <p:grpSpPr>
          <a:xfrm>
            <a:off x="2935741" y="2403113"/>
            <a:ext cx="466379" cy="465912"/>
            <a:chOff x="2201806" y="1976585"/>
            <a:chExt cx="349784" cy="349434"/>
          </a:xfrm>
          <a:solidFill>
            <a:srgbClr val="C00000"/>
          </a:solidFill>
        </p:grpSpPr>
        <p:sp>
          <p:nvSpPr>
            <p:cNvPr id="11778" name="Google Shape;11778;p13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779" name="Google Shape;11779;p13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1780" name="Google Shape;11780;p13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p>
          </p:txBody>
        </p:sp>
        <p:sp>
          <p:nvSpPr>
            <p:cNvPr id="11781" name="Google Shape;11781;p13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82" name="Google Shape;11782;p134"/>
          <p:cNvGrpSpPr/>
          <p:nvPr/>
        </p:nvGrpSpPr>
        <p:grpSpPr>
          <a:xfrm>
            <a:off x="4125623" y="2403114"/>
            <a:ext cx="466931" cy="467397"/>
            <a:chOff x="3094217" y="1976585"/>
            <a:chExt cx="350198" cy="350548"/>
          </a:xfrm>
          <a:solidFill>
            <a:srgbClr val="C00000"/>
          </a:solidFill>
        </p:grpSpPr>
        <p:sp>
          <p:nvSpPr>
            <p:cNvPr id="11783" name="Google Shape;11783;p13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p>
          </p:txBody>
        </p:sp>
        <p:sp>
          <p:nvSpPr>
            <p:cNvPr id="11784" name="Google Shape;11784;p13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85" name="Google Shape;11785;p13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786" name="Google Shape;11786;p13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787" name="Google Shape;11787;p13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1788" name="Google Shape;11788;p13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89" name="Google Shape;11789;p13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90" name="Google Shape;11790;p13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1791" name="Google Shape;11791;p13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792" name="Google Shape;11792;p13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p>
          </p:txBody>
        </p:sp>
        <p:sp>
          <p:nvSpPr>
            <p:cNvPr id="11793" name="Google Shape;11793;p13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p>
          </p:txBody>
        </p:sp>
        <p:sp>
          <p:nvSpPr>
            <p:cNvPr id="11794" name="Google Shape;11794;p13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1795" name="Google Shape;11795;p13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96" name="Google Shape;11796;p134"/>
          <p:cNvGrpSpPr/>
          <p:nvPr/>
        </p:nvGrpSpPr>
        <p:grpSpPr>
          <a:xfrm>
            <a:off x="1161253" y="2402096"/>
            <a:ext cx="443167" cy="466761"/>
            <a:chOff x="870939" y="1975821"/>
            <a:chExt cx="332375" cy="350071"/>
          </a:xfrm>
          <a:solidFill>
            <a:srgbClr val="C00000"/>
          </a:solidFill>
        </p:grpSpPr>
        <p:sp>
          <p:nvSpPr>
            <p:cNvPr id="11797" name="Google Shape;11797;p13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p>
          </p:txBody>
        </p:sp>
        <p:sp>
          <p:nvSpPr>
            <p:cNvPr id="11798" name="Google Shape;11798;p13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p>
          </p:txBody>
        </p:sp>
        <p:sp>
          <p:nvSpPr>
            <p:cNvPr id="11799" name="Google Shape;11799;p13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p>
          </p:txBody>
        </p:sp>
        <p:sp>
          <p:nvSpPr>
            <p:cNvPr id="11800" name="Google Shape;11800;p13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801" name="Google Shape;11801;p134"/>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1802" name="Google Shape;11802;p134"/>
          <p:cNvGrpSpPr/>
          <p:nvPr/>
        </p:nvGrpSpPr>
        <p:grpSpPr>
          <a:xfrm>
            <a:off x="5305914" y="2403113"/>
            <a:ext cx="460353" cy="466464"/>
            <a:chOff x="3979435" y="1976585"/>
            <a:chExt cx="345265" cy="349848"/>
          </a:xfrm>
          <a:solidFill>
            <a:srgbClr val="C00000"/>
          </a:solidFill>
        </p:grpSpPr>
        <p:sp>
          <p:nvSpPr>
            <p:cNvPr id="11803" name="Google Shape;11803;p13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1804" name="Google Shape;11804;p13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05" name="Google Shape;11805;p13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806" name="Google Shape;11806;p13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07" name="Google Shape;11807;p13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808" name="Google Shape;11808;p13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809" name="Google Shape;11809;p13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10" name="Google Shape;11810;p13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1811" name="Google Shape;11811;p13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12" name="Google Shape;11812;p13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p>
          </p:txBody>
        </p:sp>
        <p:sp>
          <p:nvSpPr>
            <p:cNvPr id="11813" name="Google Shape;11813;p13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p>
          </p:txBody>
        </p:sp>
        <p:sp>
          <p:nvSpPr>
            <p:cNvPr id="11814" name="Google Shape;11814;p13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815" name="Google Shape;11815;p13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p>
          </p:txBody>
        </p:sp>
        <p:sp>
          <p:nvSpPr>
            <p:cNvPr id="11816" name="Google Shape;11816;p13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p>
          </p:txBody>
        </p:sp>
        <p:sp>
          <p:nvSpPr>
            <p:cNvPr id="11817" name="Google Shape;11817;p13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18" name="Google Shape;11818;p13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p>
          </p:txBody>
        </p:sp>
        <p:sp>
          <p:nvSpPr>
            <p:cNvPr id="11819" name="Google Shape;11819;p13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20" name="Google Shape;11820;p134"/>
          <p:cNvGrpSpPr/>
          <p:nvPr/>
        </p:nvGrpSpPr>
        <p:grpSpPr>
          <a:xfrm>
            <a:off x="4768836" y="2402095"/>
            <a:ext cx="379001" cy="468925"/>
            <a:chOff x="3576626" y="1975821"/>
            <a:chExt cx="284251" cy="351694"/>
          </a:xfrm>
          <a:solidFill>
            <a:srgbClr val="C00000"/>
          </a:solidFill>
        </p:grpSpPr>
        <p:sp>
          <p:nvSpPr>
            <p:cNvPr id="11821" name="Google Shape;11821;p13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p>
          </p:txBody>
        </p:sp>
        <p:sp>
          <p:nvSpPr>
            <p:cNvPr id="11822" name="Google Shape;11822;p13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p>
          </p:txBody>
        </p:sp>
        <p:sp>
          <p:nvSpPr>
            <p:cNvPr id="11823" name="Google Shape;11823;p13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24" name="Google Shape;11824;p134"/>
          <p:cNvGrpSpPr/>
          <p:nvPr/>
        </p:nvGrpSpPr>
        <p:grpSpPr>
          <a:xfrm>
            <a:off x="3629453" y="3621217"/>
            <a:ext cx="318360" cy="495788"/>
            <a:chOff x="2722090" y="2890162"/>
            <a:chExt cx="238770" cy="371841"/>
          </a:xfrm>
          <a:solidFill>
            <a:srgbClr val="C00000"/>
          </a:solidFill>
        </p:grpSpPr>
        <p:sp>
          <p:nvSpPr>
            <p:cNvPr id="11825" name="Google Shape;11825;p13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1826" name="Google Shape;11826;p13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27" name="Google Shape;11827;p13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828" name="Google Shape;11828;p134"/>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1829" name="Google Shape;11829;p134"/>
          <p:cNvGrpSpPr/>
          <p:nvPr/>
        </p:nvGrpSpPr>
        <p:grpSpPr>
          <a:xfrm>
            <a:off x="8288490" y="2394542"/>
            <a:ext cx="481529" cy="481529"/>
            <a:chOff x="6216367" y="1970156"/>
            <a:chExt cx="361147" cy="361147"/>
          </a:xfrm>
          <a:solidFill>
            <a:srgbClr val="C00000"/>
          </a:solidFill>
        </p:grpSpPr>
        <p:sp>
          <p:nvSpPr>
            <p:cNvPr id="11830" name="Google Shape;11830;p13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31" name="Google Shape;11831;p13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832" name="Google Shape;11832;p13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p>
          </p:txBody>
        </p:sp>
        <p:sp>
          <p:nvSpPr>
            <p:cNvPr id="11833" name="Google Shape;11833;p13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34" name="Google Shape;11834;p134"/>
          <p:cNvGrpSpPr/>
          <p:nvPr/>
        </p:nvGrpSpPr>
        <p:grpSpPr>
          <a:xfrm>
            <a:off x="1719081" y="3669297"/>
            <a:ext cx="544208" cy="399711"/>
            <a:chOff x="1289311" y="2926222"/>
            <a:chExt cx="408156" cy="299783"/>
          </a:xfrm>
          <a:solidFill>
            <a:srgbClr val="C00000"/>
          </a:solidFill>
        </p:grpSpPr>
        <p:sp>
          <p:nvSpPr>
            <p:cNvPr id="11835" name="Google Shape;11835;p13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p>
          </p:txBody>
        </p:sp>
        <p:sp>
          <p:nvSpPr>
            <p:cNvPr id="11836" name="Google Shape;11836;p13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37" name="Google Shape;11837;p134"/>
          <p:cNvGrpSpPr/>
          <p:nvPr/>
        </p:nvGrpSpPr>
        <p:grpSpPr>
          <a:xfrm>
            <a:off x="10637954" y="2393523"/>
            <a:ext cx="481529" cy="481063"/>
            <a:chOff x="7978465" y="1969392"/>
            <a:chExt cx="361147" cy="360797"/>
          </a:xfrm>
          <a:solidFill>
            <a:srgbClr val="C00000"/>
          </a:solidFill>
        </p:grpSpPr>
        <p:sp>
          <p:nvSpPr>
            <p:cNvPr id="11838" name="Google Shape;11838;p13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839" name="Google Shape;11839;p13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1840" name="Google Shape;11840;p13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1841" name="Google Shape;11841;p13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42" name="Google Shape;11842;p13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43" name="Google Shape;11843;p13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p>
          </p:txBody>
        </p:sp>
        <p:sp>
          <p:nvSpPr>
            <p:cNvPr id="11844" name="Google Shape;11844;p13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p>
          </p:txBody>
        </p:sp>
        <p:sp>
          <p:nvSpPr>
            <p:cNvPr id="11845" name="Google Shape;11845;p13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1846" name="Google Shape;11846;p13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847" name="Google Shape;11847;p134"/>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1848" name="Google Shape;11848;p134"/>
          <p:cNvGrpSpPr/>
          <p:nvPr/>
        </p:nvGrpSpPr>
        <p:grpSpPr>
          <a:xfrm>
            <a:off x="1139015" y="3646084"/>
            <a:ext cx="503299" cy="447664"/>
            <a:chOff x="854261" y="2908813"/>
            <a:chExt cx="377474" cy="335748"/>
          </a:xfrm>
          <a:solidFill>
            <a:srgbClr val="C00000"/>
          </a:solidFill>
        </p:grpSpPr>
        <p:sp>
          <p:nvSpPr>
            <p:cNvPr id="11849" name="Google Shape;11849;p13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850" name="Google Shape;11850;p13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851" name="Google Shape;11851;p13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p>
          </p:txBody>
        </p:sp>
        <p:sp>
          <p:nvSpPr>
            <p:cNvPr id="11852" name="Google Shape;11852;p13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p>
          </p:txBody>
        </p:sp>
        <p:sp>
          <p:nvSpPr>
            <p:cNvPr id="11853" name="Google Shape;11853;p13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54" name="Google Shape;11854;p134"/>
          <p:cNvGrpSpPr/>
          <p:nvPr/>
        </p:nvGrpSpPr>
        <p:grpSpPr>
          <a:xfrm>
            <a:off x="2332971" y="3627369"/>
            <a:ext cx="515903" cy="484584"/>
            <a:chOff x="1749728" y="2894777"/>
            <a:chExt cx="386927" cy="363438"/>
          </a:xfrm>
          <a:solidFill>
            <a:srgbClr val="C00000"/>
          </a:solidFill>
        </p:grpSpPr>
        <p:sp>
          <p:nvSpPr>
            <p:cNvPr id="11855" name="Google Shape;11855;p13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p>
          </p:txBody>
        </p:sp>
        <p:sp>
          <p:nvSpPr>
            <p:cNvPr id="11856" name="Google Shape;11856;p13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1857" name="Google Shape;11857;p13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1858" name="Google Shape;11858;p13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1859" name="Google Shape;11859;p13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1860" name="Google Shape;11860;p13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p>
          </p:txBody>
        </p:sp>
        <p:sp>
          <p:nvSpPr>
            <p:cNvPr id="11861" name="Google Shape;11861;p13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62" name="Google Shape;11862;p134"/>
          <p:cNvGrpSpPr/>
          <p:nvPr/>
        </p:nvGrpSpPr>
        <p:grpSpPr>
          <a:xfrm>
            <a:off x="9465217" y="2393523"/>
            <a:ext cx="479535" cy="482080"/>
            <a:chOff x="7098912" y="1969392"/>
            <a:chExt cx="359651" cy="361560"/>
          </a:xfrm>
          <a:solidFill>
            <a:srgbClr val="C00000"/>
          </a:solidFill>
        </p:grpSpPr>
        <p:sp>
          <p:nvSpPr>
            <p:cNvPr id="11863" name="Google Shape;11863;p13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p>
          </p:txBody>
        </p:sp>
        <p:sp>
          <p:nvSpPr>
            <p:cNvPr id="11864" name="Google Shape;11864;p13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865" name="Google Shape;11865;p13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866" name="Google Shape;11866;p13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p>
          </p:txBody>
        </p:sp>
        <p:sp>
          <p:nvSpPr>
            <p:cNvPr id="11867" name="Google Shape;11867;p13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68" name="Google Shape;11868;p13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869" name="Google Shape;11869;p13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870" name="Google Shape;11870;p13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p>
          </p:txBody>
        </p:sp>
        <p:sp>
          <p:nvSpPr>
            <p:cNvPr id="11871" name="Google Shape;11871;p13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72" name="Google Shape;11872;p13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1873" name="Google Shape;11873;p13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874" name="Google Shape;11874;p13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1875" name="Google Shape;11875;p13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876" name="Google Shape;11876;p134"/>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1877" name="Google Shape;11877;p134"/>
          <p:cNvGrpSpPr/>
          <p:nvPr/>
        </p:nvGrpSpPr>
        <p:grpSpPr>
          <a:xfrm>
            <a:off x="7136972" y="2421319"/>
            <a:ext cx="436121" cy="430011"/>
            <a:chOff x="5352728" y="1990239"/>
            <a:chExt cx="327091" cy="322508"/>
          </a:xfrm>
          <a:solidFill>
            <a:srgbClr val="C00000"/>
          </a:solidFill>
        </p:grpSpPr>
        <p:sp>
          <p:nvSpPr>
            <p:cNvPr id="11878" name="Google Shape;11878;p13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p>
          </p:txBody>
        </p:sp>
        <p:sp>
          <p:nvSpPr>
            <p:cNvPr id="11879" name="Google Shape;11879;p13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p>
          </p:txBody>
        </p:sp>
        <p:sp>
          <p:nvSpPr>
            <p:cNvPr id="11880" name="Google Shape;11880;p13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81" name="Google Shape;11881;p134"/>
          <p:cNvGrpSpPr/>
          <p:nvPr/>
        </p:nvGrpSpPr>
        <p:grpSpPr>
          <a:xfrm>
            <a:off x="10051862" y="2394542"/>
            <a:ext cx="481529" cy="482039"/>
            <a:chOff x="7538896" y="1970156"/>
            <a:chExt cx="361147" cy="361529"/>
          </a:xfrm>
          <a:solidFill>
            <a:srgbClr val="C00000"/>
          </a:solidFill>
        </p:grpSpPr>
        <p:sp>
          <p:nvSpPr>
            <p:cNvPr id="11882" name="Google Shape;11882;p13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83" name="Google Shape;11883;p13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p>
          </p:txBody>
        </p:sp>
        <p:sp>
          <p:nvSpPr>
            <p:cNvPr id="11884" name="Google Shape;11884;p13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1885" name="Google Shape;11885;p13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86" name="Google Shape;11886;p13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87" name="Google Shape;11887;p13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88" name="Google Shape;11888;p134"/>
          <p:cNvGrpSpPr/>
          <p:nvPr/>
        </p:nvGrpSpPr>
        <p:grpSpPr>
          <a:xfrm>
            <a:off x="6528133" y="2395561"/>
            <a:ext cx="477540" cy="477497"/>
            <a:chOff x="4896099" y="1970920"/>
            <a:chExt cx="358155" cy="358123"/>
          </a:xfrm>
          <a:solidFill>
            <a:srgbClr val="C00000"/>
          </a:solidFill>
        </p:grpSpPr>
        <p:sp>
          <p:nvSpPr>
            <p:cNvPr id="11889" name="Google Shape;11889;p13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p>
          </p:txBody>
        </p:sp>
        <p:sp>
          <p:nvSpPr>
            <p:cNvPr id="11890" name="Google Shape;11890;p13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91" name="Google Shape;11891;p13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92" name="Google Shape;11892;p134"/>
          <p:cNvGrpSpPr/>
          <p:nvPr/>
        </p:nvGrpSpPr>
        <p:grpSpPr>
          <a:xfrm>
            <a:off x="5398383" y="3737026"/>
            <a:ext cx="377984" cy="264805"/>
            <a:chOff x="4048787" y="2977019"/>
            <a:chExt cx="283488" cy="198604"/>
          </a:xfrm>
          <a:solidFill>
            <a:srgbClr val="C00000"/>
          </a:solidFill>
        </p:grpSpPr>
        <p:sp>
          <p:nvSpPr>
            <p:cNvPr id="11893" name="Google Shape;11893;p13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p>
          </p:txBody>
        </p:sp>
        <p:sp>
          <p:nvSpPr>
            <p:cNvPr id="11894" name="Google Shape;11894;p13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895" name="Google Shape;11895;p13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96" name="Google Shape;11896;p13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p>
          </p:txBody>
        </p:sp>
        <p:sp>
          <p:nvSpPr>
            <p:cNvPr id="11897" name="Google Shape;11897;p13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1898" name="Google Shape;11898;p13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99" name="Google Shape;11899;p134"/>
          <p:cNvGrpSpPr/>
          <p:nvPr/>
        </p:nvGrpSpPr>
        <p:grpSpPr>
          <a:xfrm>
            <a:off x="5405471" y="3007921"/>
            <a:ext cx="291583" cy="465403"/>
            <a:chOff x="4054103" y="2430191"/>
            <a:chExt cx="218687" cy="349052"/>
          </a:xfrm>
          <a:solidFill>
            <a:srgbClr val="C00000"/>
          </a:solidFill>
        </p:grpSpPr>
        <p:sp>
          <p:nvSpPr>
            <p:cNvPr id="11900" name="Google Shape;11900;p13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1901" name="Google Shape;11901;p13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02" name="Google Shape;11902;p134"/>
          <p:cNvGrpSpPr/>
          <p:nvPr/>
        </p:nvGrpSpPr>
        <p:grpSpPr>
          <a:xfrm>
            <a:off x="2913504" y="3004399"/>
            <a:ext cx="510344" cy="475460"/>
            <a:chOff x="2185128" y="2427549"/>
            <a:chExt cx="382758" cy="356595"/>
          </a:xfrm>
          <a:solidFill>
            <a:srgbClr val="C00000"/>
          </a:solidFill>
        </p:grpSpPr>
        <p:sp>
          <p:nvSpPr>
            <p:cNvPr id="11903" name="Google Shape;11903;p13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p>
          </p:txBody>
        </p:sp>
        <p:sp>
          <p:nvSpPr>
            <p:cNvPr id="11904" name="Google Shape;11904;p13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p>
          </p:txBody>
        </p:sp>
        <p:sp>
          <p:nvSpPr>
            <p:cNvPr id="11905" name="Google Shape;11905;p13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p>
          </p:txBody>
        </p:sp>
        <p:sp>
          <p:nvSpPr>
            <p:cNvPr id="11906" name="Google Shape;11906;p13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07" name="Google Shape;11907;p134"/>
          <p:cNvGrpSpPr/>
          <p:nvPr/>
        </p:nvGrpSpPr>
        <p:grpSpPr>
          <a:xfrm>
            <a:off x="4718804" y="3004399"/>
            <a:ext cx="473465" cy="473975"/>
            <a:chOff x="3539102" y="2427549"/>
            <a:chExt cx="355099" cy="355481"/>
          </a:xfrm>
          <a:solidFill>
            <a:srgbClr val="C00000"/>
          </a:solidFill>
        </p:grpSpPr>
        <p:sp>
          <p:nvSpPr>
            <p:cNvPr id="11908" name="Google Shape;11908;p13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p>
          </p:txBody>
        </p:sp>
        <p:sp>
          <p:nvSpPr>
            <p:cNvPr id="11909" name="Google Shape;11909;p13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10" name="Google Shape;11910;p134"/>
          <p:cNvGrpSpPr/>
          <p:nvPr/>
        </p:nvGrpSpPr>
        <p:grpSpPr>
          <a:xfrm>
            <a:off x="3542543" y="3020058"/>
            <a:ext cx="443676" cy="443124"/>
            <a:chOff x="2656907" y="2439293"/>
            <a:chExt cx="332757" cy="332343"/>
          </a:xfrm>
          <a:solidFill>
            <a:srgbClr val="C00000"/>
          </a:solidFill>
        </p:grpSpPr>
        <p:sp>
          <p:nvSpPr>
            <p:cNvPr id="11911" name="Google Shape;11911;p13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1912" name="Google Shape;11912;p13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p>
          </p:txBody>
        </p:sp>
        <p:sp>
          <p:nvSpPr>
            <p:cNvPr id="11913" name="Google Shape;11913;p13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p>
          </p:txBody>
        </p:sp>
        <p:sp>
          <p:nvSpPr>
            <p:cNvPr id="11914" name="Google Shape;11914;p13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1915" name="Google Shape;11915;p13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1916" name="Google Shape;11916;p13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1917" name="Google Shape;11917;p13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18" name="Google Shape;11918;p134"/>
          <p:cNvGrpSpPr/>
          <p:nvPr/>
        </p:nvGrpSpPr>
        <p:grpSpPr>
          <a:xfrm>
            <a:off x="2308698" y="2997822"/>
            <a:ext cx="532580" cy="487597"/>
            <a:chOff x="1731523" y="2422616"/>
            <a:chExt cx="399435" cy="365698"/>
          </a:xfrm>
          <a:solidFill>
            <a:srgbClr val="C00000"/>
          </a:solidFill>
        </p:grpSpPr>
        <p:sp>
          <p:nvSpPr>
            <p:cNvPr id="11919" name="Google Shape;11919;p13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920" name="Google Shape;11920;p13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p>
          </p:txBody>
        </p:sp>
        <p:sp>
          <p:nvSpPr>
            <p:cNvPr id="11921" name="Google Shape;11921;p13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22" name="Google Shape;11922;p134"/>
          <p:cNvGrpSpPr/>
          <p:nvPr/>
        </p:nvGrpSpPr>
        <p:grpSpPr>
          <a:xfrm>
            <a:off x="4129655" y="3012420"/>
            <a:ext cx="459844" cy="457849"/>
            <a:chOff x="3097241" y="2433564"/>
            <a:chExt cx="344883" cy="343387"/>
          </a:xfrm>
          <a:solidFill>
            <a:srgbClr val="C00000"/>
          </a:solidFill>
        </p:grpSpPr>
        <p:sp>
          <p:nvSpPr>
            <p:cNvPr id="11923" name="Google Shape;11923;p13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p>
          </p:txBody>
        </p:sp>
        <p:sp>
          <p:nvSpPr>
            <p:cNvPr id="11924" name="Google Shape;11924;p13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p>
          </p:txBody>
        </p:sp>
        <p:sp>
          <p:nvSpPr>
            <p:cNvPr id="11925" name="Google Shape;11925;p13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p>
          </p:txBody>
        </p:sp>
        <p:sp>
          <p:nvSpPr>
            <p:cNvPr id="11926" name="Google Shape;11926;p13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p>
          </p:txBody>
        </p:sp>
        <p:sp>
          <p:nvSpPr>
            <p:cNvPr id="11927" name="Google Shape;11927;p13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928" name="Google Shape;11928;p13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1929" name="Google Shape;11929;p13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p>
          </p:txBody>
        </p:sp>
        <p:sp>
          <p:nvSpPr>
            <p:cNvPr id="11930" name="Google Shape;11930;p13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p>
          </p:txBody>
        </p:sp>
        <p:sp>
          <p:nvSpPr>
            <p:cNvPr id="11931" name="Google Shape;11931;p13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32" name="Google Shape;11932;p134"/>
          <p:cNvGrpSpPr/>
          <p:nvPr/>
        </p:nvGrpSpPr>
        <p:grpSpPr>
          <a:xfrm>
            <a:off x="1704399" y="3020058"/>
            <a:ext cx="547772" cy="443124"/>
            <a:chOff x="1278299" y="2439293"/>
            <a:chExt cx="410829" cy="332343"/>
          </a:xfrm>
          <a:solidFill>
            <a:srgbClr val="C00000"/>
          </a:solidFill>
        </p:grpSpPr>
        <p:sp>
          <p:nvSpPr>
            <p:cNvPr id="11933" name="Google Shape;11933;p13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p>
          </p:txBody>
        </p:sp>
        <p:sp>
          <p:nvSpPr>
            <p:cNvPr id="11934" name="Google Shape;11934;p13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p>
          </p:txBody>
        </p:sp>
        <p:sp>
          <p:nvSpPr>
            <p:cNvPr id="11935" name="Google Shape;11935;p13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936" name="Google Shape;11936;p13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937" name="Google Shape;11937;p13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938" name="Google Shape;11938;p13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p>
          </p:txBody>
        </p:sp>
        <p:sp>
          <p:nvSpPr>
            <p:cNvPr id="11939" name="Google Shape;11939;p13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p>
          </p:txBody>
        </p:sp>
        <p:sp>
          <p:nvSpPr>
            <p:cNvPr id="11940" name="Google Shape;11940;p13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41" name="Google Shape;11941;p134"/>
          <p:cNvGrpSpPr/>
          <p:nvPr/>
        </p:nvGrpSpPr>
        <p:grpSpPr>
          <a:xfrm>
            <a:off x="1161253" y="3020058"/>
            <a:ext cx="442657" cy="442657"/>
            <a:chOff x="870939" y="2439293"/>
            <a:chExt cx="331993" cy="331993"/>
          </a:xfrm>
          <a:solidFill>
            <a:srgbClr val="C00000"/>
          </a:solidFill>
        </p:grpSpPr>
        <p:sp>
          <p:nvSpPr>
            <p:cNvPr id="11942" name="Google Shape;11942;p13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p>
          </p:txBody>
        </p:sp>
        <p:sp>
          <p:nvSpPr>
            <p:cNvPr id="11943" name="Google Shape;11943;p13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944" name="Google Shape;11944;p13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p>
          </p:txBody>
        </p:sp>
        <p:sp>
          <p:nvSpPr>
            <p:cNvPr id="11945" name="Google Shape;11945;p13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946" name="Google Shape;11946;p13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947" name="Google Shape;11947;p13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948" name="Google Shape;11948;p13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1949" name="Google Shape;11949;p13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p>
          </p:txBody>
        </p:sp>
        <p:sp>
          <p:nvSpPr>
            <p:cNvPr id="11950" name="Google Shape;11950;p13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p>
          </p:txBody>
        </p:sp>
        <p:sp>
          <p:nvSpPr>
            <p:cNvPr id="11951" name="Google Shape;11951;p13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p>
          </p:txBody>
        </p:sp>
        <p:sp>
          <p:nvSpPr>
            <p:cNvPr id="11952" name="Google Shape;11952;p13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953" name="Google Shape;11953;p13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954" name="Google Shape;11954;p13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1955" name="Google Shape;11955;p13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1956" name="Google Shape;11956;p13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1957" name="Google Shape;11957;p13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58" name="Google Shape;11958;p134"/>
          <p:cNvGrpSpPr/>
          <p:nvPr/>
        </p:nvGrpSpPr>
        <p:grpSpPr>
          <a:xfrm>
            <a:off x="8859944" y="3042804"/>
            <a:ext cx="495193" cy="371872"/>
            <a:chOff x="6644957" y="2456353"/>
            <a:chExt cx="371395" cy="278904"/>
          </a:xfrm>
          <a:solidFill>
            <a:srgbClr val="C00000"/>
          </a:solidFill>
        </p:grpSpPr>
        <p:sp>
          <p:nvSpPr>
            <p:cNvPr id="11959" name="Google Shape;11959;p13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1960" name="Google Shape;11960;p13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1961" name="Google Shape;11961;p13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1962" name="Google Shape;11962;p13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p>
          </p:txBody>
        </p:sp>
        <p:sp>
          <p:nvSpPr>
            <p:cNvPr id="11963" name="Google Shape;11963;p13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64" name="Google Shape;11964;p134"/>
          <p:cNvGrpSpPr/>
          <p:nvPr/>
        </p:nvGrpSpPr>
        <p:grpSpPr>
          <a:xfrm>
            <a:off x="7185010" y="2987212"/>
            <a:ext cx="347132" cy="483056"/>
            <a:chOff x="5388757" y="2414659"/>
            <a:chExt cx="260349" cy="362292"/>
          </a:xfrm>
          <a:solidFill>
            <a:srgbClr val="C00000"/>
          </a:solidFill>
        </p:grpSpPr>
        <p:sp>
          <p:nvSpPr>
            <p:cNvPr id="11965" name="Google Shape;11965;p13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p>
          </p:txBody>
        </p:sp>
        <p:sp>
          <p:nvSpPr>
            <p:cNvPr id="11966" name="Google Shape;11966;p13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967" name="Google Shape;11967;p13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p>
          </p:txBody>
        </p:sp>
        <p:sp>
          <p:nvSpPr>
            <p:cNvPr id="11968" name="Google Shape;11968;p13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p>
          </p:txBody>
        </p:sp>
        <p:sp>
          <p:nvSpPr>
            <p:cNvPr id="11969" name="Google Shape;11969;p13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p>
          </p:txBody>
        </p:sp>
        <p:sp>
          <p:nvSpPr>
            <p:cNvPr id="11970" name="Google Shape;11970;p13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1971" name="Google Shape;11971;p13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1972" name="Google Shape;11972;p13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1973" name="Google Shape;11973;p13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1974" name="Google Shape;11974;p13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975" name="Google Shape;11975;p13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1976" name="Google Shape;11976;p13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977" name="Google Shape;11977;p13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p>
          </p:txBody>
        </p:sp>
        <p:sp>
          <p:nvSpPr>
            <p:cNvPr id="11978" name="Google Shape;11978;p13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1979" name="Google Shape;11979;p13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p>
          </p:txBody>
        </p:sp>
        <p:sp>
          <p:nvSpPr>
            <p:cNvPr id="11980" name="Google Shape;11980;p13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1981" name="Google Shape;11981;p13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1982" name="Google Shape;11982;p13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p>
          </p:txBody>
        </p:sp>
        <p:sp>
          <p:nvSpPr>
            <p:cNvPr id="11983" name="Google Shape;11983;p13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p>
          </p:txBody>
        </p:sp>
        <p:sp>
          <p:nvSpPr>
            <p:cNvPr id="11984" name="Google Shape;11984;p13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85" name="Google Shape;11985;p134"/>
          <p:cNvGrpSpPr/>
          <p:nvPr/>
        </p:nvGrpSpPr>
        <p:grpSpPr>
          <a:xfrm>
            <a:off x="4756189" y="3642010"/>
            <a:ext cx="464384" cy="453775"/>
            <a:chOff x="3567142" y="2905757"/>
            <a:chExt cx="348288" cy="340331"/>
          </a:xfrm>
          <a:solidFill>
            <a:srgbClr val="C00000"/>
          </a:solidFill>
        </p:grpSpPr>
        <p:sp>
          <p:nvSpPr>
            <p:cNvPr id="11986" name="Google Shape;11986;p13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p>
          </p:txBody>
        </p:sp>
        <p:sp>
          <p:nvSpPr>
            <p:cNvPr id="11987" name="Google Shape;11987;p13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p>
          </p:txBody>
        </p:sp>
        <p:sp>
          <p:nvSpPr>
            <p:cNvPr id="11988" name="Google Shape;11988;p13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1989" name="Google Shape;11989;p13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p>
          </p:txBody>
        </p:sp>
        <p:sp>
          <p:nvSpPr>
            <p:cNvPr id="11990" name="Google Shape;11990;p13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91" name="Google Shape;11991;p134"/>
          <p:cNvGrpSpPr/>
          <p:nvPr/>
        </p:nvGrpSpPr>
        <p:grpSpPr>
          <a:xfrm>
            <a:off x="10622805" y="2987722"/>
            <a:ext cx="474484" cy="482548"/>
            <a:chOff x="7967103" y="2415041"/>
            <a:chExt cx="355863" cy="361911"/>
          </a:xfrm>
          <a:solidFill>
            <a:srgbClr val="C00000"/>
          </a:solidFill>
        </p:grpSpPr>
        <p:sp>
          <p:nvSpPr>
            <p:cNvPr id="11992" name="Google Shape;11992;p13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p>
          </p:txBody>
        </p:sp>
        <p:sp>
          <p:nvSpPr>
            <p:cNvPr id="11993" name="Google Shape;11993;p13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994" name="Google Shape;11994;p13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995" name="Google Shape;11995;p13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1996" name="Google Shape;11996;p13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1997" name="Google Shape;11997;p13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998" name="Google Shape;11998;p13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999" name="Google Shape;11999;p13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00" name="Google Shape;12000;p13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p>
          </p:txBody>
        </p:sp>
        <p:sp>
          <p:nvSpPr>
            <p:cNvPr id="12001" name="Google Shape;12001;p13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002" name="Google Shape;12002;p13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03" name="Google Shape;12003;p134"/>
          <p:cNvGrpSpPr/>
          <p:nvPr/>
        </p:nvGrpSpPr>
        <p:grpSpPr>
          <a:xfrm>
            <a:off x="10039215" y="2987212"/>
            <a:ext cx="474484" cy="483056"/>
            <a:chOff x="7529411" y="2414659"/>
            <a:chExt cx="355863" cy="362292"/>
          </a:xfrm>
          <a:solidFill>
            <a:srgbClr val="C00000"/>
          </a:solidFill>
        </p:grpSpPr>
        <p:sp>
          <p:nvSpPr>
            <p:cNvPr id="12004" name="Google Shape;12004;p13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005" name="Google Shape;12005;p13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p>
          </p:txBody>
        </p:sp>
        <p:sp>
          <p:nvSpPr>
            <p:cNvPr id="12006" name="Google Shape;12006;p13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007" name="Google Shape;12007;p13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008" name="Google Shape;12008;p13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009" name="Google Shape;12009;p13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2010" name="Google Shape;12010;p13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011" name="Google Shape;12011;p13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012" name="Google Shape;12012;p13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p>
          </p:txBody>
        </p:sp>
        <p:sp>
          <p:nvSpPr>
            <p:cNvPr id="12013" name="Google Shape;12013;p13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14" name="Google Shape;12014;p13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15" name="Google Shape;12015;p13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16" name="Google Shape;12016;p134"/>
          <p:cNvGrpSpPr/>
          <p:nvPr/>
        </p:nvGrpSpPr>
        <p:grpSpPr>
          <a:xfrm>
            <a:off x="7644259" y="3009958"/>
            <a:ext cx="595768" cy="436079"/>
            <a:chOff x="5733194" y="2431718"/>
            <a:chExt cx="446826" cy="327059"/>
          </a:xfrm>
          <a:solidFill>
            <a:srgbClr val="C00000"/>
          </a:solidFill>
        </p:grpSpPr>
        <p:sp>
          <p:nvSpPr>
            <p:cNvPr id="12017" name="Google Shape;12017;p13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2018" name="Google Shape;12018;p13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019" name="Google Shape;12019;p13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20" name="Google Shape;12020;p134"/>
          <p:cNvGrpSpPr/>
          <p:nvPr/>
        </p:nvGrpSpPr>
        <p:grpSpPr>
          <a:xfrm>
            <a:off x="6502373" y="2991753"/>
            <a:ext cx="543699" cy="475503"/>
            <a:chOff x="4876780" y="2418064"/>
            <a:chExt cx="407774" cy="356627"/>
          </a:xfrm>
          <a:solidFill>
            <a:srgbClr val="C00000"/>
          </a:solidFill>
        </p:grpSpPr>
        <p:sp>
          <p:nvSpPr>
            <p:cNvPr id="12021" name="Google Shape;12021;p13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022" name="Google Shape;12022;p13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p>
          </p:txBody>
        </p:sp>
        <p:sp>
          <p:nvSpPr>
            <p:cNvPr id="12023" name="Google Shape;12023;p13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2024" name="Google Shape;12024;p13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2025" name="Google Shape;12025;p13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2026" name="Google Shape;12026;p13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2027" name="Google Shape;12027;p13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2028" name="Google Shape;12028;p13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29" name="Google Shape;12029;p134"/>
          <p:cNvGrpSpPr/>
          <p:nvPr/>
        </p:nvGrpSpPr>
        <p:grpSpPr>
          <a:xfrm>
            <a:off x="9427830" y="2982162"/>
            <a:ext cx="531095" cy="494684"/>
            <a:chOff x="7070872" y="2410871"/>
            <a:chExt cx="398321" cy="371013"/>
          </a:xfrm>
          <a:solidFill>
            <a:srgbClr val="C00000"/>
          </a:solidFill>
        </p:grpSpPr>
        <p:sp>
          <p:nvSpPr>
            <p:cNvPr id="12030" name="Google Shape;12030;p13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p>
          </p:txBody>
        </p:sp>
        <p:sp>
          <p:nvSpPr>
            <p:cNvPr id="12031" name="Google Shape;12031;p13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p>
          </p:txBody>
        </p:sp>
        <p:sp>
          <p:nvSpPr>
            <p:cNvPr id="12032" name="Google Shape;12032;p13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2033" name="Google Shape;12033;p13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034" name="Google Shape;12034;p134"/>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2035" name="Google Shape;12035;p134"/>
          <p:cNvGrpSpPr/>
          <p:nvPr/>
        </p:nvGrpSpPr>
        <p:grpSpPr>
          <a:xfrm>
            <a:off x="7091013" y="3743815"/>
            <a:ext cx="494684" cy="294383"/>
            <a:chOff x="5318259" y="2982111"/>
            <a:chExt cx="371013" cy="220787"/>
          </a:xfrm>
          <a:solidFill>
            <a:srgbClr val="C00000"/>
          </a:solidFill>
        </p:grpSpPr>
        <p:sp>
          <p:nvSpPr>
            <p:cNvPr id="12036" name="Google Shape;12036;p13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p>
          </p:txBody>
        </p:sp>
        <p:sp>
          <p:nvSpPr>
            <p:cNvPr id="12037" name="Google Shape;12037;p13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38" name="Google Shape;12038;p13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2039" name="Google Shape;12039;p13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p>
          </p:txBody>
        </p:sp>
        <p:sp>
          <p:nvSpPr>
            <p:cNvPr id="12040" name="Google Shape;12040;p13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41" name="Google Shape;12041;p13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042" name="Google Shape;12042;p13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p>
          </p:txBody>
        </p:sp>
        <p:sp>
          <p:nvSpPr>
            <p:cNvPr id="12043" name="Google Shape;12043;p13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44" name="Google Shape;12044;p134"/>
          <p:cNvGrpSpPr/>
          <p:nvPr/>
        </p:nvGrpSpPr>
        <p:grpSpPr>
          <a:xfrm>
            <a:off x="9431905" y="3642010"/>
            <a:ext cx="495193" cy="495745"/>
            <a:chOff x="7073928" y="2905757"/>
            <a:chExt cx="371395" cy="371809"/>
          </a:xfrm>
          <a:solidFill>
            <a:srgbClr val="C00000"/>
          </a:solidFill>
        </p:grpSpPr>
        <p:sp>
          <p:nvSpPr>
            <p:cNvPr id="12045" name="Google Shape;12045;p13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046" name="Google Shape;12046;p13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p>
          </p:txBody>
        </p:sp>
        <p:sp>
          <p:nvSpPr>
            <p:cNvPr id="12047" name="Google Shape;12047;p13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48" name="Google Shape;12048;p134"/>
          <p:cNvGrpSpPr/>
          <p:nvPr/>
        </p:nvGrpSpPr>
        <p:grpSpPr>
          <a:xfrm>
            <a:off x="8251104" y="3708212"/>
            <a:ext cx="495193" cy="363809"/>
            <a:chOff x="6188327" y="2955408"/>
            <a:chExt cx="371395" cy="272857"/>
          </a:xfrm>
          <a:solidFill>
            <a:srgbClr val="C00000"/>
          </a:solidFill>
        </p:grpSpPr>
        <p:sp>
          <p:nvSpPr>
            <p:cNvPr id="12049" name="Google Shape;12049;p13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p>
          </p:txBody>
        </p:sp>
        <p:sp>
          <p:nvSpPr>
            <p:cNvPr id="12050" name="Google Shape;12050;p13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51" name="Google Shape;12051;p134"/>
          <p:cNvGrpSpPr/>
          <p:nvPr/>
        </p:nvGrpSpPr>
        <p:grpSpPr>
          <a:xfrm>
            <a:off x="10028606" y="3642519"/>
            <a:ext cx="479535" cy="494684"/>
            <a:chOff x="7521454" y="2906139"/>
            <a:chExt cx="359651" cy="371013"/>
          </a:xfrm>
          <a:solidFill>
            <a:srgbClr val="C00000"/>
          </a:solidFill>
        </p:grpSpPr>
        <p:sp>
          <p:nvSpPr>
            <p:cNvPr id="12052" name="Google Shape;12052;p13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053" name="Google Shape;12053;p13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054" name="Google Shape;12054;p13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p>
          </p:txBody>
        </p:sp>
        <p:sp>
          <p:nvSpPr>
            <p:cNvPr id="12055" name="Google Shape;12055;p13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056" name="Google Shape;12056;p13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57" name="Google Shape;12057;p134"/>
          <p:cNvGrpSpPr/>
          <p:nvPr/>
        </p:nvGrpSpPr>
        <p:grpSpPr>
          <a:xfrm>
            <a:off x="7710461" y="3643029"/>
            <a:ext cx="402215" cy="494684"/>
            <a:chOff x="5782845" y="2906521"/>
            <a:chExt cx="301661" cy="371013"/>
          </a:xfrm>
          <a:solidFill>
            <a:srgbClr val="C00000"/>
          </a:solidFill>
        </p:grpSpPr>
        <p:sp>
          <p:nvSpPr>
            <p:cNvPr id="12058" name="Google Shape;12058;p13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059" name="Google Shape;12059;p13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2060" name="Google Shape;12060;p13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61" name="Google Shape;12061;p134"/>
          <p:cNvGrpSpPr/>
          <p:nvPr/>
        </p:nvGrpSpPr>
        <p:grpSpPr>
          <a:xfrm>
            <a:off x="8840719" y="3657669"/>
            <a:ext cx="495703" cy="465912"/>
            <a:chOff x="6630539" y="2917502"/>
            <a:chExt cx="371777" cy="349434"/>
          </a:xfrm>
          <a:solidFill>
            <a:srgbClr val="C00000"/>
          </a:solidFill>
        </p:grpSpPr>
        <p:sp>
          <p:nvSpPr>
            <p:cNvPr id="12062" name="Google Shape;12062;p13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p>
          </p:txBody>
        </p:sp>
        <p:sp>
          <p:nvSpPr>
            <p:cNvPr id="12063" name="Google Shape;12063;p13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2064" name="Google Shape;12064;p13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65" name="Google Shape;12065;p13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66" name="Google Shape;12066;p13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2067" name="Google Shape;12067;p13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p>
          </p:txBody>
        </p:sp>
        <p:sp>
          <p:nvSpPr>
            <p:cNvPr id="12068" name="Google Shape;12068;p13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69" name="Google Shape;12069;p134"/>
          <p:cNvGrpSpPr/>
          <p:nvPr/>
        </p:nvGrpSpPr>
        <p:grpSpPr>
          <a:xfrm>
            <a:off x="2895299" y="4259973"/>
            <a:ext cx="544208" cy="458316"/>
            <a:chOff x="2171474" y="3369229"/>
            <a:chExt cx="408156" cy="343737"/>
          </a:xfrm>
          <a:solidFill>
            <a:srgbClr val="C00000"/>
          </a:solidFill>
        </p:grpSpPr>
        <p:sp>
          <p:nvSpPr>
            <p:cNvPr id="12070" name="Google Shape;12070;p13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p>
          </p:txBody>
        </p:sp>
        <p:sp>
          <p:nvSpPr>
            <p:cNvPr id="12071" name="Google Shape;12071;p13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72" name="Google Shape;12072;p13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2073" name="Google Shape;12073;p13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74" name="Google Shape;12074;p134"/>
          <p:cNvGrpSpPr/>
          <p:nvPr/>
        </p:nvGrpSpPr>
        <p:grpSpPr>
          <a:xfrm>
            <a:off x="6521597" y="3667811"/>
            <a:ext cx="446179" cy="446179"/>
            <a:chOff x="4891198" y="2925108"/>
            <a:chExt cx="334634" cy="334634"/>
          </a:xfrm>
          <a:solidFill>
            <a:srgbClr val="C00000"/>
          </a:solidFill>
        </p:grpSpPr>
        <p:sp>
          <p:nvSpPr>
            <p:cNvPr id="12075" name="Google Shape;12075;p13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2076" name="Google Shape;12076;p13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2077" name="Google Shape;12077;p13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p>
          </p:txBody>
        </p:sp>
        <p:sp>
          <p:nvSpPr>
            <p:cNvPr id="12078" name="Google Shape;12078;p13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p>
          </p:txBody>
        </p:sp>
        <p:sp>
          <p:nvSpPr>
            <p:cNvPr id="12079" name="Google Shape;12079;p13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0" name="Google Shape;12080;p13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1" name="Google Shape;12081;p13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2" name="Google Shape;12082;p13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83" name="Google Shape;12083;p134"/>
          <p:cNvGrpSpPr/>
          <p:nvPr/>
        </p:nvGrpSpPr>
        <p:grpSpPr>
          <a:xfrm>
            <a:off x="10634899" y="3667811"/>
            <a:ext cx="446221" cy="446179"/>
            <a:chOff x="7976174" y="2925108"/>
            <a:chExt cx="334666" cy="334634"/>
          </a:xfrm>
          <a:solidFill>
            <a:srgbClr val="C00000"/>
          </a:solidFill>
        </p:grpSpPr>
        <p:sp>
          <p:nvSpPr>
            <p:cNvPr id="12084" name="Google Shape;12084;p13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85" name="Google Shape;12085;p13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6" name="Google Shape;12086;p13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7" name="Google Shape;12087;p13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88" name="Google Shape;12088;p13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9" name="Google Shape;12089;p13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p>
          </p:txBody>
        </p:sp>
        <p:sp>
          <p:nvSpPr>
            <p:cNvPr id="12090" name="Google Shape;12090;p13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91" name="Google Shape;12091;p13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p>
          </p:txBody>
        </p:sp>
        <p:sp>
          <p:nvSpPr>
            <p:cNvPr id="12092" name="Google Shape;12092;p13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93" name="Google Shape;12093;p134"/>
          <p:cNvGrpSpPr/>
          <p:nvPr/>
        </p:nvGrpSpPr>
        <p:grpSpPr>
          <a:xfrm>
            <a:off x="4122610" y="4266509"/>
            <a:ext cx="472956" cy="443676"/>
            <a:chOff x="3091957" y="3374131"/>
            <a:chExt cx="354717" cy="332757"/>
          </a:xfrm>
          <a:solidFill>
            <a:srgbClr val="C00000"/>
          </a:solidFill>
        </p:grpSpPr>
        <p:sp>
          <p:nvSpPr>
            <p:cNvPr id="12094" name="Google Shape;12094;p13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p>
          </p:txBody>
        </p:sp>
        <p:sp>
          <p:nvSpPr>
            <p:cNvPr id="12095" name="Google Shape;12095;p13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p>
          </p:txBody>
        </p:sp>
        <p:sp>
          <p:nvSpPr>
            <p:cNvPr id="12096" name="Google Shape;12096;p13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97" name="Google Shape;12097;p13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98" name="Google Shape;12098;p13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099" name="Google Shape;12099;p13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00" name="Google Shape;12100;p134"/>
          <p:cNvGrpSpPr/>
          <p:nvPr/>
        </p:nvGrpSpPr>
        <p:grpSpPr>
          <a:xfrm>
            <a:off x="5317541" y="4274614"/>
            <a:ext cx="471939" cy="425173"/>
            <a:chOff x="3988156" y="3380210"/>
            <a:chExt cx="353954" cy="318880"/>
          </a:xfrm>
          <a:solidFill>
            <a:srgbClr val="C00000"/>
          </a:solidFill>
        </p:grpSpPr>
        <p:sp>
          <p:nvSpPr>
            <p:cNvPr id="12101" name="Google Shape;12101;p13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02" name="Google Shape;12102;p13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03" name="Google Shape;12103;p13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2104" name="Google Shape;12104;p13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p>
          </p:txBody>
        </p:sp>
        <p:sp>
          <p:nvSpPr>
            <p:cNvPr id="12105" name="Google Shape;12105;p13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06" name="Google Shape;12106;p134"/>
          <p:cNvGrpSpPr/>
          <p:nvPr/>
        </p:nvGrpSpPr>
        <p:grpSpPr>
          <a:xfrm>
            <a:off x="4721349" y="4257427"/>
            <a:ext cx="464343" cy="461584"/>
            <a:chOff x="3541011" y="3367320"/>
            <a:chExt cx="348257" cy="346188"/>
          </a:xfrm>
          <a:solidFill>
            <a:srgbClr val="C00000"/>
          </a:solidFill>
        </p:grpSpPr>
        <p:sp>
          <p:nvSpPr>
            <p:cNvPr id="12107" name="Google Shape;12107;p13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08" name="Google Shape;12108;p13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p>
          </p:txBody>
        </p:sp>
        <p:sp>
          <p:nvSpPr>
            <p:cNvPr id="12109" name="Google Shape;12109;p13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10" name="Google Shape;12110;p13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11" name="Google Shape;12111;p134"/>
          <p:cNvGrpSpPr/>
          <p:nvPr/>
        </p:nvGrpSpPr>
        <p:grpSpPr>
          <a:xfrm>
            <a:off x="1133457" y="4238245"/>
            <a:ext cx="492689" cy="500880"/>
            <a:chOff x="850092" y="3352934"/>
            <a:chExt cx="369517" cy="375660"/>
          </a:xfrm>
          <a:solidFill>
            <a:srgbClr val="C00000"/>
          </a:solidFill>
        </p:grpSpPr>
        <p:sp>
          <p:nvSpPr>
            <p:cNvPr id="12112" name="Google Shape;12112;p13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2113" name="Google Shape;12113;p13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2114" name="Google Shape;12114;p13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p>
          </p:txBody>
        </p:sp>
        <p:sp>
          <p:nvSpPr>
            <p:cNvPr id="12115" name="Google Shape;12115;p13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2116" name="Google Shape;12116;p13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17" name="Google Shape;12117;p134"/>
          <p:cNvGrpSpPr/>
          <p:nvPr/>
        </p:nvGrpSpPr>
        <p:grpSpPr>
          <a:xfrm>
            <a:off x="1752904" y="4245289"/>
            <a:ext cx="446221" cy="487131"/>
            <a:chOff x="1314678" y="3358217"/>
            <a:chExt cx="334666" cy="365348"/>
          </a:xfrm>
          <a:solidFill>
            <a:srgbClr val="C00000"/>
          </a:solidFill>
        </p:grpSpPr>
        <p:sp>
          <p:nvSpPr>
            <p:cNvPr id="12118" name="Google Shape;12118;p13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19" name="Google Shape;12119;p13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2120" name="Google Shape;12120;p13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p>
          </p:txBody>
        </p:sp>
        <p:sp>
          <p:nvSpPr>
            <p:cNvPr id="12121" name="Google Shape;12121;p13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p>
          </p:txBody>
        </p:sp>
        <p:sp>
          <p:nvSpPr>
            <p:cNvPr id="12122" name="Google Shape;12122;p13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23" name="Google Shape;12123;p134"/>
          <p:cNvGrpSpPr/>
          <p:nvPr/>
        </p:nvGrpSpPr>
        <p:grpSpPr>
          <a:xfrm>
            <a:off x="2331444" y="4264513"/>
            <a:ext cx="479025" cy="447707"/>
            <a:chOff x="1748582" y="3372635"/>
            <a:chExt cx="359269" cy="335780"/>
          </a:xfrm>
          <a:solidFill>
            <a:srgbClr val="C00000"/>
          </a:solidFill>
        </p:grpSpPr>
        <p:sp>
          <p:nvSpPr>
            <p:cNvPr id="12124" name="Google Shape;12124;p13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2125" name="Google Shape;12125;p134"/>
            <p:cNvGrpSpPr/>
            <p:nvPr/>
          </p:nvGrpSpPr>
          <p:grpSpPr>
            <a:xfrm>
              <a:off x="1748582" y="3372635"/>
              <a:ext cx="333520" cy="335780"/>
              <a:chOff x="1748582" y="3372635"/>
              <a:chExt cx="333520" cy="335780"/>
            </a:xfrm>
            <a:grpFill/>
          </p:grpSpPr>
          <p:sp>
            <p:nvSpPr>
              <p:cNvPr id="12126" name="Google Shape;12126;p13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27" name="Google Shape;12127;p13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28" name="Google Shape;12128;p13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2129" name="Google Shape;12129;p134"/>
          <p:cNvGrpSpPr/>
          <p:nvPr/>
        </p:nvGrpSpPr>
        <p:grpSpPr>
          <a:xfrm>
            <a:off x="3521324" y="4244780"/>
            <a:ext cx="487131" cy="486621"/>
            <a:chOff x="2640993" y="3357835"/>
            <a:chExt cx="365348" cy="364966"/>
          </a:xfrm>
          <a:solidFill>
            <a:srgbClr val="C00000"/>
          </a:solidFill>
        </p:grpSpPr>
        <p:sp>
          <p:nvSpPr>
            <p:cNvPr id="12130" name="Google Shape;12130;p13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p>
          </p:txBody>
        </p:sp>
        <p:sp>
          <p:nvSpPr>
            <p:cNvPr id="12131" name="Google Shape;12131;p13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132" name="Google Shape;12132;p13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33" name="Google Shape;12133;p13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134" name="Google Shape;12134;p13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35" name="Google Shape;12135;p13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36" name="Google Shape;12136;p13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137" name="Google Shape;12137;p13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38" name="Google Shape;12138;p13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39" name="Google Shape;12139;p13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40" name="Google Shape;12140;p134"/>
          <p:cNvGrpSpPr/>
          <p:nvPr/>
        </p:nvGrpSpPr>
        <p:grpSpPr>
          <a:xfrm>
            <a:off x="6515019" y="4255899"/>
            <a:ext cx="467397" cy="466931"/>
            <a:chOff x="4886264" y="3366174"/>
            <a:chExt cx="350548" cy="350198"/>
          </a:xfrm>
          <a:solidFill>
            <a:srgbClr val="C00000"/>
          </a:solidFill>
        </p:grpSpPr>
        <p:sp>
          <p:nvSpPr>
            <p:cNvPr id="12141" name="Google Shape;12141;p13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p>
          </p:txBody>
        </p:sp>
        <p:sp>
          <p:nvSpPr>
            <p:cNvPr id="12142" name="Google Shape;12142;p13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43" name="Google Shape;12143;p13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44" name="Google Shape;12144;p13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45" name="Google Shape;12145;p13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2146" name="Google Shape;12146;p13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47" name="Google Shape;12147;p13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p>
          </p:txBody>
        </p:sp>
        <p:sp>
          <p:nvSpPr>
            <p:cNvPr id="12148" name="Google Shape;12148;p13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49" name="Google Shape;12149;p13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50" name="Google Shape;12150;p13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p>
          </p:txBody>
        </p:sp>
        <p:sp>
          <p:nvSpPr>
            <p:cNvPr id="12151" name="Google Shape;12151;p13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p>
          </p:txBody>
        </p:sp>
        <p:sp>
          <p:nvSpPr>
            <p:cNvPr id="12152" name="Google Shape;12152;p13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p>
          </p:txBody>
        </p:sp>
        <p:sp>
          <p:nvSpPr>
            <p:cNvPr id="12153" name="Google Shape;12153;p13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54" name="Google Shape;12154;p134"/>
          <p:cNvGrpSpPr/>
          <p:nvPr/>
        </p:nvGrpSpPr>
        <p:grpSpPr>
          <a:xfrm>
            <a:off x="7109218" y="4319596"/>
            <a:ext cx="462857" cy="339579"/>
            <a:chOff x="5331913" y="3413947"/>
            <a:chExt cx="347143" cy="254684"/>
          </a:xfrm>
          <a:solidFill>
            <a:srgbClr val="C00000"/>
          </a:solidFill>
        </p:grpSpPr>
        <p:sp>
          <p:nvSpPr>
            <p:cNvPr id="12155" name="Google Shape;12155;p13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56" name="Google Shape;12156;p13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2157" name="Google Shape;12157;p13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58" name="Google Shape;12158;p13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p>
          </p:txBody>
        </p:sp>
        <p:sp>
          <p:nvSpPr>
            <p:cNvPr id="12159" name="Google Shape;12159;p13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60" name="Google Shape;12160;p13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61" name="Google Shape;12161;p134"/>
          <p:cNvGrpSpPr/>
          <p:nvPr/>
        </p:nvGrpSpPr>
        <p:grpSpPr>
          <a:xfrm>
            <a:off x="7702398" y="4314037"/>
            <a:ext cx="461839" cy="352691"/>
            <a:chOff x="5776798" y="3409778"/>
            <a:chExt cx="346379" cy="264518"/>
          </a:xfrm>
          <a:solidFill>
            <a:srgbClr val="C00000"/>
          </a:solidFill>
        </p:grpSpPr>
        <p:sp>
          <p:nvSpPr>
            <p:cNvPr id="12162" name="Google Shape;12162;p13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63" name="Google Shape;12163;p13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64" name="Google Shape;12164;p13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65" name="Google Shape;12165;p13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66" name="Google Shape;12166;p13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67" name="Google Shape;12167;p13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68" name="Google Shape;12168;p134"/>
          <p:cNvGrpSpPr/>
          <p:nvPr/>
        </p:nvGrpSpPr>
        <p:grpSpPr>
          <a:xfrm>
            <a:off x="9477354" y="4296341"/>
            <a:ext cx="459844" cy="387065"/>
            <a:chOff x="7108015" y="3396505"/>
            <a:chExt cx="344883" cy="290299"/>
          </a:xfrm>
          <a:solidFill>
            <a:srgbClr val="C00000"/>
          </a:solidFill>
        </p:grpSpPr>
        <p:sp>
          <p:nvSpPr>
            <p:cNvPr id="12169" name="Google Shape;12169;p13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2170" name="Google Shape;12170;p13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2171" name="Google Shape;12171;p13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172" name="Google Shape;12172;p13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73" name="Google Shape;12173;p134"/>
          <p:cNvGrpSpPr/>
          <p:nvPr/>
        </p:nvGrpSpPr>
        <p:grpSpPr>
          <a:xfrm>
            <a:off x="10069006" y="4288745"/>
            <a:ext cx="459844" cy="401748"/>
            <a:chOff x="7551754" y="3390808"/>
            <a:chExt cx="344883" cy="301311"/>
          </a:xfrm>
          <a:solidFill>
            <a:srgbClr val="C00000"/>
          </a:solidFill>
        </p:grpSpPr>
        <p:sp>
          <p:nvSpPr>
            <p:cNvPr id="12174" name="Google Shape;12174;p13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p>
          </p:txBody>
        </p:sp>
        <p:sp>
          <p:nvSpPr>
            <p:cNvPr id="12175" name="Google Shape;12175;p13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2176" name="Google Shape;12176;p13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p>
          </p:txBody>
        </p:sp>
        <p:sp>
          <p:nvSpPr>
            <p:cNvPr id="12177" name="Google Shape;12177;p13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p>
          </p:txBody>
        </p:sp>
        <p:sp>
          <p:nvSpPr>
            <p:cNvPr id="12178" name="Google Shape;12178;p13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p>
          </p:txBody>
        </p:sp>
        <p:sp>
          <p:nvSpPr>
            <p:cNvPr id="12179" name="Google Shape;12179;p13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2180" name="Google Shape;12180;p13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2181" name="Google Shape;12181;p13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182" name="Google Shape;12182;p13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p>
          </p:txBody>
        </p:sp>
        <p:sp>
          <p:nvSpPr>
            <p:cNvPr id="12183" name="Google Shape;12183;p13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2184" name="Google Shape;12184;p13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85" name="Google Shape;12185;p134"/>
          <p:cNvGrpSpPr/>
          <p:nvPr/>
        </p:nvGrpSpPr>
        <p:grpSpPr>
          <a:xfrm>
            <a:off x="8942780" y="4284204"/>
            <a:ext cx="348193" cy="411339"/>
            <a:chOff x="6707084" y="3387403"/>
            <a:chExt cx="261145" cy="308504"/>
          </a:xfrm>
          <a:solidFill>
            <a:srgbClr val="C00000"/>
          </a:solidFill>
        </p:grpSpPr>
        <p:sp>
          <p:nvSpPr>
            <p:cNvPr id="12186" name="Google Shape;12186;p13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2187" name="Google Shape;12187;p13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2188" name="Google Shape;12188;p13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p>
          </p:txBody>
        </p:sp>
        <p:sp>
          <p:nvSpPr>
            <p:cNvPr id="12189" name="Google Shape;12189;p13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90" name="Google Shape;12190;p134"/>
          <p:cNvGrpSpPr/>
          <p:nvPr/>
        </p:nvGrpSpPr>
        <p:grpSpPr>
          <a:xfrm>
            <a:off x="1131971" y="5497850"/>
            <a:ext cx="503765" cy="432557"/>
            <a:chOff x="848978" y="4297637"/>
            <a:chExt cx="377824" cy="324418"/>
          </a:xfrm>
          <a:solidFill>
            <a:srgbClr val="C00000"/>
          </a:solidFill>
        </p:grpSpPr>
        <p:sp>
          <p:nvSpPr>
            <p:cNvPr id="12191" name="Google Shape;12191;p13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92" name="Google Shape;12192;p13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93" name="Google Shape;12193;p134"/>
          <p:cNvGrpSpPr/>
          <p:nvPr/>
        </p:nvGrpSpPr>
        <p:grpSpPr>
          <a:xfrm>
            <a:off x="2339040" y="5483125"/>
            <a:ext cx="468585" cy="461287"/>
            <a:chOff x="1754279" y="4286593"/>
            <a:chExt cx="351439" cy="345965"/>
          </a:xfrm>
          <a:solidFill>
            <a:srgbClr val="C00000"/>
          </a:solidFill>
        </p:grpSpPr>
        <p:sp>
          <p:nvSpPr>
            <p:cNvPr id="12194" name="Google Shape;12194;p13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195" name="Google Shape;12195;p13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p>
          </p:txBody>
        </p:sp>
        <p:sp>
          <p:nvSpPr>
            <p:cNvPr id="12196" name="Google Shape;12196;p13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p>
          </p:txBody>
        </p:sp>
        <p:sp>
          <p:nvSpPr>
            <p:cNvPr id="12197" name="Google Shape;12197;p13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98" name="Google Shape;12198;p13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99" name="Google Shape;12199;p134"/>
          <p:cNvGrpSpPr/>
          <p:nvPr/>
        </p:nvGrpSpPr>
        <p:grpSpPr>
          <a:xfrm>
            <a:off x="5328151" y="5489235"/>
            <a:ext cx="448683" cy="446731"/>
            <a:chOff x="3996113" y="4291176"/>
            <a:chExt cx="336512" cy="335048"/>
          </a:xfrm>
          <a:solidFill>
            <a:srgbClr val="C00000"/>
          </a:solidFill>
        </p:grpSpPr>
        <p:sp>
          <p:nvSpPr>
            <p:cNvPr id="12200" name="Google Shape;12200;p13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p>
          </p:txBody>
        </p:sp>
        <p:sp>
          <p:nvSpPr>
            <p:cNvPr id="12201" name="Google Shape;12201;p13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2202" name="Google Shape;12202;p13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203" name="Google Shape;12203;p134"/>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2204" name="Google Shape;12204;p134"/>
          <p:cNvGrpSpPr/>
          <p:nvPr/>
        </p:nvGrpSpPr>
        <p:grpSpPr>
          <a:xfrm>
            <a:off x="2905442" y="5481682"/>
            <a:ext cx="530033" cy="464893"/>
            <a:chOff x="2179081" y="4285511"/>
            <a:chExt cx="397525" cy="348670"/>
          </a:xfrm>
          <a:solidFill>
            <a:srgbClr val="C00000"/>
          </a:solidFill>
        </p:grpSpPr>
        <p:sp>
          <p:nvSpPr>
            <p:cNvPr id="12205" name="Google Shape;12205;p13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p>
          </p:txBody>
        </p:sp>
        <p:sp>
          <p:nvSpPr>
            <p:cNvPr id="12206" name="Google Shape;12206;p13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07" name="Google Shape;12207;p134"/>
          <p:cNvGrpSpPr/>
          <p:nvPr/>
        </p:nvGrpSpPr>
        <p:grpSpPr>
          <a:xfrm>
            <a:off x="4778935" y="5494329"/>
            <a:ext cx="356765" cy="439220"/>
            <a:chOff x="3584201" y="4294996"/>
            <a:chExt cx="267574" cy="329415"/>
          </a:xfrm>
          <a:solidFill>
            <a:srgbClr val="C00000"/>
          </a:solidFill>
        </p:grpSpPr>
        <p:sp>
          <p:nvSpPr>
            <p:cNvPr id="12208" name="Google Shape;12208;p13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p>
          </p:txBody>
        </p:sp>
        <p:sp>
          <p:nvSpPr>
            <p:cNvPr id="12209" name="Google Shape;12209;p13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p>
          </p:txBody>
        </p:sp>
        <p:sp>
          <p:nvSpPr>
            <p:cNvPr id="12210" name="Google Shape;12210;p13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p>
          </p:txBody>
        </p:sp>
        <p:sp>
          <p:nvSpPr>
            <p:cNvPr id="12211" name="Google Shape;12211;p13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12" name="Google Shape;12212;p134"/>
          <p:cNvGrpSpPr/>
          <p:nvPr/>
        </p:nvGrpSpPr>
        <p:grpSpPr>
          <a:xfrm>
            <a:off x="4110474" y="5495305"/>
            <a:ext cx="501261" cy="437097"/>
            <a:chOff x="3082855" y="4295728"/>
            <a:chExt cx="375946" cy="327823"/>
          </a:xfrm>
          <a:solidFill>
            <a:srgbClr val="C00000"/>
          </a:solidFill>
        </p:grpSpPr>
        <p:sp>
          <p:nvSpPr>
            <p:cNvPr id="12213" name="Google Shape;12213;p13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p>
          </p:txBody>
        </p:sp>
        <p:sp>
          <p:nvSpPr>
            <p:cNvPr id="12214" name="Google Shape;12214;p13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p>
          </p:txBody>
        </p:sp>
        <p:sp>
          <p:nvSpPr>
            <p:cNvPr id="12215" name="Google Shape;12215;p13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2216" name="Google Shape;12216;p13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17" name="Google Shape;12217;p13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p>
          </p:txBody>
        </p:sp>
        <p:sp>
          <p:nvSpPr>
            <p:cNvPr id="12218" name="Google Shape;12218;p13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19" name="Google Shape;12219;p13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p>
          </p:txBody>
        </p:sp>
        <p:sp>
          <p:nvSpPr>
            <p:cNvPr id="12220" name="Google Shape;12220;p13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221" name="Google Shape;12221;p13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22" name="Google Shape;12222;p13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223" name="Google Shape;12223;p13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24" name="Google Shape;12224;p134"/>
          <p:cNvGrpSpPr/>
          <p:nvPr/>
        </p:nvGrpSpPr>
        <p:grpSpPr>
          <a:xfrm>
            <a:off x="3665355" y="5489235"/>
            <a:ext cx="201108" cy="449235"/>
            <a:chOff x="2749016" y="4291176"/>
            <a:chExt cx="150831" cy="336926"/>
          </a:xfrm>
          <a:solidFill>
            <a:srgbClr val="C00000"/>
          </a:solidFill>
        </p:grpSpPr>
        <p:sp>
          <p:nvSpPr>
            <p:cNvPr id="12225" name="Google Shape;12225;p13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226" name="Google Shape;12226;p13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227" name="Google Shape;12227;p13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p>
          </p:txBody>
        </p:sp>
        <p:sp>
          <p:nvSpPr>
            <p:cNvPr id="12228" name="Google Shape;12228;p13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29" name="Google Shape;12229;p134"/>
          <p:cNvGrpSpPr/>
          <p:nvPr/>
        </p:nvGrpSpPr>
        <p:grpSpPr>
          <a:xfrm>
            <a:off x="9503622" y="5473576"/>
            <a:ext cx="331005" cy="482589"/>
            <a:chOff x="7127716" y="4279432"/>
            <a:chExt cx="248254" cy="361942"/>
          </a:xfrm>
          <a:solidFill>
            <a:srgbClr val="C00000"/>
          </a:solidFill>
        </p:grpSpPr>
        <p:sp>
          <p:nvSpPr>
            <p:cNvPr id="12230" name="Google Shape;12230;p13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231" name="Google Shape;12231;p13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232" name="Google Shape;12232;p13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33" name="Google Shape;12233;p13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34" name="Google Shape;12234;p13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235" name="Google Shape;12235;p13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2236" name="Google Shape;12236;p13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2237" name="Google Shape;12237;p13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2238" name="Google Shape;12238;p13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39" name="Google Shape;12239;p134"/>
          <p:cNvGrpSpPr/>
          <p:nvPr/>
        </p:nvGrpSpPr>
        <p:grpSpPr>
          <a:xfrm>
            <a:off x="10087211" y="5473576"/>
            <a:ext cx="331007" cy="482589"/>
            <a:chOff x="7565408" y="4279432"/>
            <a:chExt cx="248255" cy="361942"/>
          </a:xfrm>
          <a:solidFill>
            <a:srgbClr val="C00000"/>
          </a:solidFill>
        </p:grpSpPr>
        <p:sp>
          <p:nvSpPr>
            <p:cNvPr id="12240" name="Google Shape;12240;p13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41" name="Google Shape;12241;p13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42" name="Google Shape;12242;p13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43" name="Google Shape;12243;p13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244" name="Google Shape;12244;p13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2245" name="Google Shape;12245;p13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246" name="Google Shape;12246;p13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2247" name="Google Shape;12247;p13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48" name="Google Shape;12248;p134"/>
          <p:cNvGrpSpPr/>
          <p:nvPr/>
        </p:nvGrpSpPr>
        <p:grpSpPr>
          <a:xfrm>
            <a:off x="8352145" y="5473576"/>
            <a:ext cx="300664" cy="482080"/>
            <a:chOff x="6264109" y="4279432"/>
            <a:chExt cx="225498" cy="361560"/>
          </a:xfrm>
          <a:solidFill>
            <a:srgbClr val="C00000"/>
          </a:solidFill>
        </p:grpSpPr>
        <p:sp>
          <p:nvSpPr>
            <p:cNvPr id="12249" name="Google Shape;12249;p13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p>
          </p:txBody>
        </p:sp>
        <p:sp>
          <p:nvSpPr>
            <p:cNvPr id="12250" name="Google Shape;12250;p13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51" name="Google Shape;12251;p134"/>
          <p:cNvGrpSpPr/>
          <p:nvPr/>
        </p:nvGrpSpPr>
        <p:grpSpPr>
          <a:xfrm>
            <a:off x="10572771" y="5480153"/>
            <a:ext cx="527021" cy="468416"/>
            <a:chOff x="7929578" y="4284365"/>
            <a:chExt cx="395266" cy="351312"/>
          </a:xfrm>
          <a:solidFill>
            <a:srgbClr val="C00000"/>
          </a:solidFill>
        </p:grpSpPr>
        <p:sp>
          <p:nvSpPr>
            <p:cNvPr id="12252" name="Google Shape;12252;p13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53" name="Google Shape;12253;p13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p>
          </p:txBody>
        </p:sp>
        <p:sp>
          <p:nvSpPr>
            <p:cNvPr id="12254" name="Google Shape;12254;p13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55" name="Google Shape;12255;p13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56" name="Google Shape;12256;p134"/>
          <p:cNvGrpSpPr/>
          <p:nvPr/>
        </p:nvGrpSpPr>
        <p:grpSpPr>
          <a:xfrm>
            <a:off x="8794003" y="5532703"/>
            <a:ext cx="568420" cy="443768"/>
            <a:chOff x="6639652" y="4323777"/>
            <a:chExt cx="426315" cy="332826"/>
          </a:xfrm>
          <a:solidFill>
            <a:srgbClr val="C00000"/>
          </a:solidFill>
        </p:grpSpPr>
        <p:sp>
          <p:nvSpPr>
            <p:cNvPr id="12257" name="Google Shape;12257;p13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p>
          </p:txBody>
        </p:sp>
        <p:sp>
          <p:nvSpPr>
            <p:cNvPr id="12258" name="Google Shape;12258;p13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p>
          </p:txBody>
        </p:sp>
        <p:sp>
          <p:nvSpPr>
            <p:cNvPr id="12259" name="Google Shape;12259;p13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p>
          </p:txBody>
        </p:sp>
        <p:sp>
          <p:nvSpPr>
            <p:cNvPr id="12260" name="Google Shape;12260;p13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2261" name="Google Shape;12261;p13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2262" name="Google Shape;12262;p13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63" name="Google Shape;12263;p13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264" name="Google Shape;12264;p13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265" name="Google Shape;12265;p13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266" name="Google Shape;12266;p13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67" name="Google Shape;12267;p134"/>
          <p:cNvGrpSpPr/>
          <p:nvPr/>
        </p:nvGrpSpPr>
        <p:grpSpPr>
          <a:xfrm>
            <a:off x="7143550" y="5497850"/>
            <a:ext cx="383033" cy="435061"/>
            <a:chOff x="5357662" y="4297637"/>
            <a:chExt cx="287275" cy="326296"/>
          </a:xfrm>
          <a:solidFill>
            <a:srgbClr val="C00000"/>
          </a:solidFill>
        </p:grpSpPr>
        <p:sp>
          <p:nvSpPr>
            <p:cNvPr id="12268" name="Google Shape;12268;p13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p>
          </p:txBody>
        </p:sp>
        <p:sp>
          <p:nvSpPr>
            <p:cNvPr id="12269" name="Google Shape;12269;p13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p>
          </p:txBody>
        </p:sp>
        <p:sp>
          <p:nvSpPr>
            <p:cNvPr id="12270" name="Google Shape;12270;p13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p>
          </p:txBody>
        </p:sp>
        <p:sp>
          <p:nvSpPr>
            <p:cNvPr id="12271" name="Google Shape;12271;p13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p>
          </p:txBody>
        </p:sp>
        <p:sp>
          <p:nvSpPr>
            <p:cNvPr id="12272" name="Google Shape;12272;p13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73" name="Google Shape;12273;p134"/>
          <p:cNvGrpSpPr/>
          <p:nvPr/>
        </p:nvGrpSpPr>
        <p:grpSpPr>
          <a:xfrm>
            <a:off x="7698833" y="5493733"/>
            <a:ext cx="442148" cy="442232"/>
            <a:chOff x="5774124" y="4294550"/>
            <a:chExt cx="331611" cy="331674"/>
          </a:xfrm>
          <a:solidFill>
            <a:srgbClr val="C00000"/>
          </a:solidFill>
        </p:grpSpPr>
        <p:sp>
          <p:nvSpPr>
            <p:cNvPr id="12274" name="Google Shape;12274;p13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75" name="Google Shape;12275;p13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76" name="Google Shape;12276;p134"/>
          <p:cNvGrpSpPr/>
          <p:nvPr/>
        </p:nvGrpSpPr>
        <p:grpSpPr>
          <a:xfrm>
            <a:off x="6520580" y="5484186"/>
            <a:ext cx="461329" cy="461372"/>
            <a:chOff x="4890434" y="4287389"/>
            <a:chExt cx="345997" cy="346029"/>
          </a:xfrm>
          <a:solidFill>
            <a:srgbClr val="C00000"/>
          </a:solidFill>
        </p:grpSpPr>
        <p:sp>
          <p:nvSpPr>
            <p:cNvPr id="12277" name="Google Shape;12277;p13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2278" name="Google Shape;12278;p13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p>
          </p:txBody>
        </p:sp>
        <p:sp>
          <p:nvSpPr>
            <p:cNvPr id="12279" name="Google Shape;12279;p13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80" name="Google Shape;12280;p13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2281" name="Google Shape;12281;p13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82" name="Google Shape;12282;p13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2283" name="Google Shape;12283;p13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84" name="Google Shape;12284;p134"/>
          <p:cNvGrpSpPr/>
          <p:nvPr/>
        </p:nvGrpSpPr>
        <p:grpSpPr>
          <a:xfrm>
            <a:off x="2887746" y="4849080"/>
            <a:ext cx="563389" cy="457297"/>
            <a:chOff x="2165809" y="3811059"/>
            <a:chExt cx="422542" cy="342973"/>
          </a:xfrm>
          <a:solidFill>
            <a:srgbClr val="C00000"/>
          </a:solidFill>
        </p:grpSpPr>
        <p:sp>
          <p:nvSpPr>
            <p:cNvPr id="12285" name="Google Shape;12285;p13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2286" name="Google Shape;12286;p13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p>
          </p:txBody>
        </p:sp>
        <p:sp>
          <p:nvSpPr>
            <p:cNvPr id="12287" name="Google Shape;12287;p13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288" name="Google Shape;12288;p13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289" name="Google Shape;12289;p13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0" name="Google Shape;12290;p13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1" name="Google Shape;12291;p13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2" name="Google Shape;12292;p13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3" name="Google Shape;12293;p13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4" name="Google Shape;12294;p13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5" name="Google Shape;12295;p13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6" name="Google Shape;12296;p13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7" name="Google Shape;12297;p13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8" name="Google Shape;12298;p13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p>
          </p:txBody>
        </p:sp>
        <p:sp>
          <p:nvSpPr>
            <p:cNvPr id="12299" name="Google Shape;12299;p13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p>
          </p:txBody>
        </p:sp>
        <p:sp>
          <p:nvSpPr>
            <p:cNvPr id="12300" name="Google Shape;12300;p13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2301" name="Google Shape;12301;p13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302" name="Google Shape;12302;p13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303" name="Google Shape;12303;p134"/>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2304" name="Google Shape;12304;p134"/>
          <p:cNvGrpSpPr/>
          <p:nvPr/>
        </p:nvGrpSpPr>
        <p:grpSpPr>
          <a:xfrm>
            <a:off x="1204707" y="4842500"/>
            <a:ext cx="352733" cy="470963"/>
            <a:chOff x="903530" y="3806125"/>
            <a:chExt cx="264550" cy="353222"/>
          </a:xfrm>
          <a:solidFill>
            <a:srgbClr val="C00000"/>
          </a:solidFill>
        </p:grpSpPr>
        <p:sp>
          <p:nvSpPr>
            <p:cNvPr id="12305" name="Google Shape;12305;p13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2306" name="Google Shape;12306;p13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307" name="Google Shape;12307;p13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p>
          </p:txBody>
        </p:sp>
        <p:sp>
          <p:nvSpPr>
            <p:cNvPr id="12308" name="Google Shape;12308;p13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09" name="Google Shape;12309;p134"/>
          <p:cNvGrpSpPr/>
          <p:nvPr/>
        </p:nvGrpSpPr>
        <p:grpSpPr>
          <a:xfrm>
            <a:off x="3481945" y="4856166"/>
            <a:ext cx="568439" cy="443167"/>
            <a:chOff x="2611458" y="3816374"/>
            <a:chExt cx="426329" cy="332375"/>
          </a:xfrm>
          <a:solidFill>
            <a:srgbClr val="C00000"/>
          </a:solidFill>
        </p:grpSpPr>
        <p:sp>
          <p:nvSpPr>
            <p:cNvPr id="12310" name="Google Shape;12310;p13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11" name="Google Shape;12311;p13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2312" name="Google Shape;12312;p13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2313" name="Google Shape;12313;p13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p>
          </p:txBody>
        </p:sp>
        <p:sp>
          <p:nvSpPr>
            <p:cNvPr id="12314" name="Google Shape;12314;p13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p>
          </p:txBody>
        </p:sp>
        <p:sp>
          <p:nvSpPr>
            <p:cNvPr id="12315" name="Google Shape;12315;p13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p>
          </p:txBody>
        </p:sp>
        <p:sp>
          <p:nvSpPr>
            <p:cNvPr id="12316" name="Google Shape;12316;p13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p>
          </p:txBody>
        </p:sp>
        <p:sp>
          <p:nvSpPr>
            <p:cNvPr id="12317" name="Google Shape;12317;p13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p>
          </p:txBody>
        </p:sp>
        <p:sp>
          <p:nvSpPr>
            <p:cNvPr id="12318" name="Google Shape;12318;p13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p>
          </p:txBody>
        </p:sp>
        <p:sp>
          <p:nvSpPr>
            <p:cNvPr id="12319" name="Google Shape;12319;p13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320" name="Google Shape;12320;p134"/>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2321" name="Google Shape;12321;p134"/>
          <p:cNvGrpSpPr/>
          <p:nvPr/>
        </p:nvGrpSpPr>
        <p:grpSpPr>
          <a:xfrm>
            <a:off x="5359979" y="4841524"/>
            <a:ext cx="391605" cy="471939"/>
            <a:chOff x="4019984" y="3805393"/>
            <a:chExt cx="293704" cy="353954"/>
          </a:xfrm>
          <a:solidFill>
            <a:srgbClr val="C00000"/>
          </a:solidFill>
        </p:grpSpPr>
        <p:sp>
          <p:nvSpPr>
            <p:cNvPr id="12322" name="Google Shape;12322;p13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2323" name="Google Shape;12323;p13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24" name="Google Shape;12324;p134"/>
          <p:cNvGrpSpPr/>
          <p:nvPr/>
        </p:nvGrpSpPr>
        <p:grpSpPr>
          <a:xfrm>
            <a:off x="10675340" y="4287726"/>
            <a:ext cx="431539" cy="404252"/>
            <a:chOff x="8006505" y="3390044"/>
            <a:chExt cx="323654" cy="303189"/>
          </a:xfrm>
          <a:solidFill>
            <a:srgbClr val="C00000"/>
          </a:solidFill>
        </p:grpSpPr>
        <p:sp>
          <p:nvSpPr>
            <p:cNvPr id="12325" name="Google Shape;12325;p13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2326" name="Google Shape;12326;p13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p>
          </p:txBody>
        </p:sp>
        <p:sp>
          <p:nvSpPr>
            <p:cNvPr id="12327" name="Google Shape;12327;p13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p>
          </p:txBody>
        </p:sp>
        <p:sp>
          <p:nvSpPr>
            <p:cNvPr id="12328" name="Google Shape;12328;p13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29" name="Google Shape;12329;p13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330" name="Google Shape;12330;p13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31" name="Google Shape;12331;p134"/>
          <p:cNvGrpSpPr/>
          <p:nvPr/>
        </p:nvGrpSpPr>
        <p:grpSpPr>
          <a:xfrm>
            <a:off x="1732195" y="4843009"/>
            <a:ext cx="490653" cy="468416"/>
            <a:chOff x="1299146" y="3806507"/>
            <a:chExt cx="367990" cy="351312"/>
          </a:xfrm>
          <a:solidFill>
            <a:srgbClr val="C00000"/>
          </a:solidFill>
        </p:grpSpPr>
        <p:sp>
          <p:nvSpPr>
            <p:cNvPr id="12332" name="Google Shape;12332;p13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p>
          </p:txBody>
        </p:sp>
        <p:sp>
          <p:nvSpPr>
            <p:cNvPr id="12333" name="Google Shape;12333;p13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334" name="Google Shape;12334;p134"/>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2335" name="Google Shape;12335;p134"/>
          <p:cNvGrpSpPr/>
          <p:nvPr/>
        </p:nvGrpSpPr>
        <p:grpSpPr>
          <a:xfrm>
            <a:off x="4127660" y="4841525"/>
            <a:ext cx="470453" cy="472956"/>
            <a:chOff x="3095745" y="3805393"/>
            <a:chExt cx="352840" cy="354717"/>
          </a:xfrm>
          <a:solidFill>
            <a:srgbClr val="C00000"/>
          </a:solidFill>
        </p:grpSpPr>
        <p:sp>
          <p:nvSpPr>
            <p:cNvPr id="12336" name="Google Shape;12336;p13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2337" name="Google Shape;12337;p13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p>
          </p:txBody>
        </p:sp>
        <p:sp>
          <p:nvSpPr>
            <p:cNvPr id="12338" name="Google Shape;12338;p13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p>
          </p:txBody>
        </p:sp>
        <p:sp>
          <p:nvSpPr>
            <p:cNvPr id="12339" name="Google Shape;12339;p13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40" name="Google Shape;12340;p13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341" name="Google Shape;12341;p13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42" name="Google Shape;12342;p134"/>
          <p:cNvGrpSpPr/>
          <p:nvPr/>
        </p:nvGrpSpPr>
        <p:grpSpPr>
          <a:xfrm>
            <a:off x="10067012" y="4877894"/>
            <a:ext cx="495193" cy="401705"/>
            <a:chOff x="7550258" y="3832670"/>
            <a:chExt cx="371395" cy="301279"/>
          </a:xfrm>
          <a:solidFill>
            <a:srgbClr val="C00000"/>
          </a:solidFill>
        </p:grpSpPr>
        <p:sp>
          <p:nvSpPr>
            <p:cNvPr id="12343" name="Google Shape;12343;p13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44" name="Google Shape;12344;p13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p>
          </p:txBody>
        </p:sp>
        <p:sp>
          <p:nvSpPr>
            <p:cNvPr id="12345" name="Google Shape;12345;p13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46" name="Google Shape;12346;p13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47" name="Google Shape;12347;p13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2348" name="Google Shape;12348;p13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49" name="Google Shape;12349;p13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50" name="Google Shape;12350;p13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51" name="Google Shape;12351;p13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52" name="Google Shape;12352;p13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2353" name="Google Shape;12353;p13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54" name="Google Shape;12354;p13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55" name="Google Shape;12355;p13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56" name="Google Shape;12356;p13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57" name="Google Shape;12357;p13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58" name="Google Shape;12358;p13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2359" name="Google Shape;12359;p13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60" name="Google Shape;12360;p13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361" name="Google Shape;12361;p134"/>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2362" name="Google Shape;12362;p134"/>
          <p:cNvGrpSpPr/>
          <p:nvPr/>
        </p:nvGrpSpPr>
        <p:grpSpPr>
          <a:xfrm>
            <a:off x="8879633" y="4845047"/>
            <a:ext cx="490144" cy="467397"/>
            <a:chOff x="6659725" y="3808035"/>
            <a:chExt cx="367608" cy="350548"/>
          </a:xfrm>
          <a:solidFill>
            <a:srgbClr val="C00000"/>
          </a:solidFill>
        </p:grpSpPr>
        <p:sp>
          <p:nvSpPr>
            <p:cNvPr id="12363" name="Google Shape;12363;p13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p>
          </p:txBody>
        </p:sp>
        <p:sp>
          <p:nvSpPr>
            <p:cNvPr id="12364" name="Google Shape;12364;p13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65" name="Google Shape;12365;p134"/>
          <p:cNvGrpSpPr/>
          <p:nvPr/>
        </p:nvGrpSpPr>
        <p:grpSpPr>
          <a:xfrm>
            <a:off x="8292522" y="4856675"/>
            <a:ext cx="475503" cy="445669"/>
            <a:chOff x="6219391" y="3816756"/>
            <a:chExt cx="356627" cy="334252"/>
          </a:xfrm>
          <a:solidFill>
            <a:srgbClr val="C00000"/>
          </a:solidFill>
        </p:grpSpPr>
        <p:sp>
          <p:nvSpPr>
            <p:cNvPr id="12366" name="Google Shape;12366;p13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p>
          </p:txBody>
        </p:sp>
        <p:sp>
          <p:nvSpPr>
            <p:cNvPr id="12367" name="Google Shape;12367;p13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p>
          </p:txBody>
        </p:sp>
        <p:sp>
          <p:nvSpPr>
            <p:cNvPr id="12368" name="Google Shape;12368;p13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p>
          </p:txBody>
        </p:sp>
        <p:sp>
          <p:nvSpPr>
            <p:cNvPr id="12369" name="Google Shape;12369;p13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70" name="Google Shape;12370;p134"/>
          <p:cNvGrpSpPr/>
          <p:nvPr/>
        </p:nvGrpSpPr>
        <p:grpSpPr>
          <a:xfrm>
            <a:off x="7704901" y="4870297"/>
            <a:ext cx="465403" cy="417407"/>
            <a:chOff x="5778676" y="3826972"/>
            <a:chExt cx="349052" cy="313055"/>
          </a:xfrm>
          <a:solidFill>
            <a:srgbClr val="C00000"/>
          </a:solidFill>
        </p:grpSpPr>
        <p:sp>
          <p:nvSpPr>
            <p:cNvPr id="12371" name="Google Shape;12371;p13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2372" name="Google Shape;12372;p13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73" name="Google Shape;12373;p13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p>
          </p:txBody>
        </p:sp>
        <p:sp>
          <p:nvSpPr>
            <p:cNvPr id="12374" name="Google Shape;12374;p13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2375" name="Google Shape;12375;p13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76" name="Google Shape;12376;p134"/>
          <p:cNvGrpSpPr/>
          <p:nvPr/>
        </p:nvGrpSpPr>
        <p:grpSpPr>
          <a:xfrm>
            <a:off x="7141046" y="4880397"/>
            <a:ext cx="398692" cy="397207"/>
            <a:chOff x="5355784" y="3834547"/>
            <a:chExt cx="299019" cy="297905"/>
          </a:xfrm>
          <a:solidFill>
            <a:srgbClr val="C00000"/>
          </a:solidFill>
        </p:grpSpPr>
        <p:sp>
          <p:nvSpPr>
            <p:cNvPr id="12377" name="Google Shape;12377;p13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p>
          </p:txBody>
        </p:sp>
        <p:sp>
          <p:nvSpPr>
            <p:cNvPr id="12378" name="Google Shape;12378;p13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p>
          </p:txBody>
        </p:sp>
        <p:sp>
          <p:nvSpPr>
            <p:cNvPr id="12379" name="Google Shape;12379;p13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p>
          </p:txBody>
        </p:sp>
        <p:sp>
          <p:nvSpPr>
            <p:cNvPr id="12380" name="Google Shape;12380;p13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81" name="Google Shape;12381;p134"/>
          <p:cNvGrpSpPr/>
          <p:nvPr/>
        </p:nvGrpSpPr>
        <p:grpSpPr>
          <a:xfrm>
            <a:off x="10715273" y="4844029"/>
            <a:ext cx="389568" cy="471980"/>
            <a:chOff x="8036455" y="3807271"/>
            <a:chExt cx="292176" cy="353985"/>
          </a:xfrm>
          <a:solidFill>
            <a:srgbClr val="C00000"/>
          </a:solidFill>
        </p:grpSpPr>
        <p:sp>
          <p:nvSpPr>
            <p:cNvPr id="12382" name="Google Shape;12382;p13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p>
          </p:txBody>
        </p:sp>
        <p:sp>
          <p:nvSpPr>
            <p:cNvPr id="12383" name="Google Shape;12383;p13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84" name="Google Shape;12384;p134"/>
          <p:cNvGrpSpPr/>
          <p:nvPr/>
        </p:nvGrpSpPr>
        <p:grpSpPr>
          <a:xfrm>
            <a:off x="6499870" y="4846066"/>
            <a:ext cx="460820" cy="467780"/>
            <a:chOff x="4874902" y="3808799"/>
            <a:chExt cx="345615" cy="350835"/>
          </a:xfrm>
          <a:solidFill>
            <a:srgbClr val="C00000"/>
          </a:solidFill>
        </p:grpSpPr>
        <p:sp>
          <p:nvSpPr>
            <p:cNvPr id="12385" name="Google Shape;12385;p13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p>
          </p:txBody>
        </p:sp>
        <p:sp>
          <p:nvSpPr>
            <p:cNvPr id="12386" name="Google Shape;12386;p13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87" name="Google Shape;12387;p13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p>
          </p:txBody>
        </p:sp>
        <p:sp>
          <p:nvSpPr>
            <p:cNvPr id="12388" name="Google Shape;12388;p13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p>
          </p:txBody>
        </p:sp>
        <p:sp>
          <p:nvSpPr>
            <p:cNvPr id="12389" name="Google Shape;12389;p13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2390" name="Google Shape;12390;p13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391" name="Google Shape;12391;p13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92" name="Google Shape;12392;p13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p>
          </p:txBody>
        </p:sp>
        <p:sp>
          <p:nvSpPr>
            <p:cNvPr id="12393" name="Google Shape;12393;p13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p>
          </p:txBody>
        </p:sp>
        <p:sp>
          <p:nvSpPr>
            <p:cNvPr id="12394" name="Google Shape;12394;p13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p>
          </p:txBody>
        </p:sp>
        <p:sp>
          <p:nvSpPr>
            <p:cNvPr id="12395" name="Google Shape;12395;p13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p>
          </p:txBody>
        </p:sp>
        <p:sp>
          <p:nvSpPr>
            <p:cNvPr id="12396" name="Google Shape;12396;p13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397" name="Google Shape;12397;p13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98" name="Google Shape;12398;p13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p>
          </p:txBody>
        </p:sp>
        <p:sp>
          <p:nvSpPr>
            <p:cNvPr id="12399" name="Google Shape;12399;p13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p>
          </p:txBody>
        </p:sp>
        <p:sp>
          <p:nvSpPr>
            <p:cNvPr id="12400" name="Google Shape;12400;p13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p>
          </p:txBody>
        </p:sp>
        <p:sp>
          <p:nvSpPr>
            <p:cNvPr id="12401" name="Google Shape;12401;p13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402" name="Google Shape;12402;p134"/>
          <p:cNvSpPr txBox="1"/>
          <p:nvPr/>
        </p:nvSpPr>
        <p:spPr>
          <a:xfrm>
            <a:off x="1132900" y="954633"/>
            <a:ext cx="4642800" cy="643200"/>
          </a:xfrm>
          <a:prstGeom prst="rect">
            <a:avLst/>
          </a:prstGeom>
          <a:noFill/>
          <a:ln>
            <a:noFill/>
          </a:ln>
        </p:spPr>
        <p:txBody>
          <a:bodyPr spcFirstLastPara="1" wrap="square" lIns="121900" tIns="121900" rIns="121900" bIns="121900" anchor="t" anchorCtr="0">
            <a:noAutofit/>
          </a:bodyPr>
          <a:lstStyle/>
          <a:p>
            <a:pPr algn="ctr"/>
            <a:r>
              <a:rPr lang="en" sz="3200" dirty="0">
                <a:solidFill>
                  <a:srgbClr val="C3151C"/>
                </a:solidFill>
              </a:rPr>
              <a:t>Business Icons</a:t>
            </a:r>
            <a:endParaRPr sz="3200" dirty="0">
              <a:solidFill>
                <a:srgbClr val="C3151C"/>
              </a:solidFill>
            </a:endParaRPr>
          </a:p>
        </p:txBody>
      </p:sp>
      <p:sp>
        <p:nvSpPr>
          <p:cNvPr id="12403" name="Google Shape;12403;p134"/>
          <p:cNvSpPr txBox="1"/>
          <p:nvPr/>
        </p:nvSpPr>
        <p:spPr>
          <a:xfrm>
            <a:off x="6477867" y="954633"/>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C3151C"/>
                </a:solidFill>
              </a:rPr>
              <a:t>Teamwork Icons</a:t>
            </a:r>
            <a:endParaRPr sz="3200">
              <a:solidFill>
                <a:srgbClr val="C3151C"/>
              </a:solidFill>
            </a:endParaRPr>
          </a:p>
        </p:txBody>
      </p:sp>
    </p:spTree>
    <p:extLst>
      <p:ext uri="{BB962C8B-B14F-4D97-AF65-F5344CB8AC3E}">
        <p14:creationId xmlns:p14="http://schemas.microsoft.com/office/powerpoint/2010/main" val="325121070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2407"/>
        <p:cNvGrpSpPr/>
        <p:nvPr/>
      </p:nvGrpSpPr>
      <p:grpSpPr>
        <a:xfrm>
          <a:off x="0" y="0"/>
          <a:ext cx="0" cy="0"/>
          <a:chOff x="0" y="0"/>
          <a:chExt cx="0" cy="0"/>
        </a:xfrm>
      </p:grpSpPr>
      <p:grpSp>
        <p:nvGrpSpPr>
          <p:cNvPr id="12408" name="Google Shape;12408;p135"/>
          <p:cNvGrpSpPr/>
          <p:nvPr/>
        </p:nvGrpSpPr>
        <p:grpSpPr>
          <a:xfrm>
            <a:off x="3605340" y="5444508"/>
            <a:ext cx="456192" cy="483605"/>
            <a:chOff x="2704005" y="4258781"/>
            <a:chExt cx="342144" cy="362704"/>
          </a:xfrm>
          <a:solidFill>
            <a:srgbClr val="C3151C"/>
          </a:solidFill>
        </p:grpSpPr>
        <p:sp>
          <p:nvSpPr>
            <p:cNvPr id="12409" name="Google Shape;12409;p13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p>
          </p:txBody>
        </p:sp>
        <p:sp>
          <p:nvSpPr>
            <p:cNvPr id="12410" name="Google Shape;12410;p13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p>
          </p:txBody>
        </p:sp>
        <p:sp>
          <p:nvSpPr>
            <p:cNvPr id="12411" name="Google Shape;12411;p13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p>
          </p:txBody>
        </p:sp>
        <p:sp>
          <p:nvSpPr>
            <p:cNvPr id="12412" name="Google Shape;12412;p13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13" name="Google Shape;12413;p13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p>
          </p:txBody>
        </p:sp>
        <p:sp>
          <p:nvSpPr>
            <p:cNvPr id="12414" name="Google Shape;12414;p13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p>
          </p:txBody>
        </p:sp>
        <p:sp>
          <p:nvSpPr>
            <p:cNvPr id="12415" name="Google Shape;12415;p13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16" name="Google Shape;12416;p135"/>
          <p:cNvGrpSpPr/>
          <p:nvPr/>
        </p:nvGrpSpPr>
        <p:grpSpPr>
          <a:xfrm>
            <a:off x="2876617" y="5444128"/>
            <a:ext cx="463247" cy="484493"/>
            <a:chOff x="2157462" y="4258496"/>
            <a:chExt cx="347435" cy="363370"/>
          </a:xfrm>
          <a:solidFill>
            <a:srgbClr val="C3151C"/>
          </a:solidFill>
        </p:grpSpPr>
        <p:sp>
          <p:nvSpPr>
            <p:cNvPr id="12417" name="Google Shape;12417;p13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p>
          </p:txBody>
        </p:sp>
        <p:sp>
          <p:nvSpPr>
            <p:cNvPr id="12418" name="Google Shape;12418;p13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p>
          </p:txBody>
        </p:sp>
        <p:sp>
          <p:nvSpPr>
            <p:cNvPr id="12419" name="Google Shape;12419;p13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20" name="Google Shape;12420;p135"/>
          <p:cNvGrpSpPr/>
          <p:nvPr/>
        </p:nvGrpSpPr>
        <p:grpSpPr>
          <a:xfrm>
            <a:off x="5347951" y="4784509"/>
            <a:ext cx="458220" cy="484281"/>
            <a:chOff x="4010963" y="3763781"/>
            <a:chExt cx="343665" cy="363211"/>
          </a:xfrm>
          <a:solidFill>
            <a:srgbClr val="C3151C"/>
          </a:solidFill>
        </p:grpSpPr>
        <p:sp>
          <p:nvSpPr>
            <p:cNvPr id="12421" name="Google Shape;12421;p13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p>
          </p:txBody>
        </p:sp>
        <p:sp>
          <p:nvSpPr>
            <p:cNvPr id="12422" name="Google Shape;12422;p13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23" name="Google Shape;12423;p13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424" name="Google Shape;12424;p13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2425" name="Google Shape;12425;p13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26" name="Google Shape;12426;p135"/>
          <p:cNvGrpSpPr/>
          <p:nvPr/>
        </p:nvGrpSpPr>
        <p:grpSpPr>
          <a:xfrm>
            <a:off x="2952057" y="4846813"/>
            <a:ext cx="490871" cy="414924"/>
            <a:chOff x="2214042" y="3810509"/>
            <a:chExt cx="368153" cy="311193"/>
          </a:xfrm>
          <a:solidFill>
            <a:srgbClr val="C3151C"/>
          </a:solidFill>
        </p:grpSpPr>
        <p:sp>
          <p:nvSpPr>
            <p:cNvPr id="12427" name="Google Shape;12427;p13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428" name="Google Shape;12428;p13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29" name="Google Shape;12429;p135"/>
          <p:cNvGrpSpPr/>
          <p:nvPr/>
        </p:nvGrpSpPr>
        <p:grpSpPr>
          <a:xfrm>
            <a:off x="2358585" y="4809093"/>
            <a:ext cx="490407" cy="490364"/>
            <a:chOff x="1768938" y="3782219"/>
            <a:chExt cx="367805" cy="367773"/>
          </a:xfrm>
          <a:solidFill>
            <a:srgbClr val="C3151C"/>
          </a:solidFill>
        </p:grpSpPr>
        <p:sp>
          <p:nvSpPr>
            <p:cNvPr id="12430" name="Google Shape;12430;p13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2431" name="Google Shape;12431;p13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2432" name="Google Shape;12432;p13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2433" name="Google Shape;12433;p13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p>
          </p:txBody>
        </p:sp>
        <p:sp>
          <p:nvSpPr>
            <p:cNvPr id="12434" name="Google Shape;12434;p13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35" name="Google Shape;12435;p135"/>
          <p:cNvGrpSpPr/>
          <p:nvPr/>
        </p:nvGrpSpPr>
        <p:grpSpPr>
          <a:xfrm>
            <a:off x="3575180" y="4830719"/>
            <a:ext cx="434059" cy="436551"/>
            <a:chOff x="2681385" y="3798439"/>
            <a:chExt cx="325544" cy="327413"/>
          </a:xfrm>
          <a:solidFill>
            <a:srgbClr val="C3151C"/>
          </a:solidFill>
        </p:grpSpPr>
        <p:sp>
          <p:nvSpPr>
            <p:cNvPr id="12436" name="Google Shape;12436;p13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p>
          </p:txBody>
        </p:sp>
        <p:sp>
          <p:nvSpPr>
            <p:cNvPr id="12437" name="Google Shape;12437;p13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p>
          </p:txBody>
        </p:sp>
        <p:sp>
          <p:nvSpPr>
            <p:cNvPr id="12438" name="Google Shape;12438;p13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39" name="Google Shape;12439;p13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40" name="Google Shape;12440;p13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p>
          </p:txBody>
        </p:sp>
        <p:sp>
          <p:nvSpPr>
            <p:cNvPr id="12441" name="Google Shape;12441;p13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p>
          </p:txBody>
        </p:sp>
        <p:sp>
          <p:nvSpPr>
            <p:cNvPr id="12442" name="Google Shape;12442;p13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43" name="Google Shape;12443;p135"/>
          <p:cNvGrpSpPr/>
          <p:nvPr/>
        </p:nvGrpSpPr>
        <p:grpSpPr>
          <a:xfrm>
            <a:off x="8325237" y="5450803"/>
            <a:ext cx="365672" cy="467765"/>
            <a:chOff x="6243928" y="4263502"/>
            <a:chExt cx="274254" cy="350824"/>
          </a:xfrm>
          <a:solidFill>
            <a:srgbClr val="C3151C"/>
          </a:solidFill>
        </p:grpSpPr>
        <p:sp>
          <p:nvSpPr>
            <p:cNvPr id="12444" name="Google Shape;12444;p13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445" name="Google Shape;12445;p13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446" name="Google Shape;12446;p13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2447" name="Google Shape;12447;p13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2448" name="Google Shape;12448;p13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p>
          </p:txBody>
        </p:sp>
        <p:sp>
          <p:nvSpPr>
            <p:cNvPr id="12449" name="Google Shape;12449;p13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50" name="Google Shape;12450;p13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51" name="Google Shape;12451;p13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52" name="Google Shape;12452;p135"/>
          <p:cNvGrpSpPr/>
          <p:nvPr/>
        </p:nvGrpSpPr>
        <p:grpSpPr>
          <a:xfrm>
            <a:off x="4747468" y="4783918"/>
            <a:ext cx="469793" cy="484873"/>
            <a:chOff x="3560600" y="3763338"/>
            <a:chExt cx="352345" cy="363655"/>
          </a:xfrm>
          <a:solidFill>
            <a:srgbClr val="C3151C"/>
          </a:solidFill>
        </p:grpSpPr>
        <p:sp>
          <p:nvSpPr>
            <p:cNvPr id="12453" name="Google Shape;12453;p13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p>
          </p:txBody>
        </p:sp>
        <p:sp>
          <p:nvSpPr>
            <p:cNvPr id="12454" name="Google Shape;12454;p13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455" name="Google Shape;12455;p13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56" name="Google Shape;12456;p135"/>
          <p:cNvGrpSpPr/>
          <p:nvPr/>
        </p:nvGrpSpPr>
        <p:grpSpPr>
          <a:xfrm>
            <a:off x="7720742" y="5447804"/>
            <a:ext cx="372684" cy="474777"/>
            <a:chOff x="5790556" y="4261252"/>
            <a:chExt cx="279513" cy="356083"/>
          </a:xfrm>
          <a:solidFill>
            <a:srgbClr val="C3151C"/>
          </a:solidFill>
        </p:grpSpPr>
        <p:sp>
          <p:nvSpPr>
            <p:cNvPr id="12457" name="Google Shape;12457;p13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458" name="Google Shape;12458;p13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459" name="Google Shape;12459;p13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0" name="Google Shape;12460;p13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p>
          </p:txBody>
        </p:sp>
        <p:sp>
          <p:nvSpPr>
            <p:cNvPr id="12461" name="Google Shape;12461;p13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462" name="Google Shape;12462;p13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3" name="Google Shape;12463;p13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64" name="Google Shape;12464;p135"/>
          <p:cNvGrpSpPr/>
          <p:nvPr/>
        </p:nvGrpSpPr>
        <p:grpSpPr>
          <a:xfrm>
            <a:off x="7121778" y="5447803"/>
            <a:ext cx="371669" cy="475284"/>
            <a:chOff x="5341333" y="4261252"/>
            <a:chExt cx="278752" cy="356463"/>
          </a:xfrm>
          <a:solidFill>
            <a:srgbClr val="C3151C"/>
          </a:solidFill>
        </p:grpSpPr>
        <p:sp>
          <p:nvSpPr>
            <p:cNvPr id="12465" name="Google Shape;12465;p13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6" name="Google Shape;12466;p13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7" name="Google Shape;12467;p13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8" name="Google Shape;12468;p13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9" name="Google Shape;12469;p13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2470" name="Google Shape;12470;p13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2471" name="Google Shape;12471;p13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472" name="Google Shape;12472;p135"/>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2473" name="Google Shape;12473;p135"/>
          <p:cNvGrpSpPr/>
          <p:nvPr/>
        </p:nvGrpSpPr>
        <p:grpSpPr>
          <a:xfrm>
            <a:off x="4138195" y="4787569"/>
            <a:ext cx="480311" cy="483268"/>
            <a:chOff x="3107608" y="3763401"/>
            <a:chExt cx="360233" cy="362451"/>
          </a:xfrm>
          <a:solidFill>
            <a:srgbClr val="C3151C"/>
          </a:solidFill>
        </p:grpSpPr>
        <p:sp>
          <p:nvSpPr>
            <p:cNvPr id="12474" name="Google Shape;12474;p13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p>
          </p:txBody>
        </p:sp>
        <p:sp>
          <p:nvSpPr>
            <p:cNvPr id="12475" name="Google Shape;12475;p13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76" name="Google Shape;12476;p13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77" name="Google Shape;12477;p135"/>
          <p:cNvGrpSpPr/>
          <p:nvPr/>
        </p:nvGrpSpPr>
        <p:grpSpPr>
          <a:xfrm>
            <a:off x="1185791" y="4834437"/>
            <a:ext cx="468780" cy="452940"/>
            <a:chOff x="889343" y="3801227"/>
            <a:chExt cx="351585" cy="339705"/>
          </a:xfrm>
          <a:solidFill>
            <a:srgbClr val="C3151C"/>
          </a:solidFill>
        </p:grpSpPr>
        <p:sp>
          <p:nvSpPr>
            <p:cNvPr id="12478" name="Google Shape;12478;p13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79" name="Google Shape;12479;p13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0" name="Google Shape;12480;p13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1" name="Google Shape;12481;p13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2" name="Google Shape;12482;p13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83" name="Google Shape;12483;p135"/>
          <p:cNvGrpSpPr/>
          <p:nvPr/>
        </p:nvGrpSpPr>
        <p:grpSpPr>
          <a:xfrm>
            <a:off x="6528812" y="5447297"/>
            <a:ext cx="371712" cy="473764"/>
            <a:chOff x="4896609" y="4260872"/>
            <a:chExt cx="278784" cy="355323"/>
          </a:xfrm>
          <a:solidFill>
            <a:srgbClr val="C3151C"/>
          </a:solidFill>
        </p:grpSpPr>
        <p:sp>
          <p:nvSpPr>
            <p:cNvPr id="12484" name="Google Shape;12484;p13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5" name="Google Shape;12485;p13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6" name="Google Shape;12486;p13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p>
          </p:txBody>
        </p:sp>
        <p:sp>
          <p:nvSpPr>
            <p:cNvPr id="12487" name="Google Shape;12487;p13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p>
          </p:txBody>
        </p:sp>
        <p:sp>
          <p:nvSpPr>
            <p:cNvPr id="12488" name="Google Shape;12488;p13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2489" name="Google Shape;12489;p13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90" name="Google Shape;12490;p135"/>
          <p:cNvGrpSpPr/>
          <p:nvPr/>
        </p:nvGrpSpPr>
        <p:grpSpPr>
          <a:xfrm>
            <a:off x="10131251" y="5454308"/>
            <a:ext cx="347044" cy="461219"/>
            <a:chOff x="7598438" y="4266131"/>
            <a:chExt cx="260283" cy="345914"/>
          </a:xfrm>
          <a:solidFill>
            <a:srgbClr val="C3151C"/>
          </a:solidFill>
        </p:grpSpPr>
        <p:sp>
          <p:nvSpPr>
            <p:cNvPr id="12491" name="Google Shape;12491;p13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92" name="Google Shape;12492;p13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2493" name="Google Shape;12493;p13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2494" name="Google Shape;12494;p13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2495" name="Google Shape;12495;p13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496" name="Google Shape;12496;p13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497" name="Google Shape;12497;p13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98" name="Google Shape;12498;p135"/>
          <p:cNvGrpSpPr/>
          <p:nvPr/>
        </p:nvGrpSpPr>
        <p:grpSpPr>
          <a:xfrm>
            <a:off x="2356092" y="4246329"/>
            <a:ext cx="381765" cy="464217"/>
            <a:chOff x="1767069" y="3360146"/>
            <a:chExt cx="286324" cy="348163"/>
          </a:xfrm>
          <a:solidFill>
            <a:srgbClr val="C3151C"/>
          </a:solidFill>
        </p:grpSpPr>
        <p:sp>
          <p:nvSpPr>
            <p:cNvPr id="12499" name="Google Shape;12499;p13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p>
          </p:txBody>
        </p:sp>
        <p:sp>
          <p:nvSpPr>
            <p:cNvPr id="12500" name="Google Shape;12500;p13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501" name="Google Shape;12501;p13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p>
          </p:txBody>
        </p:sp>
        <p:sp>
          <p:nvSpPr>
            <p:cNvPr id="12502" name="Google Shape;12502;p13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p>
          </p:txBody>
        </p:sp>
        <p:sp>
          <p:nvSpPr>
            <p:cNvPr id="12503" name="Google Shape;12503;p13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2504" name="Google Shape;12504;p13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p>
          </p:txBody>
        </p:sp>
        <p:sp>
          <p:nvSpPr>
            <p:cNvPr id="12505" name="Google Shape;12505;p13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06" name="Google Shape;12506;p135"/>
          <p:cNvGrpSpPr/>
          <p:nvPr/>
        </p:nvGrpSpPr>
        <p:grpSpPr>
          <a:xfrm>
            <a:off x="9533259" y="5454308"/>
            <a:ext cx="347044" cy="461219"/>
            <a:chOff x="7149944" y="4266131"/>
            <a:chExt cx="260283" cy="345914"/>
          </a:xfrm>
          <a:solidFill>
            <a:srgbClr val="C3151C"/>
          </a:solidFill>
        </p:grpSpPr>
        <p:sp>
          <p:nvSpPr>
            <p:cNvPr id="12507" name="Google Shape;12507;p13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p>
          </p:txBody>
        </p:sp>
        <p:sp>
          <p:nvSpPr>
            <p:cNvPr id="12508" name="Google Shape;12508;p13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p>
          </p:txBody>
        </p:sp>
        <p:sp>
          <p:nvSpPr>
            <p:cNvPr id="12509" name="Google Shape;12509;p13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510" name="Google Shape;12510;p13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511" name="Google Shape;12511;p13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p>
          </p:txBody>
        </p:sp>
        <p:sp>
          <p:nvSpPr>
            <p:cNvPr id="12512" name="Google Shape;12512;p13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13" name="Google Shape;12513;p135"/>
          <p:cNvGrpSpPr/>
          <p:nvPr/>
        </p:nvGrpSpPr>
        <p:grpSpPr>
          <a:xfrm>
            <a:off x="8926735" y="5445269"/>
            <a:ext cx="360139" cy="480311"/>
            <a:chOff x="6695051" y="4259351"/>
            <a:chExt cx="270104" cy="360233"/>
          </a:xfrm>
          <a:solidFill>
            <a:srgbClr val="C3151C"/>
          </a:solidFill>
        </p:grpSpPr>
        <p:sp>
          <p:nvSpPr>
            <p:cNvPr id="12514" name="Google Shape;12514;p13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515" name="Google Shape;12515;p13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516" name="Google Shape;12516;p13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517" name="Google Shape;12517;p13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18" name="Google Shape;12518;p135"/>
          <p:cNvGrpSpPr/>
          <p:nvPr/>
        </p:nvGrpSpPr>
        <p:grpSpPr>
          <a:xfrm>
            <a:off x="10730215" y="5442735"/>
            <a:ext cx="369684" cy="483352"/>
            <a:chOff x="8047661" y="4257451"/>
            <a:chExt cx="277263" cy="362514"/>
          </a:xfrm>
          <a:solidFill>
            <a:srgbClr val="C3151C"/>
          </a:solidFill>
        </p:grpSpPr>
        <p:sp>
          <p:nvSpPr>
            <p:cNvPr id="12519" name="Google Shape;12519;p13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520" name="Google Shape;12520;p13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521" name="Google Shape;12521;p13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522" name="Google Shape;12522;p13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23" name="Google Shape;12523;p135"/>
          <p:cNvGrpSpPr/>
          <p:nvPr/>
        </p:nvGrpSpPr>
        <p:grpSpPr>
          <a:xfrm>
            <a:off x="8330771" y="4812091"/>
            <a:ext cx="369684" cy="474820"/>
            <a:chOff x="6248078" y="3784468"/>
            <a:chExt cx="277263" cy="356115"/>
          </a:xfrm>
          <a:solidFill>
            <a:srgbClr val="C3151C"/>
          </a:solidFill>
        </p:grpSpPr>
        <p:sp>
          <p:nvSpPr>
            <p:cNvPr id="12524" name="Google Shape;12524;p13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2525" name="Google Shape;12525;p13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526" name="Google Shape;12526;p13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527" name="Google Shape;12527;p13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2528" name="Google Shape;12528;p13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29" name="Google Shape;12529;p135"/>
          <p:cNvGrpSpPr/>
          <p:nvPr/>
        </p:nvGrpSpPr>
        <p:grpSpPr>
          <a:xfrm>
            <a:off x="7734300" y="4814119"/>
            <a:ext cx="370192" cy="472792"/>
            <a:chOff x="5800725" y="3785989"/>
            <a:chExt cx="277644" cy="354594"/>
          </a:xfrm>
          <a:solidFill>
            <a:srgbClr val="C3151C"/>
          </a:solidFill>
        </p:grpSpPr>
        <p:sp>
          <p:nvSpPr>
            <p:cNvPr id="12530" name="Google Shape;12530;p13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531" name="Google Shape;12531;p13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532" name="Google Shape;12532;p13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2533" name="Google Shape;12533;p13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2534" name="Google Shape;12534;p13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2535" name="Google Shape;12535;p13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p>
          </p:txBody>
        </p:sp>
        <p:sp>
          <p:nvSpPr>
            <p:cNvPr id="12536" name="Google Shape;12536;p13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37" name="Google Shape;12537;p135"/>
          <p:cNvGrpSpPr/>
          <p:nvPr/>
        </p:nvGrpSpPr>
        <p:grpSpPr>
          <a:xfrm>
            <a:off x="2941497" y="4247131"/>
            <a:ext cx="410911" cy="463415"/>
            <a:chOff x="2206122" y="3360748"/>
            <a:chExt cx="308183" cy="347561"/>
          </a:xfrm>
          <a:solidFill>
            <a:srgbClr val="C3151C"/>
          </a:solidFill>
        </p:grpSpPr>
        <p:sp>
          <p:nvSpPr>
            <p:cNvPr id="12538" name="Google Shape;12538;p13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p>
          </p:txBody>
        </p:sp>
        <p:sp>
          <p:nvSpPr>
            <p:cNvPr id="12539" name="Google Shape;12539;p13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p>
          </p:txBody>
        </p:sp>
        <p:sp>
          <p:nvSpPr>
            <p:cNvPr id="12540" name="Google Shape;12540;p13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541" name="Google Shape;12541;p13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2542" name="Google Shape;12542;p13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43" name="Google Shape;12543;p135"/>
          <p:cNvGrpSpPr/>
          <p:nvPr/>
        </p:nvGrpSpPr>
        <p:grpSpPr>
          <a:xfrm>
            <a:off x="7137871" y="4813612"/>
            <a:ext cx="370656" cy="473299"/>
            <a:chOff x="5353403" y="3785609"/>
            <a:chExt cx="277992" cy="354974"/>
          </a:xfrm>
          <a:solidFill>
            <a:srgbClr val="C3151C"/>
          </a:solidFill>
        </p:grpSpPr>
        <p:sp>
          <p:nvSpPr>
            <p:cNvPr id="12544" name="Google Shape;12544;p13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p>
          </p:txBody>
        </p:sp>
        <p:sp>
          <p:nvSpPr>
            <p:cNvPr id="12545" name="Google Shape;12545;p13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546" name="Google Shape;12546;p13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547" name="Google Shape;12547;p13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2548" name="Google Shape;12548;p13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549" name="Google Shape;12549;p13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50" name="Google Shape;12550;p135"/>
          <p:cNvGrpSpPr/>
          <p:nvPr/>
        </p:nvGrpSpPr>
        <p:grpSpPr>
          <a:xfrm>
            <a:off x="6528305" y="4814119"/>
            <a:ext cx="371712" cy="472792"/>
            <a:chOff x="4896229" y="3785989"/>
            <a:chExt cx="278784" cy="354594"/>
          </a:xfrm>
          <a:solidFill>
            <a:srgbClr val="C3151C"/>
          </a:solidFill>
        </p:grpSpPr>
        <p:sp>
          <p:nvSpPr>
            <p:cNvPr id="12551" name="Google Shape;12551;p13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p>
          </p:txBody>
        </p:sp>
        <p:sp>
          <p:nvSpPr>
            <p:cNvPr id="12552" name="Google Shape;12552;p13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553" name="Google Shape;12553;p13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554" name="Google Shape;12554;p13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p>
          </p:txBody>
        </p:sp>
        <p:sp>
          <p:nvSpPr>
            <p:cNvPr id="12555" name="Google Shape;12555;p13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p>
          </p:txBody>
        </p:sp>
        <p:sp>
          <p:nvSpPr>
            <p:cNvPr id="12556" name="Google Shape;12556;p13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57" name="Google Shape;12557;p135"/>
          <p:cNvGrpSpPr/>
          <p:nvPr/>
        </p:nvGrpSpPr>
        <p:grpSpPr>
          <a:xfrm>
            <a:off x="10123183" y="4816611"/>
            <a:ext cx="365165" cy="468272"/>
            <a:chOff x="7592387" y="3787858"/>
            <a:chExt cx="273874" cy="351204"/>
          </a:xfrm>
          <a:solidFill>
            <a:srgbClr val="C3151C"/>
          </a:solidFill>
        </p:grpSpPr>
        <p:sp>
          <p:nvSpPr>
            <p:cNvPr id="12558" name="Google Shape;12558;p13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p>
          </p:txBody>
        </p:sp>
        <p:sp>
          <p:nvSpPr>
            <p:cNvPr id="12559" name="Google Shape;12559;p13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0" name="Google Shape;12560;p13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1" name="Google Shape;12561;p13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62" name="Google Shape;12562;p135"/>
          <p:cNvGrpSpPr/>
          <p:nvPr/>
        </p:nvGrpSpPr>
        <p:grpSpPr>
          <a:xfrm>
            <a:off x="9527725" y="4816611"/>
            <a:ext cx="365672" cy="467259"/>
            <a:chOff x="7145794" y="3787858"/>
            <a:chExt cx="274254" cy="350444"/>
          </a:xfrm>
          <a:solidFill>
            <a:srgbClr val="C3151C"/>
          </a:solidFill>
        </p:grpSpPr>
        <p:sp>
          <p:nvSpPr>
            <p:cNvPr id="12563" name="Google Shape;12563;p13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564" name="Google Shape;12564;p13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565" name="Google Shape;12565;p13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p>
          </p:txBody>
        </p:sp>
        <p:sp>
          <p:nvSpPr>
            <p:cNvPr id="12566" name="Google Shape;12566;p13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7" name="Google Shape;12567;p13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8" name="Google Shape;12568;p13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69" name="Google Shape;12569;p135"/>
          <p:cNvGrpSpPr/>
          <p:nvPr/>
        </p:nvGrpSpPr>
        <p:grpSpPr>
          <a:xfrm>
            <a:off x="10738747" y="4815597"/>
            <a:ext cx="355112" cy="471779"/>
            <a:chOff x="8054060" y="3787098"/>
            <a:chExt cx="266334" cy="353834"/>
          </a:xfrm>
          <a:solidFill>
            <a:srgbClr val="C3151C"/>
          </a:solidFill>
        </p:grpSpPr>
        <p:sp>
          <p:nvSpPr>
            <p:cNvPr id="12570" name="Google Shape;12570;p13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571" name="Google Shape;12571;p13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572" name="Google Shape;12572;p13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573" name="Google Shape;12573;p13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p>
          </p:txBody>
        </p:sp>
      </p:grpSp>
      <p:grpSp>
        <p:nvGrpSpPr>
          <p:cNvPr id="12574" name="Google Shape;12574;p135"/>
          <p:cNvGrpSpPr/>
          <p:nvPr/>
        </p:nvGrpSpPr>
        <p:grpSpPr>
          <a:xfrm>
            <a:off x="8936281" y="4809599"/>
            <a:ext cx="360139" cy="482339"/>
            <a:chOff x="6702211" y="3782599"/>
            <a:chExt cx="270104" cy="361754"/>
          </a:xfrm>
          <a:solidFill>
            <a:srgbClr val="C3151C"/>
          </a:solidFill>
        </p:grpSpPr>
        <p:sp>
          <p:nvSpPr>
            <p:cNvPr id="12575" name="Google Shape;12575;p13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576" name="Google Shape;12576;p13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577" name="Google Shape;12577;p13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12578" name="Google Shape;12578;p13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2579" name="Google Shape;12579;p13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80" name="Google Shape;12580;p135"/>
          <p:cNvGrpSpPr/>
          <p:nvPr/>
        </p:nvGrpSpPr>
        <p:grpSpPr>
          <a:xfrm>
            <a:off x="4689181" y="4351103"/>
            <a:ext cx="522472" cy="359896"/>
            <a:chOff x="3516850" y="3406526"/>
            <a:chExt cx="369674" cy="254644"/>
          </a:xfrm>
          <a:solidFill>
            <a:srgbClr val="C3151C"/>
          </a:solidFill>
        </p:grpSpPr>
        <p:sp>
          <p:nvSpPr>
            <p:cNvPr id="12581" name="Google Shape;12581;p135"/>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p>
          </p:txBody>
        </p:sp>
        <p:sp>
          <p:nvSpPr>
            <p:cNvPr id="12582" name="Google Shape;12582;p13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2583" name="Google Shape;12583;p13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584" name="Google Shape;12584;p13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85" name="Google Shape;12585;p135"/>
          <p:cNvGrpSpPr/>
          <p:nvPr/>
        </p:nvGrpSpPr>
        <p:grpSpPr>
          <a:xfrm>
            <a:off x="1747540" y="4246837"/>
            <a:ext cx="408419" cy="463204"/>
            <a:chOff x="1310655" y="3360527"/>
            <a:chExt cx="306314" cy="347403"/>
          </a:xfrm>
          <a:solidFill>
            <a:srgbClr val="C3151C"/>
          </a:solidFill>
        </p:grpSpPr>
        <p:sp>
          <p:nvSpPr>
            <p:cNvPr id="12586" name="Google Shape;12586;p13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p>
          </p:txBody>
        </p:sp>
        <p:sp>
          <p:nvSpPr>
            <p:cNvPr id="12587" name="Google Shape;12587;p13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p>
          </p:txBody>
        </p:sp>
        <p:sp>
          <p:nvSpPr>
            <p:cNvPr id="12588" name="Google Shape;12588;p13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p>
          </p:txBody>
        </p:sp>
        <p:sp>
          <p:nvSpPr>
            <p:cNvPr id="12589" name="Google Shape;12589;p13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p>
          </p:txBody>
        </p:sp>
        <p:sp>
          <p:nvSpPr>
            <p:cNvPr id="12590" name="Google Shape;12590;p13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91" name="Google Shape;12591;p135"/>
          <p:cNvGrpSpPr/>
          <p:nvPr/>
        </p:nvGrpSpPr>
        <p:grpSpPr>
          <a:xfrm>
            <a:off x="4159571" y="4246329"/>
            <a:ext cx="359124" cy="464724"/>
            <a:chOff x="3119678" y="3360146"/>
            <a:chExt cx="269343" cy="348543"/>
          </a:xfrm>
          <a:solidFill>
            <a:srgbClr val="C3151C"/>
          </a:solidFill>
        </p:grpSpPr>
        <p:sp>
          <p:nvSpPr>
            <p:cNvPr id="12592" name="Google Shape;12592;p13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p>
          </p:txBody>
        </p:sp>
        <p:sp>
          <p:nvSpPr>
            <p:cNvPr id="12593" name="Google Shape;12593;p13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p>
          </p:txBody>
        </p:sp>
        <p:sp>
          <p:nvSpPr>
            <p:cNvPr id="12594" name="Google Shape;12594;p13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595" name="Google Shape;12595;p13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2596" name="Google Shape;12596;p13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p>
          </p:txBody>
        </p:sp>
        <p:sp>
          <p:nvSpPr>
            <p:cNvPr id="12597" name="Google Shape;12597;p13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p>
          </p:txBody>
        </p:sp>
        <p:sp>
          <p:nvSpPr>
            <p:cNvPr id="12598" name="Google Shape;12598;p13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99" name="Google Shape;12599;p135"/>
          <p:cNvGrpSpPr/>
          <p:nvPr/>
        </p:nvGrpSpPr>
        <p:grpSpPr>
          <a:xfrm>
            <a:off x="5289618" y="4242063"/>
            <a:ext cx="490913" cy="473004"/>
            <a:chOff x="3967213" y="3356947"/>
            <a:chExt cx="368185" cy="354753"/>
          </a:xfrm>
          <a:solidFill>
            <a:srgbClr val="C3151C"/>
          </a:solidFill>
        </p:grpSpPr>
        <p:sp>
          <p:nvSpPr>
            <p:cNvPr id="12600" name="Google Shape;12600;p13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p>
          </p:txBody>
        </p:sp>
        <p:sp>
          <p:nvSpPr>
            <p:cNvPr id="12601" name="Google Shape;12601;p13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602" name="Google Shape;12602;p13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03" name="Google Shape;12603;p13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p>
          </p:txBody>
        </p:sp>
        <p:sp>
          <p:nvSpPr>
            <p:cNvPr id="12604" name="Google Shape;12604;p13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05" name="Google Shape;12605;p135"/>
          <p:cNvGrpSpPr/>
          <p:nvPr/>
        </p:nvGrpSpPr>
        <p:grpSpPr>
          <a:xfrm>
            <a:off x="1161673" y="4246329"/>
            <a:ext cx="380244" cy="462697"/>
            <a:chOff x="871254" y="3360146"/>
            <a:chExt cx="285183" cy="347023"/>
          </a:xfrm>
          <a:solidFill>
            <a:srgbClr val="C3151C"/>
          </a:solidFill>
        </p:grpSpPr>
        <p:sp>
          <p:nvSpPr>
            <p:cNvPr id="12606" name="Google Shape;12606;p13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607" name="Google Shape;12607;p13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p>
          </p:txBody>
        </p:sp>
        <p:sp>
          <p:nvSpPr>
            <p:cNvPr id="12608" name="Google Shape;12608;p13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p>
          </p:txBody>
        </p:sp>
        <p:sp>
          <p:nvSpPr>
            <p:cNvPr id="12609" name="Google Shape;12609;p13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10" name="Google Shape;12610;p135"/>
          <p:cNvGrpSpPr/>
          <p:nvPr/>
        </p:nvGrpSpPr>
        <p:grpSpPr>
          <a:xfrm>
            <a:off x="3553554" y="4246328"/>
            <a:ext cx="375725" cy="466245"/>
            <a:chOff x="2665165" y="3360146"/>
            <a:chExt cx="281794" cy="349684"/>
          </a:xfrm>
          <a:solidFill>
            <a:srgbClr val="C3151C"/>
          </a:solidFill>
        </p:grpSpPr>
        <p:sp>
          <p:nvSpPr>
            <p:cNvPr id="12611" name="Google Shape;12611;p13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612" name="Google Shape;12612;p13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2613" name="Google Shape;12613;p13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2614" name="Google Shape;12614;p13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2615" name="Google Shape;12615;p13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16" name="Google Shape;12616;p135"/>
          <p:cNvGrpSpPr/>
          <p:nvPr/>
        </p:nvGrpSpPr>
        <p:grpSpPr>
          <a:xfrm>
            <a:off x="9541793" y="4229728"/>
            <a:ext cx="352620" cy="470765"/>
            <a:chOff x="7156344" y="3347696"/>
            <a:chExt cx="264465" cy="353074"/>
          </a:xfrm>
          <a:solidFill>
            <a:srgbClr val="C3151C"/>
          </a:solidFill>
        </p:grpSpPr>
        <p:sp>
          <p:nvSpPr>
            <p:cNvPr id="12617" name="Google Shape;12617;p13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618" name="Google Shape;12618;p13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619" name="Google Shape;12619;p13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0" name="Google Shape;12620;p13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p>
          </p:txBody>
        </p:sp>
        <p:sp>
          <p:nvSpPr>
            <p:cNvPr id="12621" name="Google Shape;12621;p13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22" name="Google Shape;12622;p135"/>
          <p:cNvGrpSpPr/>
          <p:nvPr/>
        </p:nvGrpSpPr>
        <p:grpSpPr>
          <a:xfrm>
            <a:off x="8938310" y="4228716"/>
            <a:ext cx="353084" cy="470257"/>
            <a:chOff x="6703732" y="3346936"/>
            <a:chExt cx="264813" cy="352693"/>
          </a:xfrm>
          <a:solidFill>
            <a:srgbClr val="C3151C"/>
          </a:solidFill>
        </p:grpSpPr>
        <p:sp>
          <p:nvSpPr>
            <p:cNvPr id="12623" name="Google Shape;12623;p13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4" name="Google Shape;12624;p13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5" name="Google Shape;12625;p13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6" name="Google Shape;12626;p13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p>
          </p:txBody>
        </p:sp>
        <p:sp>
          <p:nvSpPr>
            <p:cNvPr id="12627" name="Google Shape;12627;p13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28" name="Google Shape;12628;p135"/>
          <p:cNvGrpSpPr/>
          <p:nvPr/>
        </p:nvGrpSpPr>
        <p:grpSpPr>
          <a:xfrm>
            <a:off x="8336305" y="4228716"/>
            <a:ext cx="353591" cy="470257"/>
            <a:chOff x="6252228" y="3346936"/>
            <a:chExt cx="265193" cy="352693"/>
          </a:xfrm>
          <a:solidFill>
            <a:srgbClr val="C3151C"/>
          </a:solidFill>
        </p:grpSpPr>
        <p:sp>
          <p:nvSpPr>
            <p:cNvPr id="12629" name="Google Shape;12629;p13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630" name="Google Shape;12630;p13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631" name="Google Shape;12631;p13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32" name="Google Shape;12632;p135"/>
          <p:cNvGrpSpPr/>
          <p:nvPr/>
        </p:nvGrpSpPr>
        <p:grpSpPr>
          <a:xfrm>
            <a:off x="7734807" y="4229729"/>
            <a:ext cx="353084" cy="469244"/>
            <a:chOff x="5801105" y="3347696"/>
            <a:chExt cx="264813" cy="351933"/>
          </a:xfrm>
          <a:solidFill>
            <a:srgbClr val="C3151C"/>
          </a:solidFill>
        </p:grpSpPr>
        <p:sp>
          <p:nvSpPr>
            <p:cNvPr id="12633" name="Google Shape;12633;p13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34" name="Google Shape;12634;p13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635" name="Google Shape;12635;p13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36" name="Google Shape;12636;p13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37" name="Google Shape;12637;p135"/>
          <p:cNvGrpSpPr/>
          <p:nvPr/>
        </p:nvGrpSpPr>
        <p:grpSpPr>
          <a:xfrm>
            <a:off x="7132337" y="4228716"/>
            <a:ext cx="354563" cy="470257"/>
            <a:chOff x="5349253" y="3346936"/>
            <a:chExt cx="265922" cy="352693"/>
          </a:xfrm>
          <a:solidFill>
            <a:srgbClr val="C3151C"/>
          </a:solidFill>
        </p:grpSpPr>
        <p:sp>
          <p:nvSpPr>
            <p:cNvPr id="12638" name="Google Shape;12638;p13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2639" name="Google Shape;12639;p13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0" name="Google Shape;12640;p13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1" name="Google Shape;12641;p13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2" name="Google Shape;12642;p13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3" name="Google Shape;12643;p13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44" name="Google Shape;12644;p135"/>
          <p:cNvGrpSpPr/>
          <p:nvPr/>
        </p:nvGrpSpPr>
        <p:grpSpPr>
          <a:xfrm>
            <a:off x="6542879" y="4228715"/>
            <a:ext cx="353127" cy="472285"/>
            <a:chOff x="4907159" y="3346936"/>
            <a:chExt cx="264845" cy="354214"/>
          </a:xfrm>
          <a:solidFill>
            <a:srgbClr val="C3151C"/>
          </a:solidFill>
        </p:grpSpPr>
        <p:sp>
          <p:nvSpPr>
            <p:cNvPr id="12645" name="Google Shape;12645;p13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6" name="Google Shape;12646;p13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47" name="Google Shape;12647;p135"/>
          <p:cNvGrpSpPr/>
          <p:nvPr/>
        </p:nvGrpSpPr>
        <p:grpSpPr>
          <a:xfrm>
            <a:off x="10731229" y="4212115"/>
            <a:ext cx="368671" cy="492899"/>
            <a:chOff x="8048421" y="3334486"/>
            <a:chExt cx="276503" cy="369674"/>
          </a:xfrm>
          <a:solidFill>
            <a:srgbClr val="C3151C"/>
          </a:solidFill>
        </p:grpSpPr>
        <p:sp>
          <p:nvSpPr>
            <p:cNvPr id="12648" name="Google Shape;12648;p13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9" name="Google Shape;12649;p13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50" name="Google Shape;12650;p13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2651" name="Google Shape;12651;p13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p>
          </p:txBody>
        </p:sp>
        <p:sp>
          <p:nvSpPr>
            <p:cNvPr id="12652" name="Google Shape;12652;p13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p>
          </p:txBody>
        </p:sp>
        <p:sp>
          <p:nvSpPr>
            <p:cNvPr id="12653" name="Google Shape;12653;p13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54" name="Google Shape;12654;p135"/>
          <p:cNvGrpSpPr/>
          <p:nvPr/>
        </p:nvGrpSpPr>
        <p:grpSpPr>
          <a:xfrm>
            <a:off x="10101050" y="4206074"/>
            <a:ext cx="393845" cy="502445"/>
            <a:chOff x="7575787" y="3329955"/>
            <a:chExt cx="295384" cy="376834"/>
          </a:xfrm>
          <a:solidFill>
            <a:srgbClr val="C3151C"/>
          </a:solidFill>
        </p:grpSpPr>
        <p:sp>
          <p:nvSpPr>
            <p:cNvPr id="12655" name="Google Shape;12655;p13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656" name="Google Shape;12656;p13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657" name="Google Shape;12657;p13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p>
          </p:txBody>
        </p:sp>
        <p:sp>
          <p:nvSpPr>
            <p:cNvPr id="12658" name="Google Shape;12658;p13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2659" name="Google Shape;12659;p13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60" name="Google Shape;12660;p13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61" name="Google Shape;12661;p135"/>
          <p:cNvGrpSpPr/>
          <p:nvPr/>
        </p:nvGrpSpPr>
        <p:grpSpPr>
          <a:xfrm>
            <a:off x="1152083" y="3612138"/>
            <a:ext cx="352112" cy="463711"/>
            <a:chOff x="864062" y="2884503"/>
            <a:chExt cx="264084" cy="347783"/>
          </a:xfrm>
          <a:solidFill>
            <a:srgbClr val="C3151C"/>
          </a:solidFill>
        </p:grpSpPr>
        <p:sp>
          <p:nvSpPr>
            <p:cNvPr id="12662" name="Google Shape;12662;p13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663" name="Google Shape;12663;p13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p>
          </p:txBody>
        </p:sp>
        <p:sp>
          <p:nvSpPr>
            <p:cNvPr id="12664" name="Google Shape;12664;p13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2665" name="Google Shape;12665;p13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p>
          </p:txBody>
        </p:sp>
        <p:sp>
          <p:nvSpPr>
            <p:cNvPr id="12666" name="Google Shape;12666;p13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2667" name="Google Shape;12667;p13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p>
          </p:txBody>
        </p:sp>
        <p:sp>
          <p:nvSpPr>
            <p:cNvPr id="12668" name="Google Shape;12668;p13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669" name="Google Shape;12669;p13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p>
          </p:txBody>
        </p:sp>
        <p:sp>
          <p:nvSpPr>
            <p:cNvPr id="12670" name="Google Shape;12670;p13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p>
          </p:txBody>
        </p:sp>
        <p:sp>
          <p:nvSpPr>
            <p:cNvPr id="12671" name="Google Shape;12671;p13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72" name="Google Shape;12672;p135"/>
          <p:cNvGrpSpPr/>
          <p:nvPr/>
        </p:nvGrpSpPr>
        <p:grpSpPr>
          <a:xfrm>
            <a:off x="5304698" y="3612348"/>
            <a:ext cx="465273" cy="462021"/>
            <a:chOff x="3978523" y="2884661"/>
            <a:chExt cx="348955" cy="346516"/>
          </a:xfrm>
          <a:solidFill>
            <a:srgbClr val="C3151C"/>
          </a:solidFill>
        </p:grpSpPr>
        <p:sp>
          <p:nvSpPr>
            <p:cNvPr id="12673" name="Google Shape;12673;p13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p>
          </p:txBody>
        </p:sp>
        <p:sp>
          <p:nvSpPr>
            <p:cNvPr id="12674" name="Google Shape;12674;p13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75" name="Google Shape;12675;p13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76" name="Google Shape;12676;p13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p>
          </p:txBody>
        </p:sp>
        <p:sp>
          <p:nvSpPr>
            <p:cNvPr id="12677" name="Google Shape;12677;p13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p>
          </p:txBody>
        </p:sp>
        <p:sp>
          <p:nvSpPr>
            <p:cNvPr id="12678" name="Google Shape;12678;p13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79" name="Google Shape;12679;p13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p>
          </p:txBody>
        </p:sp>
        <p:sp>
          <p:nvSpPr>
            <p:cNvPr id="12680" name="Google Shape;12680;p13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81" name="Google Shape;12681;p135"/>
          <p:cNvGrpSpPr/>
          <p:nvPr/>
        </p:nvGrpSpPr>
        <p:grpSpPr>
          <a:xfrm>
            <a:off x="4703707" y="3613151"/>
            <a:ext cx="463247" cy="460712"/>
            <a:chOff x="3527780" y="2885263"/>
            <a:chExt cx="347435" cy="345534"/>
          </a:xfrm>
          <a:solidFill>
            <a:srgbClr val="C3151C"/>
          </a:solidFill>
        </p:grpSpPr>
        <p:sp>
          <p:nvSpPr>
            <p:cNvPr id="12682" name="Google Shape;12682;p13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p>
          </p:txBody>
        </p:sp>
        <p:sp>
          <p:nvSpPr>
            <p:cNvPr id="12683" name="Google Shape;12683;p13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84" name="Google Shape;12684;p13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p>
          </p:txBody>
        </p:sp>
        <p:sp>
          <p:nvSpPr>
            <p:cNvPr id="12685" name="Google Shape;12685;p13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86" name="Google Shape;12686;p13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2687" name="Google Shape;12687;p13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88" name="Google Shape;12688;p13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89" name="Google Shape;12689;p13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0" name="Google Shape;12690;p13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1" name="Google Shape;12691;p13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2" name="Google Shape;12692;p13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3" name="Google Shape;12693;p13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4" name="Google Shape;12694;p13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5" name="Google Shape;12695;p13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6" name="Google Shape;12696;p13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7" name="Google Shape;12697;p13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98" name="Google Shape;12698;p13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9" name="Google Shape;12699;p13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00" name="Google Shape;12700;p13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2701" name="Google Shape;12701;p13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2702" name="Google Shape;12702;p13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03" name="Google Shape;12703;p13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04" name="Google Shape;12704;p13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05" name="Google Shape;12705;p135"/>
          <p:cNvGrpSpPr/>
          <p:nvPr/>
        </p:nvGrpSpPr>
        <p:grpSpPr>
          <a:xfrm>
            <a:off x="2986229" y="3612138"/>
            <a:ext cx="290737" cy="464724"/>
            <a:chOff x="2239671" y="2884503"/>
            <a:chExt cx="218053" cy="348543"/>
          </a:xfrm>
          <a:solidFill>
            <a:srgbClr val="C3151C"/>
          </a:solidFill>
        </p:grpSpPr>
        <p:sp>
          <p:nvSpPr>
            <p:cNvPr id="12706" name="Google Shape;12706;p13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p>
          </p:txBody>
        </p:sp>
        <p:sp>
          <p:nvSpPr>
            <p:cNvPr id="12707" name="Google Shape;12707;p13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708" name="Google Shape;12708;p13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709" name="Google Shape;12709;p13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710" name="Google Shape;12710;p13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11" name="Google Shape;12711;p135"/>
          <p:cNvGrpSpPr/>
          <p:nvPr/>
        </p:nvGrpSpPr>
        <p:grpSpPr>
          <a:xfrm>
            <a:off x="3588740" y="3612137"/>
            <a:ext cx="286725" cy="465232"/>
            <a:chOff x="2691555" y="2884503"/>
            <a:chExt cx="215044" cy="348924"/>
          </a:xfrm>
          <a:solidFill>
            <a:srgbClr val="C3151C"/>
          </a:solidFill>
        </p:grpSpPr>
        <p:sp>
          <p:nvSpPr>
            <p:cNvPr id="12712" name="Google Shape;12712;p13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2713" name="Google Shape;12713;p13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2714" name="Google Shape;12714;p13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15" name="Google Shape;12715;p135"/>
          <p:cNvGrpSpPr/>
          <p:nvPr/>
        </p:nvGrpSpPr>
        <p:grpSpPr>
          <a:xfrm>
            <a:off x="2360612" y="3612137"/>
            <a:ext cx="339525" cy="465104"/>
            <a:chOff x="1770459" y="2884503"/>
            <a:chExt cx="254644" cy="348828"/>
          </a:xfrm>
          <a:solidFill>
            <a:srgbClr val="C3151C"/>
          </a:solidFill>
        </p:grpSpPr>
        <p:sp>
          <p:nvSpPr>
            <p:cNvPr id="12716" name="Google Shape;12716;p13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2717" name="Google Shape;12717;p13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p>
          </p:txBody>
        </p:sp>
        <p:sp>
          <p:nvSpPr>
            <p:cNvPr id="12718" name="Google Shape;12718;p13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p>
          </p:txBody>
        </p:sp>
        <p:sp>
          <p:nvSpPr>
            <p:cNvPr id="12719" name="Google Shape;12719;p13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p>
          </p:txBody>
        </p:sp>
        <p:sp>
          <p:nvSpPr>
            <p:cNvPr id="12720" name="Google Shape;12720;p13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2721" name="Google Shape;12721;p13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p>
          </p:txBody>
        </p:sp>
        <p:sp>
          <p:nvSpPr>
            <p:cNvPr id="12722" name="Google Shape;12722;p13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p>
          </p:txBody>
        </p:sp>
        <p:sp>
          <p:nvSpPr>
            <p:cNvPr id="12723" name="Google Shape;12723;p13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24" name="Google Shape;12724;p135"/>
          <p:cNvGrpSpPr/>
          <p:nvPr/>
        </p:nvGrpSpPr>
        <p:grpSpPr>
          <a:xfrm>
            <a:off x="1756622" y="3612645"/>
            <a:ext cx="344509" cy="464724"/>
            <a:chOff x="1317466" y="2884883"/>
            <a:chExt cx="258382" cy="348543"/>
          </a:xfrm>
          <a:solidFill>
            <a:srgbClr val="C3151C"/>
          </a:solidFill>
        </p:grpSpPr>
        <p:sp>
          <p:nvSpPr>
            <p:cNvPr id="12725" name="Google Shape;12725;p13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p>
          </p:txBody>
        </p:sp>
        <p:sp>
          <p:nvSpPr>
            <p:cNvPr id="12726" name="Google Shape;12726;p13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2727" name="Google Shape;12727;p13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p>
          </p:txBody>
        </p:sp>
        <p:sp>
          <p:nvSpPr>
            <p:cNvPr id="12728" name="Google Shape;12728;p13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2729" name="Google Shape;12729;p13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2730" name="Google Shape;12730;p13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1" name="Google Shape;12731;p13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2732" name="Google Shape;12732;p13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33" name="Google Shape;12733;p135"/>
          <p:cNvGrpSpPr/>
          <p:nvPr/>
        </p:nvGrpSpPr>
        <p:grpSpPr>
          <a:xfrm>
            <a:off x="4161556" y="3612645"/>
            <a:ext cx="344552" cy="464724"/>
            <a:chOff x="3121167" y="2884883"/>
            <a:chExt cx="258414" cy="348543"/>
          </a:xfrm>
          <a:solidFill>
            <a:srgbClr val="C3151C"/>
          </a:solidFill>
        </p:grpSpPr>
        <p:sp>
          <p:nvSpPr>
            <p:cNvPr id="12734" name="Google Shape;12734;p13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5" name="Google Shape;12735;p13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6" name="Google Shape;12736;p13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7" name="Google Shape;12737;p13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8" name="Google Shape;12738;p13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2739" name="Google Shape;12739;p13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p>
          </p:txBody>
        </p:sp>
        <p:sp>
          <p:nvSpPr>
            <p:cNvPr id="12740" name="Google Shape;12740;p13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p>
          </p:txBody>
        </p:sp>
        <p:sp>
          <p:nvSpPr>
            <p:cNvPr id="12741" name="Google Shape;12741;p13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42" name="Google Shape;12742;p135"/>
          <p:cNvGrpSpPr/>
          <p:nvPr/>
        </p:nvGrpSpPr>
        <p:grpSpPr>
          <a:xfrm>
            <a:off x="6533332" y="3608928"/>
            <a:ext cx="361659" cy="462401"/>
            <a:chOff x="4899999" y="2882095"/>
            <a:chExt cx="271244" cy="346801"/>
          </a:xfrm>
          <a:solidFill>
            <a:srgbClr val="C3151C"/>
          </a:solidFill>
        </p:grpSpPr>
        <p:sp>
          <p:nvSpPr>
            <p:cNvPr id="12743" name="Google Shape;12743;p13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44" name="Google Shape;12744;p13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745" name="Google Shape;12745;p13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746" name="Google Shape;12746;p13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747" name="Google Shape;12747;p13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748" name="Google Shape;12748;p13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749" name="Google Shape;12749;p13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50" name="Google Shape;12750;p13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2751" name="Google Shape;12751;p13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2752" name="Google Shape;12752;p13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53" name="Google Shape;12753;p135"/>
          <p:cNvGrpSpPr/>
          <p:nvPr/>
        </p:nvGrpSpPr>
        <p:grpSpPr>
          <a:xfrm>
            <a:off x="9550367" y="3607618"/>
            <a:ext cx="346031" cy="461725"/>
            <a:chOff x="7162775" y="2881113"/>
            <a:chExt cx="259523" cy="346294"/>
          </a:xfrm>
          <a:solidFill>
            <a:srgbClr val="C3151C"/>
          </a:solidFill>
        </p:grpSpPr>
        <p:sp>
          <p:nvSpPr>
            <p:cNvPr id="12754" name="Google Shape;12754;p13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p>
          </p:txBody>
        </p:sp>
        <p:sp>
          <p:nvSpPr>
            <p:cNvPr id="12755" name="Google Shape;12755;p13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2756" name="Google Shape;12756;p13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757" name="Google Shape;12757;p13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758" name="Google Shape;12758;p13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2759" name="Google Shape;12759;p13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60" name="Google Shape;12760;p135"/>
          <p:cNvGrpSpPr/>
          <p:nvPr/>
        </p:nvGrpSpPr>
        <p:grpSpPr>
          <a:xfrm>
            <a:off x="8946335" y="3608590"/>
            <a:ext cx="348100" cy="463753"/>
            <a:chOff x="6709751" y="2881842"/>
            <a:chExt cx="261075" cy="347815"/>
          </a:xfrm>
          <a:solidFill>
            <a:srgbClr val="C3151C"/>
          </a:solidFill>
        </p:grpSpPr>
        <p:sp>
          <p:nvSpPr>
            <p:cNvPr id="12761" name="Google Shape;12761;p13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p>
          </p:txBody>
        </p:sp>
        <p:sp>
          <p:nvSpPr>
            <p:cNvPr id="12762" name="Google Shape;12762;p13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2763" name="Google Shape;12763;p13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764" name="Google Shape;12764;p13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765" name="Google Shape;12765;p13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2766" name="Google Shape;12766;p13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67" name="Google Shape;12767;p135"/>
          <p:cNvGrpSpPr/>
          <p:nvPr/>
        </p:nvGrpSpPr>
        <p:grpSpPr>
          <a:xfrm>
            <a:off x="7742876" y="3607618"/>
            <a:ext cx="348057" cy="464217"/>
            <a:chOff x="5807156" y="2881113"/>
            <a:chExt cx="261043" cy="348163"/>
          </a:xfrm>
          <a:solidFill>
            <a:srgbClr val="C3151C"/>
          </a:solidFill>
        </p:grpSpPr>
        <p:sp>
          <p:nvSpPr>
            <p:cNvPr id="12768" name="Google Shape;12768;p13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2769" name="Google Shape;12769;p13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2770" name="Google Shape;12770;p13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71" name="Google Shape;12771;p13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772" name="Google Shape;12772;p13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73" name="Google Shape;12773;p135"/>
          <p:cNvGrpSpPr/>
          <p:nvPr/>
        </p:nvGrpSpPr>
        <p:grpSpPr>
          <a:xfrm>
            <a:off x="7140871" y="3608125"/>
            <a:ext cx="349579" cy="462191"/>
            <a:chOff x="5355653" y="2881493"/>
            <a:chExt cx="262184" cy="346643"/>
          </a:xfrm>
          <a:solidFill>
            <a:srgbClr val="C3151C"/>
          </a:solidFill>
        </p:grpSpPr>
        <p:sp>
          <p:nvSpPr>
            <p:cNvPr id="12774" name="Google Shape;12774;p13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75" name="Google Shape;12775;p13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776" name="Google Shape;12776;p13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777" name="Google Shape;12777;p13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p>
          </p:txBody>
        </p:sp>
        <p:sp>
          <p:nvSpPr>
            <p:cNvPr id="12778" name="Google Shape;12778;p13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79" name="Google Shape;12779;p135"/>
          <p:cNvGrpSpPr/>
          <p:nvPr/>
        </p:nvGrpSpPr>
        <p:grpSpPr>
          <a:xfrm>
            <a:off x="10741282" y="3608589"/>
            <a:ext cx="347044" cy="461219"/>
            <a:chOff x="8055961" y="2881842"/>
            <a:chExt cx="260283" cy="345914"/>
          </a:xfrm>
          <a:solidFill>
            <a:srgbClr val="C3151C"/>
          </a:solidFill>
        </p:grpSpPr>
        <p:sp>
          <p:nvSpPr>
            <p:cNvPr id="12780" name="Google Shape;12780;p13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2781" name="Google Shape;12781;p13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782" name="Google Shape;12782;p13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83" name="Google Shape;12783;p13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84" name="Google Shape;12784;p135"/>
          <p:cNvGrpSpPr/>
          <p:nvPr/>
        </p:nvGrpSpPr>
        <p:grpSpPr>
          <a:xfrm>
            <a:off x="10145825" y="3624683"/>
            <a:ext cx="353084" cy="470807"/>
            <a:chOff x="7609368" y="2893912"/>
            <a:chExt cx="264813" cy="353105"/>
          </a:xfrm>
          <a:solidFill>
            <a:srgbClr val="C3151C"/>
          </a:solidFill>
        </p:grpSpPr>
        <p:sp>
          <p:nvSpPr>
            <p:cNvPr id="12785" name="Google Shape;12785;p13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786" name="Google Shape;12786;p13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787" name="Google Shape;12787;p13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2788" name="Google Shape;12788;p13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p>
          </p:txBody>
        </p:sp>
        <p:sp>
          <p:nvSpPr>
            <p:cNvPr id="12789" name="Google Shape;12789;p13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790" name="Google Shape;12790;p13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91" name="Google Shape;12791;p135"/>
          <p:cNvGrpSpPr/>
          <p:nvPr/>
        </p:nvGrpSpPr>
        <p:grpSpPr>
          <a:xfrm>
            <a:off x="8331277" y="3592497"/>
            <a:ext cx="361152" cy="480860"/>
            <a:chOff x="6248458" y="2869772"/>
            <a:chExt cx="270864" cy="360645"/>
          </a:xfrm>
          <a:solidFill>
            <a:srgbClr val="C3151C"/>
          </a:solidFill>
        </p:grpSpPr>
        <p:sp>
          <p:nvSpPr>
            <p:cNvPr id="12792" name="Google Shape;12792;p13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793" name="Google Shape;12793;p13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94" name="Google Shape;12794;p13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p>
          </p:txBody>
        </p:sp>
        <p:sp>
          <p:nvSpPr>
            <p:cNvPr id="12795" name="Google Shape;12795;p13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2796" name="Google Shape;12796;p13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97" name="Google Shape;12797;p135"/>
          <p:cNvGrpSpPr/>
          <p:nvPr/>
        </p:nvGrpSpPr>
        <p:grpSpPr>
          <a:xfrm>
            <a:off x="4101238" y="3027198"/>
            <a:ext cx="484324" cy="400900"/>
            <a:chOff x="3075928" y="2445798"/>
            <a:chExt cx="363243" cy="300675"/>
          </a:xfrm>
          <a:solidFill>
            <a:srgbClr val="C3151C"/>
          </a:solidFill>
        </p:grpSpPr>
        <p:sp>
          <p:nvSpPr>
            <p:cNvPr id="12798" name="Google Shape;12798;p13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p>
          </p:txBody>
        </p:sp>
        <p:sp>
          <p:nvSpPr>
            <p:cNvPr id="12799" name="Google Shape;12799;p13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p>
          </p:txBody>
        </p:sp>
        <p:sp>
          <p:nvSpPr>
            <p:cNvPr id="12800" name="Google Shape;12800;p13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2801" name="Google Shape;12801;p13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2802" name="Google Shape;12802;p13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p>
          </p:txBody>
        </p:sp>
        <p:sp>
          <p:nvSpPr>
            <p:cNvPr id="12803" name="Google Shape;12803;p13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p>
          </p:txBody>
        </p:sp>
        <p:sp>
          <p:nvSpPr>
            <p:cNvPr id="12804" name="Google Shape;12804;p13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2805" name="Google Shape;12805;p13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2806" name="Google Shape;12806;p13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p>
          </p:txBody>
        </p:sp>
        <p:sp>
          <p:nvSpPr>
            <p:cNvPr id="12807" name="Google Shape;12807;p13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2808" name="Google Shape;12808;p13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809" name="Google Shape;12809;p135"/>
          <p:cNvGrpSpPr/>
          <p:nvPr/>
        </p:nvGrpSpPr>
        <p:grpSpPr>
          <a:xfrm>
            <a:off x="3510807" y="3008613"/>
            <a:ext cx="484324" cy="438113"/>
            <a:chOff x="2633105" y="2431859"/>
            <a:chExt cx="363243" cy="328585"/>
          </a:xfrm>
          <a:solidFill>
            <a:srgbClr val="C3151C"/>
          </a:solidFill>
        </p:grpSpPr>
        <p:sp>
          <p:nvSpPr>
            <p:cNvPr id="12810" name="Google Shape;12810;p13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2811" name="Google Shape;12811;p13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p>
          </p:txBody>
        </p:sp>
        <p:sp>
          <p:nvSpPr>
            <p:cNvPr id="12812" name="Google Shape;12812;p13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2813" name="Google Shape;12813;p13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2814" name="Google Shape;12814;p13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2815" name="Google Shape;12815;p13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816" name="Google Shape;12816;p13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2817" name="Google Shape;12817;p13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818" name="Google Shape;12818;p135"/>
          <p:cNvGrpSpPr/>
          <p:nvPr/>
        </p:nvGrpSpPr>
        <p:grpSpPr>
          <a:xfrm>
            <a:off x="2918856" y="2994547"/>
            <a:ext cx="487872" cy="466752"/>
            <a:chOff x="2189142" y="2421310"/>
            <a:chExt cx="365904" cy="350064"/>
          </a:xfrm>
          <a:solidFill>
            <a:srgbClr val="C3151C"/>
          </a:solidFill>
        </p:grpSpPr>
        <p:sp>
          <p:nvSpPr>
            <p:cNvPr id="12819" name="Google Shape;12819;p13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p>
          </p:txBody>
        </p:sp>
        <p:sp>
          <p:nvSpPr>
            <p:cNvPr id="12820" name="Google Shape;12820;p13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p>
          </p:txBody>
        </p:sp>
        <p:sp>
          <p:nvSpPr>
            <p:cNvPr id="12821" name="Google Shape;12821;p13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p>
          </p:txBody>
        </p:sp>
        <p:sp>
          <p:nvSpPr>
            <p:cNvPr id="12822" name="Google Shape;12822;p13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823" name="Google Shape;12823;p13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824" name="Google Shape;12824;p13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825" name="Google Shape;12825;p13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2826" name="Google Shape;12826;p13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2827" name="Google Shape;12827;p13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828" name="Google Shape;12828;p135"/>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2829" name="Google Shape;12829;p135"/>
          <p:cNvGrpSpPr/>
          <p:nvPr/>
        </p:nvGrpSpPr>
        <p:grpSpPr>
          <a:xfrm>
            <a:off x="5282565" y="3081223"/>
            <a:ext cx="485887" cy="294581"/>
            <a:chOff x="3961923" y="2486317"/>
            <a:chExt cx="364415" cy="220936"/>
          </a:xfrm>
          <a:solidFill>
            <a:srgbClr val="C3151C"/>
          </a:solidFill>
        </p:grpSpPr>
        <p:sp>
          <p:nvSpPr>
            <p:cNvPr id="12830" name="Google Shape;12830;p13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p>
          </p:txBody>
        </p:sp>
        <p:sp>
          <p:nvSpPr>
            <p:cNvPr id="12831" name="Google Shape;12831;p13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p>
          </p:txBody>
        </p:sp>
        <p:sp>
          <p:nvSpPr>
            <p:cNvPr id="12832" name="Google Shape;12832;p13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2833" name="Google Shape;12833;p13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834" name="Google Shape;12834;p135"/>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2835" name="Google Shape;12835;p135"/>
          <p:cNvGrpSpPr/>
          <p:nvPr/>
        </p:nvGrpSpPr>
        <p:grpSpPr>
          <a:xfrm>
            <a:off x="1738502" y="2991969"/>
            <a:ext cx="484367" cy="472835"/>
            <a:chOff x="1303876" y="2419377"/>
            <a:chExt cx="363275" cy="354626"/>
          </a:xfrm>
          <a:solidFill>
            <a:srgbClr val="C3151C"/>
          </a:solidFill>
        </p:grpSpPr>
        <p:sp>
          <p:nvSpPr>
            <p:cNvPr id="12836" name="Google Shape;12836;p13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2837" name="Google Shape;12837;p13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p>
          </p:txBody>
        </p:sp>
        <p:sp>
          <p:nvSpPr>
            <p:cNvPr id="12838" name="Google Shape;12838;p13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839" name="Google Shape;12839;p13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840" name="Google Shape;12840;p13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841" name="Google Shape;12841;p13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842" name="Google Shape;12842;p13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843" name="Google Shape;12843;p13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844" name="Google Shape;12844;p135"/>
          <p:cNvGrpSpPr/>
          <p:nvPr/>
        </p:nvGrpSpPr>
        <p:grpSpPr>
          <a:xfrm>
            <a:off x="1148071" y="2986014"/>
            <a:ext cx="482845" cy="484831"/>
            <a:chOff x="861053" y="2414910"/>
            <a:chExt cx="362134" cy="363623"/>
          </a:xfrm>
          <a:solidFill>
            <a:srgbClr val="C3151C"/>
          </a:solidFill>
        </p:grpSpPr>
        <p:sp>
          <p:nvSpPr>
            <p:cNvPr id="12845" name="Google Shape;12845;p13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2846" name="Google Shape;12846;p13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847" name="Google Shape;12847;p13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p>
          </p:txBody>
        </p:sp>
        <p:sp>
          <p:nvSpPr>
            <p:cNvPr id="12848" name="Google Shape;12848;p13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849" name="Google Shape;12849;p13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850" name="Google Shape;12850;p135"/>
          <p:cNvGrpSpPr/>
          <p:nvPr/>
        </p:nvGrpSpPr>
        <p:grpSpPr>
          <a:xfrm>
            <a:off x="10125718" y="2986480"/>
            <a:ext cx="372684" cy="474313"/>
            <a:chOff x="7594288" y="2415259"/>
            <a:chExt cx="279513" cy="355735"/>
          </a:xfrm>
          <a:solidFill>
            <a:srgbClr val="C3151C"/>
          </a:solidFill>
        </p:grpSpPr>
        <p:sp>
          <p:nvSpPr>
            <p:cNvPr id="12851" name="Google Shape;12851;p13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852" name="Google Shape;12852;p13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853" name="Google Shape;12853;p13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p>
          </p:txBody>
        </p:sp>
        <p:sp>
          <p:nvSpPr>
            <p:cNvPr id="12854" name="Google Shape;12854;p13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p>
          </p:txBody>
        </p:sp>
        <p:sp>
          <p:nvSpPr>
            <p:cNvPr id="12855" name="Google Shape;12855;p13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856" name="Google Shape;12856;p13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857" name="Google Shape;12857;p135"/>
          <p:cNvGrpSpPr/>
          <p:nvPr/>
        </p:nvGrpSpPr>
        <p:grpSpPr>
          <a:xfrm>
            <a:off x="9527725" y="2986986"/>
            <a:ext cx="371712" cy="474313"/>
            <a:chOff x="7145794" y="2415639"/>
            <a:chExt cx="278784" cy="355735"/>
          </a:xfrm>
          <a:solidFill>
            <a:srgbClr val="C3151C"/>
          </a:solidFill>
        </p:grpSpPr>
        <p:sp>
          <p:nvSpPr>
            <p:cNvPr id="12858" name="Google Shape;12858;p13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859" name="Google Shape;12859;p13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860" name="Google Shape;12860;p13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p>
          </p:txBody>
        </p:sp>
        <p:sp>
          <p:nvSpPr>
            <p:cNvPr id="12861" name="Google Shape;12861;p13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p>
          </p:txBody>
        </p:sp>
        <p:sp>
          <p:nvSpPr>
            <p:cNvPr id="12862" name="Google Shape;12862;p13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p>
          </p:txBody>
        </p:sp>
        <p:sp>
          <p:nvSpPr>
            <p:cNvPr id="12863" name="Google Shape;12863;p13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p>
          </p:txBody>
        </p:sp>
        <p:sp>
          <p:nvSpPr>
            <p:cNvPr id="12864" name="Google Shape;12864;p13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p>
          </p:txBody>
        </p:sp>
        <p:sp>
          <p:nvSpPr>
            <p:cNvPr id="12865" name="Google Shape;12865;p13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p>
          </p:txBody>
        </p:sp>
        <p:sp>
          <p:nvSpPr>
            <p:cNvPr id="12866" name="Google Shape;12866;p13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p>
          </p:txBody>
        </p:sp>
        <p:sp>
          <p:nvSpPr>
            <p:cNvPr id="12867" name="Google Shape;12867;p13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868" name="Google Shape;12868;p135"/>
          <p:cNvGrpSpPr/>
          <p:nvPr/>
        </p:nvGrpSpPr>
        <p:grpSpPr>
          <a:xfrm>
            <a:off x="8931255" y="2985507"/>
            <a:ext cx="370192" cy="477312"/>
            <a:chOff x="6698441" y="2414530"/>
            <a:chExt cx="277644" cy="357984"/>
          </a:xfrm>
          <a:solidFill>
            <a:srgbClr val="C3151C"/>
          </a:solidFill>
        </p:grpSpPr>
        <p:sp>
          <p:nvSpPr>
            <p:cNvPr id="12869" name="Google Shape;12869;p13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870" name="Google Shape;12870;p13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871" name="Google Shape;12871;p13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872" name="Google Shape;12872;p13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p>
          </p:txBody>
        </p:sp>
        <p:sp>
          <p:nvSpPr>
            <p:cNvPr id="12873" name="Google Shape;12873;p13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874" name="Google Shape;12874;p13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875" name="Google Shape;12875;p135"/>
          <p:cNvGrpSpPr/>
          <p:nvPr/>
        </p:nvGrpSpPr>
        <p:grpSpPr>
          <a:xfrm>
            <a:off x="6530334" y="2986986"/>
            <a:ext cx="372684" cy="476340"/>
            <a:chOff x="4897750" y="2415639"/>
            <a:chExt cx="279513" cy="357255"/>
          </a:xfrm>
          <a:solidFill>
            <a:srgbClr val="C3151C"/>
          </a:solidFill>
        </p:grpSpPr>
        <p:sp>
          <p:nvSpPr>
            <p:cNvPr id="12876" name="Google Shape;12876;p13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877" name="Google Shape;12877;p13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878" name="Google Shape;12878;p13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879" name="Google Shape;12879;p13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880" name="Google Shape;12880;p13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881" name="Google Shape;12881;p13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2882" name="Google Shape;12882;p13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2883" name="Google Shape;12883;p13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884" name="Google Shape;12884;p135"/>
          <p:cNvGrpSpPr/>
          <p:nvPr/>
        </p:nvGrpSpPr>
        <p:grpSpPr>
          <a:xfrm>
            <a:off x="7749422" y="2987492"/>
            <a:ext cx="353084" cy="471272"/>
            <a:chOff x="5812066" y="2416019"/>
            <a:chExt cx="264813" cy="353454"/>
          </a:xfrm>
          <a:solidFill>
            <a:srgbClr val="C3151C"/>
          </a:solidFill>
        </p:grpSpPr>
        <p:sp>
          <p:nvSpPr>
            <p:cNvPr id="12885" name="Google Shape;12885;p13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p>
          </p:txBody>
        </p:sp>
        <p:sp>
          <p:nvSpPr>
            <p:cNvPr id="12886" name="Google Shape;12886;p13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887" name="Google Shape;12887;p13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888" name="Google Shape;12888;p13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889" name="Google Shape;12889;p13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890" name="Google Shape;12890;p13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2891" name="Google Shape;12891;p13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892" name="Google Shape;12892;p135"/>
          <p:cNvGrpSpPr/>
          <p:nvPr/>
        </p:nvGrpSpPr>
        <p:grpSpPr>
          <a:xfrm>
            <a:off x="10739761" y="2987999"/>
            <a:ext cx="352577" cy="471272"/>
            <a:chOff x="8054820" y="2416399"/>
            <a:chExt cx="264433" cy="353454"/>
          </a:xfrm>
          <a:solidFill>
            <a:srgbClr val="C3151C"/>
          </a:solidFill>
        </p:grpSpPr>
        <p:sp>
          <p:nvSpPr>
            <p:cNvPr id="12893" name="Google Shape;12893;p13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894" name="Google Shape;12894;p13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895" name="Google Shape;12895;p13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896" name="Google Shape;12896;p13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897" name="Google Shape;12897;p13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p>
          </p:txBody>
        </p:sp>
        <p:sp>
          <p:nvSpPr>
            <p:cNvPr id="12898" name="Google Shape;12898;p13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899" name="Google Shape;12899;p135"/>
          <p:cNvGrpSpPr/>
          <p:nvPr/>
        </p:nvGrpSpPr>
        <p:grpSpPr>
          <a:xfrm>
            <a:off x="7141884" y="2983987"/>
            <a:ext cx="361616" cy="481832"/>
            <a:chOff x="5356413" y="2413390"/>
            <a:chExt cx="271212" cy="361374"/>
          </a:xfrm>
          <a:solidFill>
            <a:srgbClr val="C3151C"/>
          </a:solidFill>
        </p:grpSpPr>
        <p:sp>
          <p:nvSpPr>
            <p:cNvPr id="12900" name="Google Shape;12900;p13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901" name="Google Shape;12901;p13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902" name="Google Shape;12902;p13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2903" name="Google Shape;12903;p13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2904" name="Google Shape;12904;p13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05" name="Google Shape;12905;p135"/>
          <p:cNvGrpSpPr/>
          <p:nvPr/>
        </p:nvGrpSpPr>
        <p:grpSpPr>
          <a:xfrm>
            <a:off x="8340317" y="2982466"/>
            <a:ext cx="361659" cy="481325"/>
            <a:chOff x="6255238" y="2412249"/>
            <a:chExt cx="271244" cy="360994"/>
          </a:xfrm>
          <a:solidFill>
            <a:srgbClr val="C3151C"/>
          </a:solidFill>
        </p:grpSpPr>
        <p:sp>
          <p:nvSpPr>
            <p:cNvPr id="12906" name="Google Shape;12906;p13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907" name="Google Shape;12907;p13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908" name="Google Shape;12908;p13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909" name="Google Shape;12909;p13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910" name="Google Shape;12910;p13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p>
          </p:txBody>
        </p:sp>
        <p:sp>
          <p:nvSpPr>
            <p:cNvPr id="12911" name="Google Shape;12911;p13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12" name="Google Shape;12912;p135"/>
          <p:cNvGrpSpPr/>
          <p:nvPr/>
        </p:nvGrpSpPr>
        <p:grpSpPr>
          <a:xfrm>
            <a:off x="2913830" y="2376533"/>
            <a:ext cx="488885" cy="489308"/>
            <a:chOff x="2185372" y="1957799"/>
            <a:chExt cx="366664" cy="366981"/>
          </a:xfrm>
          <a:solidFill>
            <a:srgbClr val="C3151C"/>
          </a:solidFill>
        </p:grpSpPr>
        <p:sp>
          <p:nvSpPr>
            <p:cNvPr id="12913" name="Google Shape;12913;p13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914" name="Google Shape;12914;p13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2915" name="Google Shape;12915;p13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p>
          </p:txBody>
        </p:sp>
        <p:sp>
          <p:nvSpPr>
            <p:cNvPr id="12916" name="Google Shape;12916;p13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p>
          </p:txBody>
        </p:sp>
        <p:sp>
          <p:nvSpPr>
            <p:cNvPr id="12917" name="Google Shape;12917;p13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p>
          </p:txBody>
        </p:sp>
        <p:sp>
          <p:nvSpPr>
            <p:cNvPr id="12918" name="Google Shape;12918;p13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p>
          </p:txBody>
        </p:sp>
        <p:sp>
          <p:nvSpPr>
            <p:cNvPr id="12919" name="Google Shape;12919;p13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p>
          </p:txBody>
        </p:sp>
        <p:sp>
          <p:nvSpPr>
            <p:cNvPr id="12920" name="Google Shape;12920;p13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21" name="Google Shape;12921;p135"/>
          <p:cNvGrpSpPr/>
          <p:nvPr/>
        </p:nvGrpSpPr>
        <p:grpSpPr>
          <a:xfrm>
            <a:off x="2316344" y="2417295"/>
            <a:ext cx="494419" cy="409812"/>
            <a:chOff x="1737258" y="1988371"/>
            <a:chExt cx="370814" cy="307359"/>
          </a:xfrm>
          <a:solidFill>
            <a:srgbClr val="C3151C"/>
          </a:solidFill>
        </p:grpSpPr>
        <p:sp>
          <p:nvSpPr>
            <p:cNvPr id="12922" name="Google Shape;12922;p13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923" name="Google Shape;12923;p13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p>
          </p:txBody>
        </p:sp>
        <p:sp>
          <p:nvSpPr>
            <p:cNvPr id="12924" name="Google Shape;12924;p13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925" name="Google Shape;12925;p13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26" name="Google Shape;12926;p135"/>
          <p:cNvGrpSpPr/>
          <p:nvPr/>
        </p:nvGrpSpPr>
        <p:grpSpPr>
          <a:xfrm>
            <a:off x="1131977" y="2418815"/>
            <a:ext cx="492392" cy="405800"/>
            <a:chOff x="848983" y="1989511"/>
            <a:chExt cx="369294" cy="304350"/>
          </a:xfrm>
          <a:solidFill>
            <a:srgbClr val="C3151C"/>
          </a:solidFill>
        </p:grpSpPr>
        <p:sp>
          <p:nvSpPr>
            <p:cNvPr id="12927" name="Google Shape;12927;p13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2928" name="Google Shape;12928;p13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p>
          </p:txBody>
        </p:sp>
        <p:sp>
          <p:nvSpPr>
            <p:cNvPr id="12929" name="Google Shape;12929;p13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p>
          </p:txBody>
        </p:sp>
        <p:sp>
          <p:nvSpPr>
            <p:cNvPr id="12930" name="Google Shape;12930;p13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p>
          </p:txBody>
        </p:sp>
        <p:sp>
          <p:nvSpPr>
            <p:cNvPr id="12931" name="Google Shape;12931;p13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32" name="Google Shape;12932;p135"/>
          <p:cNvGrpSpPr/>
          <p:nvPr/>
        </p:nvGrpSpPr>
        <p:grpSpPr>
          <a:xfrm>
            <a:off x="4098703" y="2411169"/>
            <a:ext cx="507472" cy="418472"/>
            <a:chOff x="3074027" y="1983777"/>
            <a:chExt cx="380604" cy="313854"/>
          </a:xfrm>
          <a:solidFill>
            <a:srgbClr val="C3151C"/>
          </a:solidFill>
        </p:grpSpPr>
        <p:sp>
          <p:nvSpPr>
            <p:cNvPr id="12933" name="Google Shape;12933;p13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p>
          </p:txBody>
        </p:sp>
        <p:sp>
          <p:nvSpPr>
            <p:cNvPr id="12934" name="Google Shape;12934;p13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p>
          </p:txBody>
        </p:sp>
        <p:sp>
          <p:nvSpPr>
            <p:cNvPr id="12935" name="Google Shape;12935;p13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936" name="Google Shape;12936;p13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2937" name="Google Shape;12937;p13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38" name="Google Shape;12938;p135"/>
          <p:cNvGrpSpPr/>
          <p:nvPr/>
        </p:nvGrpSpPr>
        <p:grpSpPr>
          <a:xfrm>
            <a:off x="4696695" y="2400609"/>
            <a:ext cx="489351" cy="441704"/>
            <a:chOff x="3522521" y="1975857"/>
            <a:chExt cx="367013" cy="331278"/>
          </a:xfrm>
          <a:solidFill>
            <a:srgbClr val="C3151C"/>
          </a:solidFill>
        </p:grpSpPr>
        <p:sp>
          <p:nvSpPr>
            <p:cNvPr id="12939" name="Google Shape;12939;p13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940" name="Google Shape;12940;p13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p>
          </p:txBody>
        </p:sp>
        <p:sp>
          <p:nvSpPr>
            <p:cNvPr id="12941" name="Google Shape;12941;p13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2942" name="Google Shape;12942;p13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943" name="Google Shape;12943;p13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944" name="Google Shape;12944;p13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2945" name="Google Shape;12945;p13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46" name="Google Shape;12946;p135"/>
          <p:cNvGrpSpPr/>
          <p:nvPr/>
        </p:nvGrpSpPr>
        <p:grpSpPr>
          <a:xfrm>
            <a:off x="3507766" y="2402088"/>
            <a:ext cx="490913" cy="440605"/>
            <a:chOff x="2630824" y="1976966"/>
            <a:chExt cx="368185" cy="330454"/>
          </a:xfrm>
          <a:solidFill>
            <a:srgbClr val="C3151C"/>
          </a:solidFill>
        </p:grpSpPr>
        <p:sp>
          <p:nvSpPr>
            <p:cNvPr id="12947" name="Google Shape;12947;p13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2948" name="Google Shape;12948;p13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p>
          </p:txBody>
        </p:sp>
        <p:sp>
          <p:nvSpPr>
            <p:cNvPr id="12949" name="Google Shape;12949;p13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p>
          </p:txBody>
        </p:sp>
        <p:sp>
          <p:nvSpPr>
            <p:cNvPr id="12950" name="Google Shape;12950;p13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2951" name="Google Shape;12951;p13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p>
          </p:txBody>
        </p:sp>
        <p:sp>
          <p:nvSpPr>
            <p:cNvPr id="12952" name="Google Shape;12952;p13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p>
          </p:txBody>
        </p:sp>
        <p:sp>
          <p:nvSpPr>
            <p:cNvPr id="12953" name="Google Shape;12953;p13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p>
          </p:txBody>
        </p:sp>
        <p:sp>
          <p:nvSpPr>
            <p:cNvPr id="12954" name="Google Shape;12954;p13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55" name="Google Shape;12955;p135"/>
          <p:cNvGrpSpPr/>
          <p:nvPr/>
        </p:nvGrpSpPr>
        <p:grpSpPr>
          <a:xfrm>
            <a:off x="1724941" y="2388021"/>
            <a:ext cx="492392" cy="467259"/>
            <a:chOff x="1293706" y="1966416"/>
            <a:chExt cx="369294" cy="350444"/>
          </a:xfrm>
          <a:solidFill>
            <a:srgbClr val="C3151C"/>
          </a:solidFill>
        </p:grpSpPr>
        <p:sp>
          <p:nvSpPr>
            <p:cNvPr id="12956" name="Google Shape;12956;p13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p>
          </p:txBody>
        </p:sp>
        <p:sp>
          <p:nvSpPr>
            <p:cNvPr id="12957" name="Google Shape;12957;p13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2958" name="Google Shape;12958;p13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p>
          </p:txBody>
        </p:sp>
        <p:sp>
          <p:nvSpPr>
            <p:cNvPr id="12959" name="Google Shape;12959;p13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p>
          </p:txBody>
        </p:sp>
        <p:sp>
          <p:nvSpPr>
            <p:cNvPr id="12960" name="Google Shape;12960;p13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961" name="Google Shape;12961;p13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962" name="Google Shape;12962;p13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963" name="Google Shape;12963;p13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64" name="Google Shape;12964;p135"/>
          <p:cNvGrpSpPr/>
          <p:nvPr/>
        </p:nvGrpSpPr>
        <p:grpSpPr>
          <a:xfrm>
            <a:off x="5289618" y="2400103"/>
            <a:ext cx="490913" cy="442421"/>
            <a:chOff x="3967213" y="1975477"/>
            <a:chExt cx="368185" cy="331816"/>
          </a:xfrm>
          <a:solidFill>
            <a:srgbClr val="C3151C"/>
          </a:solidFill>
        </p:grpSpPr>
        <p:sp>
          <p:nvSpPr>
            <p:cNvPr id="12965" name="Google Shape;12965;p13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p>
          </p:txBody>
        </p:sp>
        <p:sp>
          <p:nvSpPr>
            <p:cNvPr id="12966" name="Google Shape;12966;p13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2967" name="Google Shape;12967;p13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68" name="Google Shape;12968;p135"/>
          <p:cNvGrpSpPr/>
          <p:nvPr/>
        </p:nvGrpSpPr>
        <p:grpSpPr>
          <a:xfrm>
            <a:off x="10730215" y="2391529"/>
            <a:ext cx="372176" cy="475833"/>
            <a:chOff x="8047661" y="1969046"/>
            <a:chExt cx="279132" cy="356875"/>
          </a:xfrm>
          <a:solidFill>
            <a:srgbClr val="C3151C"/>
          </a:solidFill>
        </p:grpSpPr>
        <p:sp>
          <p:nvSpPr>
            <p:cNvPr id="12969" name="Google Shape;12969;p13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p>
          </p:txBody>
        </p:sp>
        <p:sp>
          <p:nvSpPr>
            <p:cNvPr id="12970" name="Google Shape;12970;p13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2971" name="Google Shape;12971;p13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2972" name="Google Shape;12972;p13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73" name="Google Shape;12973;p135"/>
          <p:cNvGrpSpPr/>
          <p:nvPr/>
        </p:nvGrpSpPr>
        <p:grpSpPr>
          <a:xfrm>
            <a:off x="10128210" y="2390345"/>
            <a:ext cx="372725" cy="477523"/>
            <a:chOff x="7596157" y="1968159"/>
            <a:chExt cx="279544" cy="358142"/>
          </a:xfrm>
          <a:solidFill>
            <a:srgbClr val="C3151C"/>
          </a:solidFill>
        </p:grpSpPr>
        <p:sp>
          <p:nvSpPr>
            <p:cNvPr id="12974" name="Google Shape;12974;p13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975" name="Google Shape;12975;p13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976" name="Google Shape;12976;p13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p>
          </p:txBody>
        </p:sp>
        <p:sp>
          <p:nvSpPr>
            <p:cNvPr id="12977" name="Google Shape;12977;p13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2978" name="Google Shape;12978;p13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979" name="Google Shape;12979;p13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80" name="Google Shape;12980;p135"/>
          <p:cNvGrpSpPr/>
          <p:nvPr/>
        </p:nvGrpSpPr>
        <p:grpSpPr>
          <a:xfrm>
            <a:off x="9529754" y="2391528"/>
            <a:ext cx="372684" cy="476848"/>
            <a:chOff x="7147315" y="1969046"/>
            <a:chExt cx="279513" cy="357636"/>
          </a:xfrm>
          <a:solidFill>
            <a:srgbClr val="C3151C"/>
          </a:solidFill>
        </p:grpSpPr>
        <p:sp>
          <p:nvSpPr>
            <p:cNvPr id="12981" name="Google Shape;12981;p13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982" name="Google Shape;12982;p13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983" name="Google Shape;12983;p13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p>
          </p:txBody>
        </p:sp>
        <p:sp>
          <p:nvSpPr>
            <p:cNvPr id="12984" name="Google Shape;12984;p13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p>
          </p:txBody>
        </p:sp>
        <p:sp>
          <p:nvSpPr>
            <p:cNvPr id="12985" name="Google Shape;12985;p13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986" name="Google Shape;12986;p13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p>
          </p:txBody>
        </p:sp>
        <p:sp>
          <p:nvSpPr>
            <p:cNvPr id="12987" name="Google Shape;12987;p13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88" name="Google Shape;12988;p135"/>
          <p:cNvGrpSpPr/>
          <p:nvPr/>
        </p:nvGrpSpPr>
        <p:grpSpPr>
          <a:xfrm>
            <a:off x="8930242" y="2390557"/>
            <a:ext cx="373740" cy="478791"/>
            <a:chOff x="6697681" y="1968317"/>
            <a:chExt cx="280305" cy="359093"/>
          </a:xfrm>
          <a:solidFill>
            <a:srgbClr val="C3151C"/>
          </a:solidFill>
        </p:grpSpPr>
        <p:sp>
          <p:nvSpPr>
            <p:cNvPr id="12989" name="Google Shape;12989;p13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990" name="Google Shape;12990;p13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991" name="Google Shape;12991;p13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p>
          </p:txBody>
        </p:sp>
        <p:sp>
          <p:nvSpPr>
            <p:cNvPr id="12992" name="Google Shape;12992;p13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993" name="Google Shape;12993;p13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994" name="Google Shape;12994;p13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995" name="Google Shape;12995;p13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996" name="Google Shape;12996;p135"/>
          <p:cNvGrpSpPr/>
          <p:nvPr/>
        </p:nvGrpSpPr>
        <p:grpSpPr>
          <a:xfrm>
            <a:off x="8331786" y="2390050"/>
            <a:ext cx="373697" cy="478325"/>
            <a:chOff x="6248839" y="1967937"/>
            <a:chExt cx="280273" cy="358744"/>
          </a:xfrm>
          <a:solidFill>
            <a:srgbClr val="C3151C"/>
          </a:solidFill>
        </p:grpSpPr>
        <p:sp>
          <p:nvSpPr>
            <p:cNvPr id="12997" name="Google Shape;12997;p13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998" name="Google Shape;12998;p13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p>
          </p:txBody>
        </p:sp>
        <p:sp>
          <p:nvSpPr>
            <p:cNvPr id="12999" name="Google Shape;12999;p13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000" name="Google Shape;13000;p13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3001" name="Google Shape;13001;p13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3002" name="Google Shape;13002;p13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003" name="Google Shape;13003;p135"/>
          <p:cNvGrpSpPr/>
          <p:nvPr/>
        </p:nvGrpSpPr>
        <p:grpSpPr>
          <a:xfrm>
            <a:off x="7735313" y="2391528"/>
            <a:ext cx="372219" cy="477059"/>
            <a:chOff x="5801485" y="1969046"/>
            <a:chExt cx="279164" cy="357794"/>
          </a:xfrm>
          <a:solidFill>
            <a:srgbClr val="C3151C"/>
          </a:solidFill>
        </p:grpSpPr>
        <p:sp>
          <p:nvSpPr>
            <p:cNvPr id="13004" name="Google Shape;13004;p13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3005" name="Google Shape;13005;p13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006" name="Google Shape;13006;p13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3007" name="Google Shape;13007;p13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008" name="Google Shape;13008;p13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3009" name="Google Shape;13009;p13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010" name="Google Shape;13010;p13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011" name="Google Shape;13011;p13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p>
          </p:txBody>
        </p:sp>
        <p:sp>
          <p:nvSpPr>
            <p:cNvPr id="13012" name="Google Shape;13012;p13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013" name="Google Shape;13013;p13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014" name="Google Shape;13014;p13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3015" name="Google Shape;13015;p13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p>
          </p:txBody>
        </p:sp>
        <p:sp>
          <p:nvSpPr>
            <p:cNvPr id="13016" name="Google Shape;13016;p13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017" name="Google Shape;13017;p135"/>
          <p:cNvGrpSpPr/>
          <p:nvPr/>
        </p:nvGrpSpPr>
        <p:grpSpPr>
          <a:xfrm>
            <a:off x="7136858" y="2391528"/>
            <a:ext cx="371205" cy="477819"/>
            <a:chOff x="5352643" y="1969046"/>
            <a:chExt cx="278404" cy="358364"/>
          </a:xfrm>
          <a:solidFill>
            <a:srgbClr val="C3151C"/>
          </a:solidFill>
        </p:grpSpPr>
        <p:sp>
          <p:nvSpPr>
            <p:cNvPr id="13018" name="Google Shape;13018;p13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3019" name="Google Shape;13019;p13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020" name="Google Shape;13020;p13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021" name="Google Shape;13021;p13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022" name="Google Shape;13022;p135"/>
          <p:cNvGrpSpPr/>
          <p:nvPr/>
        </p:nvGrpSpPr>
        <p:grpSpPr>
          <a:xfrm>
            <a:off x="6530333" y="2390556"/>
            <a:ext cx="372176" cy="477819"/>
            <a:chOff x="4897750" y="1968317"/>
            <a:chExt cx="279132" cy="358364"/>
          </a:xfrm>
          <a:solidFill>
            <a:srgbClr val="C3151C"/>
          </a:solidFill>
        </p:grpSpPr>
        <p:sp>
          <p:nvSpPr>
            <p:cNvPr id="13023" name="Google Shape;13023;p13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024" name="Google Shape;13024;p13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3025" name="Google Shape;13025;p13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p>
          </p:txBody>
        </p:sp>
        <p:sp>
          <p:nvSpPr>
            <p:cNvPr id="13026" name="Google Shape;13026;p13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p>
          </p:txBody>
        </p:sp>
        <p:sp>
          <p:nvSpPr>
            <p:cNvPr id="13027" name="Google Shape;13027;p13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3028" name="Google Shape;13028;p13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p>
          </p:txBody>
        </p:sp>
        <p:sp>
          <p:nvSpPr>
            <p:cNvPr id="13029" name="Google Shape;13029;p13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030" name="Google Shape;13030;p13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3031" name="Google Shape;13031;p13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032" name="Google Shape;13032;p13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033" name="Google Shape;13033;p13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3034" name="Google Shape;13034;p13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035" name="Google Shape;13035;p13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036" name="Google Shape;13036;p135"/>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3037" name="Google Shape;13037;p135"/>
          <p:cNvGrpSpPr/>
          <p:nvPr/>
        </p:nvGrpSpPr>
        <p:grpSpPr>
          <a:xfrm>
            <a:off x="2356600" y="1783526"/>
            <a:ext cx="432537" cy="463711"/>
            <a:chOff x="1767449" y="1513044"/>
            <a:chExt cx="324403" cy="347783"/>
          </a:xfrm>
          <a:solidFill>
            <a:srgbClr val="C3151C"/>
          </a:solidFill>
        </p:grpSpPr>
        <p:sp>
          <p:nvSpPr>
            <p:cNvPr id="13038" name="Google Shape;13038;p13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3039" name="Google Shape;13039;p13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p>
          </p:txBody>
        </p:sp>
        <p:sp>
          <p:nvSpPr>
            <p:cNvPr id="13040" name="Google Shape;13040;p13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p>
          </p:txBody>
        </p:sp>
        <p:sp>
          <p:nvSpPr>
            <p:cNvPr id="13041" name="Google Shape;13041;p13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3042" name="Google Shape;13042;p13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3043" name="Google Shape;13043;p13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044" name="Google Shape;13044;p13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p>
          </p:txBody>
        </p:sp>
        <p:sp>
          <p:nvSpPr>
            <p:cNvPr id="13045" name="Google Shape;13045;p13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046" name="Google Shape;13046;p13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047" name="Google Shape;13047;p135"/>
          <p:cNvGrpSpPr/>
          <p:nvPr/>
        </p:nvGrpSpPr>
        <p:grpSpPr>
          <a:xfrm>
            <a:off x="5342925" y="1783103"/>
            <a:ext cx="427511" cy="464133"/>
            <a:chOff x="4007193" y="1512727"/>
            <a:chExt cx="320633" cy="348100"/>
          </a:xfrm>
          <a:solidFill>
            <a:srgbClr val="C3151C"/>
          </a:solidFill>
        </p:grpSpPr>
        <p:sp>
          <p:nvSpPr>
            <p:cNvPr id="13048" name="Google Shape;13048;p13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p>
          </p:txBody>
        </p:sp>
        <p:sp>
          <p:nvSpPr>
            <p:cNvPr id="13049" name="Google Shape;13049;p13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3050" name="Google Shape;13050;p13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p>
          </p:txBody>
        </p:sp>
        <p:sp>
          <p:nvSpPr>
            <p:cNvPr id="13051" name="Google Shape;13051;p13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p>
          </p:txBody>
        </p:sp>
        <p:sp>
          <p:nvSpPr>
            <p:cNvPr id="13052" name="Google Shape;13052;p13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053" name="Google Shape;13053;p135"/>
          <p:cNvGrpSpPr/>
          <p:nvPr/>
        </p:nvGrpSpPr>
        <p:grpSpPr>
          <a:xfrm>
            <a:off x="4707234" y="1777796"/>
            <a:ext cx="490900" cy="459459"/>
            <a:chOff x="3530425" y="1508747"/>
            <a:chExt cx="368175" cy="344594"/>
          </a:xfrm>
          <a:solidFill>
            <a:srgbClr val="C3151C"/>
          </a:solidFill>
        </p:grpSpPr>
        <p:sp>
          <p:nvSpPr>
            <p:cNvPr id="13054" name="Google Shape;13054;p13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p>
          </p:txBody>
        </p:sp>
        <p:sp>
          <p:nvSpPr>
            <p:cNvPr id="13055" name="Google Shape;13055;p13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p>
          </p:txBody>
        </p:sp>
        <p:sp>
          <p:nvSpPr>
            <p:cNvPr id="13056" name="Google Shape;13056;p13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3057" name="Google Shape;13057;p13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058" name="Google Shape;13058;p135"/>
          <p:cNvGrpSpPr/>
          <p:nvPr/>
        </p:nvGrpSpPr>
        <p:grpSpPr>
          <a:xfrm>
            <a:off x="4170131" y="1783780"/>
            <a:ext cx="386285" cy="463457"/>
            <a:chOff x="3127598" y="1513234"/>
            <a:chExt cx="289714" cy="347593"/>
          </a:xfrm>
          <a:solidFill>
            <a:srgbClr val="C3151C"/>
          </a:solidFill>
        </p:grpSpPr>
        <p:sp>
          <p:nvSpPr>
            <p:cNvPr id="13059" name="Google Shape;13059;p13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p>
          </p:txBody>
        </p:sp>
        <p:sp>
          <p:nvSpPr>
            <p:cNvPr id="13060" name="Google Shape;13060;p13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p>
          </p:txBody>
        </p:sp>
        <p:sp>
          <p:nvSpPr>
            <p:cNvPr id="13061" name="Google Shape;13061;p13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p>
          </p:txBody>
        </p:sp>
        <p:sp>
          <p:nvSpPr>
            <p:cNvPr id="13062" name="Google Shape;13062;p13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3063" name="Google Shape;13063;p13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064" name="Google Shape;13064;p135"/>
          <p:cNvGrpSpPr/>
          <p:nvPr/>
        </p:nvGrpSpPr>
        <p:grpSpPr>
          <a:xfrm>
            <a:off x="3550512" y="1783526"/>
            <a:ext cx="430552" cy="464724"/>
            <a:chOff x="2662884" y="1513044"/>
            <a:chExt cx="322914" cy="348543"/>
          </a:xfrm>
          <a:solidFill>
            <a:srgbClr val="C3151C"/>
          </a:solidFill>
        </p:grpSpPr>
        <p:sp>
          <p:nvSpPr>
            <p:cNvPr id="13065" name="Google Shape;13065;p13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p>
          </p:txBody>
        </p:sp>
        <p:sp>
          <p:nvSpPr>
            <p:cNvPr id="13066" name="Google Shape;13066;p13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p>
          </p:txBody>
        </p:sp>
        <p:sp>
          <p:nvSpPr>
            <p:cNvPr id="13067" name="Google Shape;13067;p13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3068" name="Google Shape;13068;p13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p>
          </p:txBody>
        </p:sp>
        <p:sp>
          <p:nvSpPr>
            <p:cNvPr id="13069" name="Google Shape;13069;p13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p>
          </p:txBody>
        </p:sp>
        <p:sp>
          <p:nvSpPr>
            <p:cNvPr id="13070" name="Google Shape;13070;p13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3071" name="Google Shape;13071;p13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p>
          </p:txBody>
        </p:sp>
        <p:sp>
          <p:nvSpPr>
            <p:cNvPr id="13072" name="Google Shape;13072;p13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p>
          </p:txBody>
        </p:sp>
        <p:sp>
          <p:nvSpPr>
            <p:cNvPr id="13073" name="Google Shape;13073;p13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3074" name="Google Shape;13074;p13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075" name="Google Shape;13075;p135"/>
          <p:cNvGrpSpPr/>
          <p:nvPr/>
        </p:nvGrpSpPr>
        <p:grpSpPr>
          <a:xfrm>
            <a:off x="2976681" y="1783145"/>
            <a:ext cx="399379" cy="464091"/>
            <a:chOff x="2232511" y="1512759"/>
            <a:chExt cx="299534" cy="348068"/>
          </a:xfrm>
          <a:solidFill>
            <a:srgbClr val="C3151C"/>
          </a:solidFill>
        </p:grpSpPr>
        <p:sp>
          <p:nvSpPr>
            <p:cNvPr id="13076" name="Google Shape;13076;p13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3077" name="Google Shape;13077;p13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3078" name="Google Shape;13078;p13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3079" name="Google Shape;13079;p13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p>
          </p:txBody>
        </p:sp>
        <p:sp>
          <p:nvSpPr>
            <p:cNvPr id="13080" name="Google Shape;13080;p13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p>
          </p:txBody>
        </p:sp>
        <p:sp>
          <p:nvSpPr>
            <p:cNvPr id="13081" name="Google Shape;13081;p13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082" name="Google Shape;13082;p13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083" name="Google Shape;13083;p13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084" name="Google Shape;13084;p13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085" name="Google Shape;13085;p13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p>
          </p:txBody>
        </p:sp>
        <p:sp>
          <p:nvSpPr>
            <p:cNvPr id="13086" name="Google Shape;13086;p13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087" name="Google Shape;13087;p135"/>
          <p:cNvGrpSpPr/>
          <p:nvPr/>
        </p:nvGrpSpPr>
        <p:grpSpPr>
          <a:xfrm>
            <a:off x="1775208" y="1783949"/>
            <a:ext cx="402379" cy="464809"/>
            <a:chOff x="1331406" y="1513361"/>
            <a:chExt cx="301784" cy="348607"/>
          </a:xfrm>
          <a:solidFill>
            <a:srgbClr val="C3151C"/>
          </a:solidFill>
        </p:grpSpPr>
        <p:sp>
          <p:nvSpPr>
            <p:cNvPr id="13088" name="Google Shape;13088;p13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p>
          </p:txBody>
        </p:sp>
        <p:sp>
          <p:nvSpPr>
            <p:cNvPr id="13089" name="Google Shape;13089;p13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p>
          </p:txBody>
        </p:sp>
        <p:sp>
          <p:nvSpPr>
            <p:cNvPr id="13090" name="Google Shape;13090;p13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3091" name="Google Shape;13091;p13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092" name="Google Shape;13092;p135"/>
          <p:cNvGrpSpPr/>
          <p:nvPr/>
        </p:nvGrpSpPr>
        <p:grpSpPr>
          <a:xfrm>
            <a:off x="9525699" y="1766420"/>
            <a:ext cx="376232" cy="474313"/>
            <a:chOff x="7144274" y="1500214"/>
            <a:chExt cx="282174" cy="355735"/>
          </a:xfrm>
          <a:solidFill>
            <a:srgbClr val="C3151C"/>
          </a:solidFill>
        </p:grpSpPr>
        <p:sp>
          <p:nvSpPr>
            <p:cNvPr id="13093" name="Google Shape;13093;p13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094" name="Google Shape;13094;p13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3095" name="Google Shape;13095;p13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3096" name="Google Shape;13096;p13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p>
          </p:txBody>
        </p:sp>
        <p:sp>
          <p:nvSpPr>
            <p:cNvPr id="13097" name="Google Shape;13097;p13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3098" name="Google Shape;13098;p13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099" name="Google Shape;13099;p135"/>
          <p:cNvGrpSpPr/>
          <p:nvPr/>
        </p:nvGrpSpPr>
        <p:grpSpPr>
          <a:xfrm>
            <a:off x="8913683" y="1766419"/>
            <a:ext cx="386243" cy="472792"/>
            <a:chOff x="6685262" y="1500214"/>
            <a:chExt cx="289682" cy="354594"/>
          </a:xfrm>
          <a:solidFill>
            <a:srgbClr val="C3151C"/>
          </a:solidFill>
        </p:grpSpPr>
        <p:sp>
          <p:nvSpPr>
            <p:cNvPr id="13100" name="Google Shape;13100;p13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p>
          </p:txBody>
        </p:sp>
        <p:sp>
          <p:nvSpPr>
            <p:cNvPr id="13101" name="Google Shape;13101;p13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3102" name="Google Shape;13102;p13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103" name="Google Shape;13103;p13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104" name="Google Shape;13104;p135"/>
          <p:cNvGrpSpPr/>
          <p:nvPr/>
        </p:nvGrpSpPr>
        <p:grpSpPr>
          <a:xfrm>
            <a:off x="8267917" y="1766926"/>
            <a:ext cx="429539" cy="473807"/>
            <a:chOff x="6200938" y="1500594"/>
            <a:chExt cx="322154" cy="355355"/>
          </a:xfrm>
          <a:solidFill>
            <a:srgbClr val="C3151C"/>
          </a:solidFill>
        </p:grpSpPr>
        <p:sp>
          <p:nvSpPr>
            <p:cNvPr id="13105" name="Google Shape;13105;p13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106" name="Google Shape;13106;p13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107" name="Google Shape;13107;p13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p>
          </p:txBody>
        </p:sp>
        <p:sp>
          <p:nvSpPr>
            <p:cNvPr id="13108" name="Google Shape;13108;p13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3109" name="Google Shape;13109;p13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110" name="Google Shape;13110;p135"/>
          <p:cNvGrpSpPr/>
          <p:nvPr/>
        </p:nvGrpSpPr>
        <p:grpSpPr>
          <a:xfrm>
            <a:off x="7052842" y="1766419"/>
            <a:ext cx="443140" cy="473299"/>
            <a:chOff x="5289631" y="1500214"/>
            <a:chExt cx="332355" cy="354974"/>
          </a:xfrm>
          <a:solidFill>
            <a:srgbClr val="C3151C"/>
          </a:solidFill>
        </p:grpSpPr>
        <p:sp>
          <p:nvSpPr>
            <p:cNvPr id="13111" name="Google Shape;13111;p13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3112" name="Google Shape;13112;p13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113" name="Google Shape;13113;p13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114" name="Google Shape;13114;p13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3115" name="Google Shape;13115;p13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3116" name="Google Shape;13116;p13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117" name="Google Shape;13117;p135"/>
          <p:cNvGrpSpPr/>
          <p:nvPr/>
        </p:nvGrpSpPr>
        <p:grpSpPr>
          <a:xfrm>
            <a:off x="7664393" y="1765911"/>
            <a:ext cx="431059" cy="474820"/>
            <a:chOff x="5748295" y="1499833"/>
            <a:chExt cx="323294" cy="356115"/>
          </a:xfrm>
          <a:solidFill>
            <a:srgbClr val="C3151C"/>
          </a:solidFill>
        </p:grpSpPr>
        <p:sp>
          <p:nvSpPr>
            <p:cNvPr id="13118" name="Google Shape;13118;p13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119" name="Google Shape;13119;p13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120" name="Google Shape;13120;p13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3121" name="Google Shape;13121;p13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3122" name="Google Shape;13122;p13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3123" name="Google Shape;13123;p13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124" name="Google Shape;13124;p13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125" name="Google Shape;13125;p135"/>
          <p:cNvGrpSpPr/>
          <p:nvPr/>
        </p:nvGrpSpPr>
        <p:grpSpPr>
          <a:xfrm>
            <a:off x="10730215" y="1767516"/>
            <a:ext cx="371205" cy="473680"/>
            <a:chOff x="8047661" y="1501037"/>
            <a:chExt cx="278404" cy="355260"/>
          </a:xfrm>
          <a:solidFill>
            <a:srgbClr val="C3151C"/>
          </a:solidFill>
        </p:grpSpPr>
        <p:sp>
          <p:nvSpPr>
            <p:cNvPr id="13126" name="Google Shape;13126;p13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127" name="Google Shape;13127;p13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3128" name="Google Shape;13128;p13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3129" name="Google Shape;13129;p13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130" name="Google Shape;13130;p135"/>
          <p:cNvGrpSpPr/>
          <p:nvPr/>
        </p:nvGrpSpPr>
        <p:grpSpPr>
          <a:xfrm>
            <a:off x="6537852" y="1766420"/>
            <a:ext cx="357139" cy="474313"/>
            <a:chOff x="4903389" y="1500214"/>
            <a:chExt cx="267854" cy="355735"/>
          </a:xfrm>
          <a:solidFill>
            <a:srgbClr val="C3151C"/>
          </a:solidFill>
        </p:grpSpPr>
        <p:sp>
          <p:nvSpPr>
            <p:cNvPr id="13131" name="Google Shape;13131;p13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132" name="Google Shape;13132;p13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3133" name="Google Shape;13133;p13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p>
          </p:txBody>
        </p:sp>
        <p:sp>
          <p:nvSpPr>
            <p:cNvPr id="13134" name="Google Shape;13134;p13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p>
          </p:txBody>
        </p:sp>
        <p:sp>
          <p:nvSpPr>
            <p:cNvPr id="13135" name="Google Shape;13135;p13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136" name="Google Shape;13136;p135"/>
          <p:cNvGrpSpPr/>
          <p:nvPr/>
        </p:nvGrpSpPr>
        <p:grpSpPr>
          <a:xfrm>
            <a:off x="10151358" y="1767939"/>
            <a:ext cx="352577" cy="470765"/>
            <a:chOff x="7613518" y="1501354"/>
            <a:chExt cx="264433" cy="353074"/>
          </a:xfrm>
          <a:solidFill>
            <a:srgbClr val="C3151C"/>
          </a:solidFill>
        </p:grpSpPr>
        <p:sp>
          <p:nvSpPr>
            <p:cNvPr id="13137" name="Google Shape;13137;p13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138" name="Google Shape;13138;p13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139" name="Google Shape;13139;p13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140" name="Google Shape;13140;p13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3141" name="Google Shape;13141;p13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3142" name="Google Shape;13142;p13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143" name="Google Shape;13143;p135"/>
          <p:cNvSpPr txBox="1"/>
          <p:nvPr/>
        </p:nvSpPr>
        <p:spPr>
          <a:xfrm>
            <a:off x="1132900" y="954651"/>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C3151C"/>
                </a:solidFill>
              </a:rPr>
              <a:t>Help &amp; Support Icons</a:t>
            </a:r>
            <a:endParaRPr sz="3200">
              <a:solidFill>
                <a:srgbClr val="C3151C"/>
              </a:solidFill>
            </a:endParaRPr>
          </a:p>
        </p:txBody>
      </p:sp>
      <p:sp>
        <p:nvSpPr>
          <p:cNvPr id="13144" name="Google Shape;13144;p135"/>
          <p:cNvSpPr txBox="1"/>
          <p:nvPr/>
        </p:nvSpPr>
        <p:spPr>
          <a:xfrm>
            <a:off x="6477867" y="954651"/>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C3151C"/>
                </a:solidFill>
              </a:rPr>
              <a:t>Avatar Icons</a:t>
            </a:r>
            <a:endParaRPr sz="3200">
              <a:solidFill>
                <a:srgbClr val="C3151C"/>
              </a:solidFill>
            </a:endParaRPr>
          </a:p>
        </p:txBody>
      </p:sp>
    </p:spTree>
    <p:extLst>
      <p:ext uri="{BB962C8B-B14F-4D97-AF65-F5344CB8AC3E}">
        <p14:creationId xmlns:p14="http://schemas.microsoft.com/office/powerpoint/2010/main" val="16065860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3148"/>
        <p:cNvGrpSpPr/>
        <p:nvPr/>
      </p:nvGrpSpPr>
      <p:grpSpPr>
        <a:xfrm>
          <a:off x="0" y="0"/>
          <a:ext cx="0" cy="0"/>
          <a:chOff x="0" y="0"/>
          <a:chExt cx="0" cy="0"/>
        </a:xfrm>
      </p:grpSpPr>
      <p:grpSp>
        <p:nvGrpSpPr>
          <p:cNvPr id="13149" name="Google Shape;13149;p136"/>
          <p:cNvGrpSpPr/>
          <p:nvPr/>
        </p:nvGrpSpPr>
        <p:grpSpPr>
          <a:xfrm>
            <a:off x="2342781" y="1766967"/>
            <a:ext cx="494759" cy="479195"/>
            <a:chOff x="1757085" y="1500675"/>
            <a:chExt cx="371069" cy="359396"/>
          </a:xfrm>
          <a:solidFill>
            <a:srgbClr val="C00000"/>
          </a:solidFill>
        </p:grpSpPr>
        <p:sp>
          <p:nvSpPr>
            <p:cNvPr id="13150" name="Google Shape;13150;p13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p>
          </p:txBody>
        </p:sp>
        <p:sp>
          <p:nvSpPr>
            <p:cNvPr id="13151" name="Google Shape;13151;p13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p>
          </p:txBody>
        </p:sp>
        <p:sp>
          <p:nvSpPr>
            <p:cNvPr id="13152" name="Google Shape;13152;p13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p>
          </p:txBody>
        </p:sp>
        <p:sp>
          <p:nvSpPr>
            <p:cNvPr id="13153" name="Google Shape;13153;p136"/>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154" name="Google Shape;13154;p136"/>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3155" name="Google Shape;13155;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156" name="Google Shape;13156;p136"/>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157" name="Google Shape;13157;p13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p>
          </p:txBody>
        </p:sp>
        <p:sp>
          <p:nvSpPr>
            <p:cNvPr id="13158" name="Google Shape;13158;p136"/>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159" name="Google Shape;13159;p13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p>
          </p:txBody>
        </p:sp>
        <p:sp>
          <p:nvSpPr>
            <p:cNvPr id="13160" name="Google Shape;13160;p13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p>
          </p:txBody>
        </p:sp>
        <p:sp>
          <p:nvSpPr>
            <p:cNvPr id="13161" name="Google Shape;13161;p136"/>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162" name="Google Shape;13162;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163" name="Google Shape;13163;p136"/>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p>
          </p:txBody>
        </p:sp>
        <p:sp>
          <p:nvSpPr>
            <p:cNvPr id="13164" name="Google Shape;13164;p136"/>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165" name="Google Shape;13165;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166" name="Google Shape;13166;p136"/>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p>
          </p:txBody>
        </p:sp>
        <p:sp>
          <p:nvSpPr>
            <p:cNvPr id="13167" name="Google Shape;13167;p136"/>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168" name="Google Shape;13168;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169" name="Google Shape;13169;p136"/>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170" name="Google Shape;13170;p136"/>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3171" name="Google Shape;13171;p136"/>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3172" name="Google Shape;13172;p136"/>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173" name="Google Shape;13173;p13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174" name="Google Shape;13174;p136"/>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175" name="Google Shape;13175;p13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p>
          </p:txBody>
        </p:sp>
        <p:sp>
          <p:nvSpPr>
            <p:cNvPr id="13176" name="Google Shape;13176;p13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177" name="Google Shape;13177;p13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178" name="Google Shape;13178;p13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179" name="Google Shape;13179;p136"/>
          <p:cNvGrpSpPr/>
          <p:nvPr/>
        </p:nvGrpSpPr>
        <p:grpSpPr>
          <a:xfrm>
            <a:off x="3698946" y="2372321"/>
            <a:ext cx="155591" cy="498915"/>
            <a:chOff x="2774209" y="1954691"/>
            <a:chExt cx="116693" cy="374186"/>
          </a:xfrm>
          <a:solidFill>
            <a:srgbClr val="C00000"/>
          </a:solidFill>
        </p:grpSpPr>
        <p:sp>
          <p:nvSpPr>
            <p:cNvPr id="13180" name="Google Shape;13180;p13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3181" name="Google Shape;13181;p13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182" name="Google Shape;13182;p136"/>
          <p:cNvGrpSpPr/>
          <p:nvPr/>
        </p:nvGrpSpPr>
        <p:grpSpPr>
          <a:xfrm>
            <a:off x="5356580" y="1765950"/>
            <a:ext cx="420123" cy="479196"/>
            <a:chOff x="4017435" y="1499912"/>
            <a:chExt cx="315092" cy="359397"/>
          </a:xfrm>
          <a:solidFill>
            <a:srgbClr val="C00000"/>
          </a:solidFill>
        </p:grpSpPr>
        <p:sp>
          <p:nvSpPr>
            <p:cNvPr id="13183" name="Google Shape;13183;p13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3184" name="Google Shape;13184;p13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185" name="Google Shape;13185;p136"/>
          <p:cNvGrpSpPr/>
          <p:nvPr/>
        </p:nvGrpSpPr>
        <p:grpSpPr>
          <a:xfrm>
            <a:off x="5284869" y="2432412"/>
            <a:ext cx="498872" cy="378733"/>
            <a:chOff x="3963652" y="1999759"/>
            <a:chExt cx="374154" cy="284050"/>
          </a:xfrm>
          <a:solidFill>
            <a:srgbClr val="C00000"/>
          </a:solidFill>
        </p:grpSpPr>
        <p:sp>
          <p:nvSpPr>
            <p:cNvPr id="13186" name="Google Shape;13186;p13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p>
          </p:txBody>
        </p:sp>
        <p:sp>
          <p:nvSpPr>
            <p:cNvPr id="13187" name="Google Shape;13187;p13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3188" name="Google Shape;13188;p13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189" name="Google Shape;13189;p136"/>
          <p:cNvGrpSpPr/>
          <p:nvPr/>
        </p:nvGrpSpPr>
        <p:grpSpPr>
          <a:xfrm>
            <a:off x="2370048" y="2452555"/>
            <a:ext cx="501925" cy="338363"/>
            <a:chOff x="1777536" y="2014866"/>
            <a:chExt cx="376444" cy="253772"/>
          </a:xfrm>
          <a:solidFill>
            <a:srgbClr val="C00000"/>
          </a:solidFill>
        </p:grpSpPr>
        <p:sp>
          <p:nvSpPr>
            <p:cNvPr id="13190" name="Google Shape;13190;p13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p>
          </p:txBody>
        </p:sp>
        <p:sp>
          <p:nvSpPr>
            <p:cNvPr id="13191" name="Google Shape;13191;p13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p>
          </p:txBody>
        </p:sp>
        <p:sp>
          <p:nvSpPr>
            <p:cNvPr id="13192" name="Google Shape;13192;p13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p>
          </p:txBody>
        </p:sp>
        <p:sp>
          <p:nvSpPr>
            <p:cNvPr id="13193" name="Google Shape;13193;p13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p>
          </p:txBody>
        </p:sp>
        <p:sp>
          <p:nvSpPr>
            <p:cNvPr id="13194" name="Google Shape;13194;p13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195" name="Google Shape;13195;p136"/>
          <p:cNvGrpSpPr/>
          <p:nvPr/>
        </p:nvGrpSpPr>
        <p:grpSpPr>
          <a:xfrm>
            <a:off x="1746500" y="2509168"/>
            <a:ext cx="498872" cy="226240"/>
            <a:chOff x="1309875" y="2057326"/>
            <a:chExt cx="374154" cy="169680"/>
          </a:xfrm>
          <a:solidFill>
            <a:srgbClr val="C00000"/>
          </a:solidFill>
        </p:grpSpPr>
        <p:sp>
          <p:nvSpPr>
            <p:cNvPr id="13196" name="Google Shape;13196;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3197" name="Google Shape;13197;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3198" name="Google Shape;13198;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3199" name="Google Shape;13199;p13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p>
          </p:txBody>
        </p:sp>
        <p:sp>
          <p:nvSpPr>
            <p:cNvPr id="13200" name="Google Shape;13200;p136"/>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p>
          </p:txBody>
        </p:sp>
        <p:sp>
          <p:nvSpPr>
            <p:cNvPr id="13201" name="Google Shape;13201;p13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p>
          </p:txBody>
        </p:sp>
        <p:sp>
          <p:nvSpPr>
            <p:cNvPr id="13202" name="Google Shape;13202;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3203" name="Google Shape;13203;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3204" name="Google Shape;13204;p136"/>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3205" name="Google Shape;13205;p13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3206" name="Google Shape;13206;p13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207" name="Google Shape;13207;p136"/>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208" name="Google Shape;13208;p136"/>
          <p:cNvGrpSpPr/>
          <p:nvPr/>
        </p:nvGrpSpPr>
        <p:grpSpPr>
          <a:xfrm>
            <a:off x="3129934" y="2372152"/>
            <a:ext cx="151519" cy="497557"/>
            <a:chOff x="2347450" y="1954564"/>
            <a:chExt cx="113639" cy="373168"/>
          </a:xfrm>
          <a:solidFill>
            <a:srgbClr val="C00000"/>
          </a:solidFill>
        </p:grpSpPr>
        <p:sp>
          <p:nvSpPr>
            <p:cNvPr id="13209" name="Google Shape;13209;p13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3210" name="Google Shape;13210;p13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211" name="Google Shape;13211;p136"/>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212" name="Google Shape;13212;p136"/>
          <p:cNvGrpSpPr/>
          <p:nvPr/>
        </p:nvGrpSpPr>
        <p:grpSpPr>
          <a:xfrm>
            <a:off x="4146804" y="1765907"/>
            <a:ext cx="440817" cy="477839"/>
            <a:chOff x="3110102" y="1499880"/>
            <a:chExt cx="330613" cy="358379"/>
          </a:xfrm>
          <a:solidFill>
            <a:srgbClr val="C00000"/>
          </a:solidFill>
        </p:grpSpPr>
        <p:sp>
          <p:nvSpPr>
            <p:cNvPr id="13213" name="Google Shape;13213;p13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p>
          </p:txBody>
        </p:sp>
        <p:sp>
          <p:nvSpPr>
            <p:cNvPr id="13214" name="Google Shape;13214;p13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p>
          </p:txBody>
        </p:sp>
        <p:sp>
          <p:nvSpPr>
            <p:cNvPr id="13215" name="Google Shape;13215;p13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p>
          </p:txBody>
        </p:sp>
        <p:sp>
          <p:nvSpPr>
            <p:cNvPr id="13216" name="Google Shape;13216;p13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217" name="Google Shape;13217;p13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p>
          </p:txBody>
        </p:sp>
        <p:sp>
          <p:nvSpPr>
            <p:cNvPr id="13218" name="Google Shape;13218;p13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3219" name="Google Shape;13219;p13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220" name="Google Shape;13220;p136"/>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221" name="Google Shape;13221;p136"/>
          <p:cNvGrpSpPr/>
          <p:nvPr/>
        </p:nvGrpSpPr>
        <p:grpSpPr>
          <a:xfrm>
            <a:off x="4647433" y="2432412"/>
            <a:ext cx="498363" cy="378733"/>
            <a:chOff x="3531200" y="1999759"/>
            <a:chExt cx="373772" cy="284050"/>
          </a:xfrm>
          <a:solidFill>
            <a:srgbClr val="C00000"/>
          </a:solidFill>
        </p:grpSpPr>
        <p:sp>
          <p:nvSpPr>
            <p:cNvPr id="13222" name="Google Shape;13222;p13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3223" name="Google Shape;13223;p13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p>
          </p:txBody>
        </p:sp>
        <p:sp>
          <p:nvSpPr>
            <p:cNvPr id="13224" name="Google Shape;13224;p13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3225" name="Google Shape;13225;p13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226" name="Google Shape;13226;p136"/>
          <p:cNvGrpSpPr/>
          <p:nvPr/>
        </p:nvGrpSpPr>
        <p:grpSpPr>
          <a:xfrm>
            <a:off x="3556078" y="1766458"/>
            <a:ext cx="440308" cy="478687"/>
            <a:chOff x="2667058" y="1500293"/>
            <a:chExt cx="330231" cy="359015"/>
          </a:xfrm>
          <a:solidFill>
            <a:srgbClr val="C00000"/>
          </a:solidFill>
        </p:grpSpPr>
        <p:sp>
          <p:nvSpPr>
            <p:cNvPr id="13227" name="Google Shape;13227;p136"/>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3228" name="Google Shape;13228;p13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p>
          </p:txBody>
        </p:sp>
        <p:sp>
          <p:nvSpPr>
            <p:cNvPr id="13229" name="Google Shape;13229;p136"/>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p>
          </p:txBody>
        </p:sp>
        <p:sp>
          <p:nvSpPr>
            <p:cNvPr id="13230" name="Google Shape;13230;p136"/>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231" name="Google Shape;13231;p13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p>
          </p:txBody>
        </p:sp>
        <p:sp>
          <p:nvSpPr>
            <p:cNvPr id="13232" name="Google Shape;13232;p136"/>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3233" name="Google Shape;13233;p136"/>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3234" name="Google Shape;13234;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235" name="Google Shape;13235;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236" name="Google Shape;13236;p136"/>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3237" name="Google Shape;13237;p13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238" name="Google Shape;13238;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239" name="Google Shape;13239;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240" name="Google Shape;13240;p136"/>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241" name="Google Shape;13241;p13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242" name="Google Shape;13242;p13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3243" name="Google Shape;13243;p13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p>
          </p:txBody>
        </p:sp>
        <p:sp>
          <p:nvSpPr>
            <p:cNvPr id="13244" name="Google Shape;13244;p13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245" name="Google Shape;13245;p136"/>
          <p:cNvGrpSpPr/>
          <p:nvPr/>
        </p:nvGrpSpPr>
        <p:grpSpPr>
          <a:xfrm>
            <a:off x="4756737" y="1765949"/>
            <a:ext cx="426696" cy="479704"/>
            <a:chOff x="3567553" y="1499912"/>
            <a:chExt cx="320022" cy="359778"/>
          </a:xfrm>
          <a:solidFill>
            <a:srgbClr val="C00000"/>
          </a:solidFill>
        </p:grpSpPr>
        <p:sp>
          <p:nvSpPr>
            <p:cNvPr id="13246" name="Google Shape;13246;p13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p>
          </p:txBody>
        </p:sp>
        <p:sp>
          <p:nvSpPr>
            <p:cNvPr id="13247" name="Google Shape;13247;p13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3248" name="Google Shape;13248;p13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p>
          </p:txBody>
        </p:sp>
        <p:sp>
          <p:nvSpPr>
            <p:cNvPr id="13249" name="Google Shape;13249;p13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p>
          </p:txBody>
        </p:sp>
        <p:sp>
          <p:nvSpPr>
            <p:cNvPr id="13250" name="Google Shape;13250;p13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p>
          </p:txBody>
        </p:sp>
        <p:sp>
          <p:nvSpPr>
            <p:cNvPr id="13251" name="Google Shape;13251;p13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252" name="Google Shape;13252;p136"/>
          <p:cNvGrpSpPr/>
          <p:nvPr/>
        </p:nvGrpSpPr>
        <p:grpSpPr>
          <a:xfrm>
            <a:off x="1746501" y="1765950"/>
            <a:ext cx="478687" cy="478177"/>
            <a:chOff x="1309875" y="1499912"/>
            <a:chExt cx="359015" cy="358633"/>
          </a:xfrm>
          <a:solidFill>
            <a:srgbClr val="C00000"/>
          </a:solidFill>
        </p:grpSpPr>
        <p:sp>
          <p:nvSpPr>
            <p:cNvPr id="13253" name="Google Shape;13253;p13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p>
          </p:txBody>
        </p:sp>
        <p:sp>
          <p:nvSpPr>
            <p:cNvPr id="13254" name="Google Shape;13254;p13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p>
          </p:txBody>
        </p:sp>
        <p:sp>
          <p:nvSpPr>
            <p:cNvPr id="13255" name="Google Shape;13255;p13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p>
          </p:txBody>
        </p:sp>
        <p:sp>
          <p:nvSpPr>
            <p:cNvPr id="13256" name="Google Shape;13256;p13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257" name="Google Shape;13257;p13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p>
          </p:txBody>
        </p:sp>
        <p:sp>
          <p:nvSpPr>
            <p:cNvPr id="13258" name="Google Shape;13258;p13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3259" name="Google Shape;13259;p13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3260" name="Google Shape;13260;p13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3261" name="Google Shape;13261;p13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262" name="Google Shape;13262;p136"/>
          <p:cNvGrpSpPr/>
          <p:nvPr/>
        </p:nvGrpSpPr>
        <p:grpSpPr>
          <a:xfrm>
            <a:off x="2959289" y="1766458"/>
            <a:ext cx="440817" cy="478687"/>
            <a:chOff x="2219466" y="1500293"/>
            <a:chExt cx="330613" cy="359015"/>
          </a:xfrm>
          <a:solidFill>
            <a:srgbClr val="C00000"/>
          </a:solidFill>
        </p:grpSpPr>
        <p:sp>
          <p:nvSpPr>
            <p:cNvPr id="13263" name="Google Shape;13263;p13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p>
          </p:txBody>
        </p:sp>
        <p:sp>
          <p:nvSpPr>
            <p:cNvPr id="13264" name="Google Shape;13264;p13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265" name="Google Shape;13265;p136"/>
          <p:cNvGrpSpPr/>
          <p:nvPr/>
        </p:nvGrpSpPr>
        <p:grpSpPr>
          <a:xfrm>
            <a:off x="7124725" y="1778545"/>
            <a:ext cx="326235" cy="468127"/>
            <a:chOff x="5343544" y="1509358"/>
            <a:chExt cx="244676" cy="351095"/>
          </a:xfrm>
          <a:solidFill>
            <a:srgbClr val="C00000"/>
          </a:solidFill>
        </p:grpSpPr>
        <p:sp>
          <p:nvSpPr>
            <p:cNvPr id="13266" name="Google Shape;13266;p13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p>
          </p:txBody>
        </p:sp>
        <p:sp>
          <p:nvSpPr>
            <p:cNvPr id="13267" name="Google Shape;13267;p13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p>
          </p:txBody>
        </p:sp>
        <p:sp>
          <p:nvSpPr>
            <p:cNvPr id="13268" name="Google Shape;13268;p13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269" name="Google Shape;13269;p136"/>
          <p:cNvGrpSpPr/>
          <p:nvPr/>
        </p:nvGrpSpPr>
        <p:grpSpPr>
          <a:xfrm>
            <a:off x="6509787" y="1778545"/>
            <a:ext cx="328228" cy="468127"/>
            <a:chOff x="4882340" y="1509358"/>
            <a:chExt cx="246171" cy="351095"/>
          </a:xfrm>
          <a:solidFill>
            <a:srgbClr val="C00000"/>
          </a:solidFill>
        </p:grpSpPr>
        <p:sp>
          <p:nvSpPr>
            <p:cNvPr id="13270" name="Google Shape;13270;p13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p>
          </p:txBody>
        </p:sp>
        <p:sp>
          <p:nvSpPr>
            <p:cNvPr id="13271" name="Google Shape;13271;p13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3272" name="Google Shape;13272;p13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p>
          </p:txBody>
        </p:sp>
        <p:sp>
          <p:nvSpPr>
            <p:cNvPr id="13273" name="Google Shape;13273;p13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3274" name="Google Shape;13274;p13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275" name="Google Shape;13275;p136"/>
          <p:cNvGrpSpPr/>
          <p:nvPr/>
        </p:nvGrpSpPr>
        <p:grpSpPr>
          <a:xfrm>
            <a:off x="8364273" y="1778078"/>
            <a:ext cx="315124" cy="468593"/>
            <a:chOff x="6273204" y="1509008"/>
            <a:chExt cx="236343" cy="351445"/>
          </a:xfrm>
          <a:solidFill>
            <a:srgbClr val="C00000"/>
          </a:solidFill>
        </p:grpSpPr>
        <p:sp>
          <p:nvSpPr>
            <p:cNvPr id="13276" name="Google Shape;13276;p13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p>
          </p:txBody>
        </p:sp>
        <p:sp>
          <p:nvSpPr>
            <p:cNvPr id="13277" name="Google Shape;13277;p13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278" name="Google Shape;13278;p136"/>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279" name="Google Shape;13279;p136"/>
          <p:cNvGrpSpPr/>
          <p:nvPr/>
        </p:nvGrpSpPr>
        <p:grpSpPr>
          <a:xfrm>
            <a:off x="9626041" y="1777059"/>
            <a:ext cx="255500" cy="469612"/>
            <a:chOff x="7219530" y="1508244"/>
            <a:chExt cx="191625" cy="352209"/>
          </a:xfrm>
          <a:solidFill>
            <a:srgbClr val="C00000"/>
          </a:solidFill>
        </p:grpSpPr>
        <p:sp>
          <p:nvSpPr>
            <p:cNvPr id="13280" name="Google Shape;13280;p13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3281" name="Google Shape;13281;p136"/>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p>
          </p:txBody>
        </p:sp>
      </p:grpSp>
      <p:grpSp>
        <p:nvGrpSpPr>
          <p:cNvPr id="13282" name="Google Shape;13282;p136"/>
          <p:cNvGrpSpPr/>
          <p:nvPr/>
        </p:nvGrpSpPr>
        <p:grpSpPr>
          <a:xfrm>
            <a:off x="10265745" y="1777569"/>
            <a:ext cx="206563" cy="469103"/>
            <a:chOff x="7699309" y="1508626"/>
            <a:chExt cx="154922" cy="351827"/>
          </a:xfrm>
          <a:solidFill>
            <a:srgbClr val="C00000"/>
          </a:solidFill>
        </p:grpSpPr>
        <p:sp>
          <p:nvSpPr>
            <p:cNvPr id="13283" name="Google Shape;13283;p13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p>
          </p:txBody>
        </p:sp>
        <p:sp>
          <p:nvSpPr>
            <p:cNvPr id="13284" name="Google Shape;13284;p13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285" name="Google Shape;13285;p13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p>
          </p:txBody>
        </p:sp>
        <p:sp>
          <p:nvSpPr>
            <p:cNvPr id="13286" name="Google Shape;13286;p13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p>
          </p:txBody>
        </p:sp>
        <p:sp>
          <p:nvSpPr>
            <p:cNvPr id="13287" name="Google Shape;13287;p13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13288" name="Google Shape;13288;p13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p>
          </p:txBody>
        </p:sp>
        <p:sp>
          <p:nvSpPr>
            <p:cNvPr id="13289" name="Google Shape;13289;p13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290" name="Google Shape;13290;p136"/>
          <p:cNvGrpSpPr/>
          <p:nvPr/>
        </p:nvGrpSpPr>
        <p:grpSpPr>
          <a:xfrm>
            <a:off x="10882253" y="1778078"/>
            <a:ext cx="204528" cy="468085"/>
            <a:chOff x="8161690" y="1509008"/>
            <a:chExt cx="153396" cy="351064"/>
          </a:xfrm>
          <a:solidFill>
            <a:srgbClr val="C00000"/>
          </a:solidFill>
        </p:grpSpPr>
        <p:sp>
          <p:nvSpPr>
            <p:cNvPr id="13291" name="Google Shape;13291;p13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p>
          </p:txBody>
        </p:sp>
        <p:sp>
          <p:nvSpPr>
            <p:cNvPr id="13292" name="Google Shape;13292;p13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3293" name="Google Shape;13293;p13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p>
          </p:txBody>
        </p:sp>
        <p:sp>
          <p:nvSpPr>
            <p:cNvPr id="13294" name="Google Shape;13294;p13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295" name="Google Shape;13295;p136"/>
          <p:cNvGrpSpPr/>
          <p:nvPr/>
        </p:nvGrpSpPr>
        <p:grpSpPr>
          <a:xfrm>
            <a:off x="8995921" y="1777908"/>
            <a:ext cx="284295" cy="469739"/>
            <a:chOff x="6746940" y="1508881"/>
            <a:chExt cx="213221" cy="352304"/>
          </a:xfrm>
          <a:solidFill>
            <a:srgbClr val="C00000"/>
          </a:solidFill>
        </p:grpSpPr>
        <p:sp>
          <p:nvSpPr>
            <p:cNvPr id="13296" name="Google Shape;13296;p13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3297" name="Google Shape;13297;p13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298" name="Google Shape;13298;p13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299" name="Google Shape;13299;p13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00" name="Google Shape;13300;p136"/>
          <p:cNvGrpSpPr/>
          <p:nvPr/>
        </p:nvGrpSpPr>
        <p:grpSpPr>
          <a:xfrm>
            <a:off x="7693781" y="2442887"/>
            <a:ext cx="467576" cy="389463"/>
            <a:chOff x="5770336" y="2007615"/>
            <a:chExt cx="350682" cy="292097"/>
          </a:xfrm>
          <a:solidFill>
            <a:srgbClr val="C00000"/>
          </a:solidFill>
        </p:grpSpPr>
        <p:sp>
          <p:nvSpPr>
            <p:cNvPr id="13301" name="Google Shape;13301;p13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p>
          </p:txBody>
        </p:sp>
        <p:sp>
          <p:nvSpPr>
            <p:cNvPr id="13302" name="Google Shape;13302;p13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3303" name="Google Shape;13303;p13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p>
          </p:txBody>
        </p:sp>
        <p:sp>
          <p:nvSpPr>
            <p:cNvPr id="13304" name="Google Shape;13304;p13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05" name="Google Shape;13305;p136"/>
          <p:cNvGrpSpPr/>
          <p:nvPr/>
        </p:nvGrpSpPr>
        <p:grpSpPr>
          <a:xfrm>
            <a:off x="7102504" y="2406545"/>
            <a:ext cx="467109" cy="461639"/>
            <a:chOff x="5326878" y="1980358"/>
            <a:chExt cx="350332" cy="346229"/>
          </a:xfrm>
          <a:solidFill>
            <a:srgbClr val="C00000"/>
          </a:solidFill>
        </p:grpSpPr>
        <p:sp>
          <p:nvSpPr>
            <p:cNvPr id="13306" name="Google Shape;13306;p13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3307" name="Google Shape;13307;p13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3308" name="Google Shape;13308;p13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p>
          </p:txBody>
        </p:sp>
        <p:sp>
          <p:nvSpPr>
            <p:cNvPr id="13309" name="Google Shape;13309;p13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310" name="Google Shape;13310;p136"/>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311" name="Google Shape;13311;p136"/>
          <p:cNvGrpSpPr/>
          <p:nvPr/>
        </p:nvGrpSpPr>
        <p:grpSpPr>
          <a:xfrm>
            <a:off x="6511780" y="2422829"/>
            <a:ext cx="467067" cy="430724"/>
            <a:chOff x="4883835" y="1992571"/>
            <a:chExt cx="350300" cy="323043"/>
          </a:xfrm>
          <a:solidFill>
            <a:srgbClr val="C00000"/>
          </a:solidFill>
        </p:grpSpPr>
        <p:sp>
          <p:nvSpPr>
            <p:cNvPr id="13312" name="Google Shape;13312;p13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3313" name="Google Shape;13313;p13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314" name="Google Shape;13314;p13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p>
          </p:txBody>
        </p:sp>
        <p:sp>
          <p:nvSpPr>
            <p:cNvPr id="13315" name="Google Shape;13315;p13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p>
          </p:txBody>
        </p:sp>
        <p:sp>
          <p:nvSpPr>
            <p:cNvPr id="13316" name="Google Shape;13316;p13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3317" name="Google Shape;13317;p13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18" name="Google Shape;13318;p136"/>
          <p:cNvGrpSpPr/>
          <p:nvPr/>
        </p:nvGrpSpPr>
        <p:grpSpPr>
          <a:xfrm>
            <a:off x="10065290" y="2404636"/>
            <a:ext cx="444380" cy="466600"/>
            <a:chOff x="7548967" y="1978927"/>
            <a:chExt cx="333285" cy="349950"/>
          </a:xfrm>
          <a:solidFill>
            <a:srgbClr val="C00000"/>
          </a:solidFill>
        </p:grpSpPr>
        <p:sp>
          <p:nvSpPr>
            <p:cNvPr id="13319" name="Google Shape;13319;p13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p>
          </p:txBody>
        </p:sp>
        <p:sp>
          <p:nvSpPr>
            <p:cNvPr id="13320" name="Google Shape;13320;p13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3321" name="Google Shape;13321;p13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p>
          </p:txBody>
        </p:sp>
        <p:sp>
          <p:nvSpPr>
            <p:cNvPr id="13322" name="Google Shape;13322;p13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p>
          </p:txBody>
        </p:sp>
        <p:sp>
          <p:nvSpPr>
            <p:cNvPr id="13323" name="Google Shape;13323;p13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3324" name="Google Shape;13324;p13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3325" name="Google Shape;13325;p13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26" name="Google Shape;13326;p136"/>
          <p:cNvGrpSpPr/>
          <p:nvPr/>
        </p:nvGrpSpPr>
        <p:grpSpPr>
          <a:xfrm>
            <a:off x="8285523" y="2404636"/>
            <a:ext cx="462020" cy="467067"/>
            <a:chOff x="6214142" y="1978927"/>
            <a:chExt cx="346515" cy="350300"/>
          </a:xfrm>
          <a:solidFill>
            <a:srgbClr val="C00000"/>
          </a:solidFill>
        </p:grpSpPr>
        <p:sp>
          <p:nvSpPr>
            <p:cNvPr id="13327" name="Google Shape;13327;p13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p>
          </p:txBody>
        </p:sp>
        <p:sp>
          <p:nvSpPr>
            <p:cNvPr id="13328" name="Google Shape;13328;p13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29" name="Google Shape;13329;p136"/>
          <p:cNvGrpSpPr/>
          <p:nvPr/>
        </p:nvGrpSpPr>
        <p:grpSpPr>
          <a:xfrm>
            <a:off x="9474565" y="2404127"/>
            <a:ext cx="444380" cy="467576"/>
            <a:chOff x="7105923" y="1978545"/>
            <a:chExt cx="333285" cy="350682"/>
          </a:xfrm>
          <a:solidFill>
            <a:srgbClr val="C00000"/>
          </a:solidFill>
        </p:grpSpPr>
        <p:sp>
          <p:nvSpPr>
            <p:cNvPr id="13330" name="Google Shape;13330;p13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p>
          </p:txBody>
        </p:sp>
        <p:sp>
          <p:nvSpPr>
            <p:cNvPr id="13331" name="Google Shape;13331;p13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3332" name="Google Shape;13332;p13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3333" name="Google Shape;13333;p13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p>
          </p:txBody>
        </p:sp>
        <p:sp>
          <p:nvSpPr>
            <p:cNvPr id="13334" name="Google Shape;13334;p13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3335" name="Google Shape;13335;p13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3336" name="Google Shape;13336;p13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337" name="Google Shape;13337;p136"/>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sp>
        <p:nvSpPr>
          <p:cNvPr id="13338" name="Google Shape;13338;p136"/>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339" name="Google Shape;13339;p136"/>
          <p:cNvGrpSpPr/>
          <p:nvPr/>
        </p:nvGrpSpPr>
        <p:grpSpPr>
          <a:xfrm>
            <a:off x="4821875" y="2995870"/>
            <a:ext cx="271191" cy="469103"/>
            <a:chOff x="3616406" y="2422352"/>
            <a:chExt cx="203393" cy="351827"/>
          </a:xfrm>
          <a:solidFill>
            <a:srgbClr val="C00000"/>
          </a:solidFill>
        </p:grpSpPr>
        <p:sp>
          <p:nvSpPr>
            <p:cNvPr id="13340" name="Google Shape;13340;p13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p>
          </p:txBody>
        </p:sp>
        <p:sp>
          <p:nvSpPr>
            <p:cNvPr id="13341" name="Google Shape;13341;p13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42" name="Google Shape;13342;p136"/>
          <p:cNvGrpSpPr/>
          <p:nvPr/>
        </p:nvGrpSpPr>
        <p:grpSpPr>
          <a:xfrm>
            <a:off x="1170916" y="2995361"/>
            <a:ext cx="363595" cy="469103"/>
            <a:chOff x="913012" y="2421970"/>
            <a:chExt cx="272696" cy="351827"/>
          </a:xfrm>
          <a:solidFill>
            <a:srgbClr val="C00000"/>
          </a:solidFill>
        </p:grpSpPr>
        <p:sp>
          <p:nvSpPr>
            <p:cNvPr id="13343" name="Google Shape;13343;p13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p>
          </p:txBody>
        </p:sp>
        <p:sp>
          <p:nvSpPr>
            <p:cNvPr id="13344" name="Google Shape;13344;p13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p>
          </p:txBody>
        </p:sp>
        <p:sp>
          <p:nvSpPr>
            <p:cNvPr id="13345" name="Google Shape;13345;p13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3346" name="Google Shape;13346;p13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47" name="Google Shape;13347;p136"/>
          <p:cNvGrpSpPr/>
          <p:nvPr/>
        </p:nvGrpSpPr>
        <p:grpSpPr>
          <a:xfrm>
            <a:off x="3032992" y="2995870"/>
            <a:ext cx="340865" cy="468593"/>
            <a:chOff x="2274743" y="2422352"/>
            <a:chExt cx="255649" cy="351445"/>
          </a:xfrm>
          <a:solidFill>
            <a:srgbClr val="C00000"/>
          </a:solidFill>
        </p:grpSpPr>
        <p:sp>
          <p:nvSpPr>
            <p:cNvPr id="13348" name="Google Shape;13348;p13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3349" name="Google Shape;13349;p13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p>
          </p:txBody>
        </p:sp>
        <p:sp>
          <p:nvSpPr>
            <p:cNvPr id="13350" name="Google Shape;13350;p13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51" name="Google Shape;13351;p136"/>
          <p:cNvGrpSpPr/>
          <p:nvPr/>
        </p:nvGrpSpPr>
        <p:grpSpPr>
          <a:xfrm>
            <a:off x="3611631" y="2994386"/>
            <a:ext cx="328736" cy="470077"/>
            <a:chOff x="2708723" y="2421239"/>
            <a:chExt cx="246552" cy="352558"/>
          </a:xfrm>
          <a:solidFill>
            <a:srgbClr val="C00000"/>
          </a:solidFill>
        </p:grpSpPr>
        <p:sp>
          <p:nvSpPr>
            <p:cNvPr id="13352" name="Google Shape;13352;p13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p>
          </p:txBody>
        </p:sp>
        <p:sp>
          <p:nvSpPr>
            <p:cNvPr id="13353" name="Google Shape;13353;p13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54" name="Google Shape;13354;p136"/>
          <p:cNvGrpSpPr/>
          <p:nvPr/>
        </p:nvGrpSpPr>
        <p:grpSpPr>
          <a:xfrm>
            <a:off x="2447314" y="2995869"/>
            <a:ext cx="345911" cy="467619"/>
            <a:chOff x="1835485" y="2422352"/>
            <a:chExt cx="259433" cy="350714"/>
          </a:xfrm>
          <a:solidFill>
            <a:srgbClr val="C00000"/>
          </a:solidFill>
        </p:grpSpPr>
        <p:sp>
          <p:nvSpPr>
            <p:cNvPr id="13355" name="Google Shape;13355;p13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p>
          </p:txBody>
        </p:sp>
        <p:sp>
          <p:nvSpPr>
            <p:cNvPr id="13356" name="Google Shape;13356;p13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3357" name="Google Shape;13357;p13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p>
          </p:txBody>
        </p:sp>
        <p:sp>
          <p:nvSpPr>
            <p:cNvPr id="13358" name="Google Shape;13358;p13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p>
          </p:txBody>
        </p:sp>
        <p:sp>
          <p:nvSpPr>
            <p:cNvPr id="13359" name="Google Shape;13359;p13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p>
          </p:txBody>
        </p:sp>
        <p:sp>
          <p:nvSpPr>
            <p:cNvPr id="13360" name="Google Shape;13360;p13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p>
          </p:txBody>
        </p:sp>
        <p:sp>
          <p:nvSpPr>
            <p:cNvPr id="13361" name="Google Shape;13361;p13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62" name="Google Shape;13362;p136"/>
          <p:cNvGrpSpPr/>
          <p:nvPr/>
        </p:nvGrpSpPr>
        <p:grpSpPr>
          <a:xfrm>
            <a:off x="4200321" y="2995870"/>
            <a:ext cx="283319" cy="468593"/>
            <a:chOff x="3150240" y="2422352"/>
            <a:chExt cx="212489" cy="351445"/>
          </a:xfrm>
          <a:solidFill>
            <a:srgbClr val="C00000"/>
          </a:solidFill>
        </p:grpSpPr>
        <p:sp>
          <p:nvSpPr>
            <p:cNvPr id="13363" name="Google Shape;13363;p13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3364" name="Google Shape;13364;p13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65" name="Google Shape;13365;p136"/>
          <p:cNvGrpSpPr/>
          <p:nvPr/>
        </p:nvGrpSpPr>
        <p:grpSpPr>
          <a:xfrm>
            <a:off x="1822747" y="2995572"/>
            <a:ext cx="359015" cy="469400"/>
            <a:chOff x="1367060" y="2422129"/>
            <a:chExt cx="269261" cy="352050"/>
          </a:xfrm>
          <a:solidFill>
            <a:srgbClr val="C00000"/>
          </a:solidFill>
        </p:grpSpPr>
        <p:sp>
          <p:nvSpPr>
            <p:cNvPr id="13366" name="Google Shape;13366;p13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367" name="Google Shape;13367;p13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p>
          </p:txBody>
        </p:sp>
        <p:sp>
          <p:nvSpPr>
            <p:cNvPr id="13368" name="Google Shape;13368;p13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p>
          </p:txBody>
        </p:sp>
        <p:sp>
          <p:nvSpPr>
            <p:cNvPr id="13369" name="Google Shape;13369;p13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p>
          </p:txBody>
        </p:sp>
        <p:sp>
          <p:nvSpPr>
            <p:cNvPr id="13370" name="Google Shape;13370;p13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p>
          </p:txBody>
        </p:sp>
        <p:sp>
          <p:nvSpPr>
            <p:cNvPr id="13371" name="Google Shape;13371;p13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p>
          </p:txBody>
        </p:sp>
        <p:sp>
          <p:nvSpPr>
            <p:cNvPr id="13372" name="Google Shape;13372;p13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p>
          </p:txBody>
        </p:sp>
        <p:sp>
          <p:nvSpPr>
            <p:cNvPr id="13373" name="Google Shape;13373;p13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3374" name="Google Shape;13374;p13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p>
          </p:txBody>
        </p:sp>
        <p:sp>
          <p:nvSpPr>
            <p:cNvPr id="13375" name="Google Shape;13375;p13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3376" name="Google Shape;13376;p13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3377" name="Google Shape;13377;p13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p>
          </p:txBody>
        </p:sp>
        <p:sp>
          <p:nvSpPr>
            <p:cNvPr id="13378" name="Google Shape;13378;p13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p>
          </p:txBody>
        </p:sp>
        <p:sp>
          <p:nvSpPr>
            <p:cNvPr id="13379" name="Google Shape;13379;p13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380" name="Google Shape;13380;p136"/>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381" name="Google Shape;13381;p136"/>
          <p:cNvGrpSpPr/>
          <p:nvPr/>
        </p:nvGrpSpPr>
        <p:grpSpPr>
          <a:xfrm>
            <a:off x="6510254" y="2999940"/>
            <a:ext cx="366097" cy="467576"/>
            <a:chOff x="4882690" y="2425405"/>
            <a:chExt cx="274573" cy="350682"/>
          </a:xfrm>
          <a:solidFill>
            <a:srgbClr val="C00000"/>
          </a:solidFill>
        </p:grpSpPr>
        <p:sp>
          <p:nvSpPr>
            <p:cNvPr id="13382" name="Google Shape;13382;p13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3383" name="Google Shape;13383;p13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84" name="Google Shape;13384;p136"/>
          <p:cNvGrpSpPr/>
          <p:nvPr/>
        </p:nvGrpSpPr>
        <p:grpSpPr>
          <a:xfrm>
            <a:off x="8836853" y="3024579"/>
            <a:ext cx="474657" cy="417663"/>
            <a:chOff x="6627639" y="2443884"/>
            <a:chExt cx="355993" cy="313247"/>
          </a:xfrm>
          <a:solidFill>
            <a:srgbClr val="C00000"/>
          </a:solidFill>
        </p:grpSpPr>
        <p:sp>
          <p:nvSpPr>
            <p:cNvPr id="13385" name="Google Shape;13385;p13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p>
          </p:txBody>
        </p:sp>
        <p:sp>
          <p:nvSpPr>
            <p:cNvPr id="13386" name="Google Shape;13386;p13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3387" name="Google Shape;13387;p13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88" name="Google Shape;13388;p136"/>
          <p:cNvGrpSpPr/>
          <p:nvPr/>
        </p:nvGrpSpPr>
        <p:grpSpPr>
          <a:xfrm>
            <a:off x="8244602" y="3048920"/>
            <a:ext cx="468593" cy="370635"/>
            <a:chOff x="6183451" y="2462140"/>
            <a:chExt cx="351445" cy="277976"/>
          </a:xfrm>
          <a:solidFill>
            <a:srgbClr val="C00000"/>
          </a:solidFill>
        </p:grpSpPr>
        <p:sp>
          <p:nvSpPr>
            <p:cNvPr id="13389" name="Google Shape;13389;p13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p>
          </p:txBody>
        </p:sp>
        <p:sp>
          <p:nvSpPr>
            <p:cNvPr id="13390" name="Google Shape;13390;p13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3391" name="Google Shape;13391;p13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p>
          </p:txBody>
        </p:sp>
        <p:sp>
          <p:nvSpPr>
            <p:cNvPr id="13392" name="Google Shape;13392;p13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393" name="Google Shape;13393;p13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3394" name="Google Shape;13394;p13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p>
          </p:txBody>
        </p:sp>
        <p:sp>
          <p:nvSpPr>
            <p:cNvPr id="13395" name="Google Shape;13395;p13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396" name="Google Shape;13396;p136"/>
          <p:cNvGrpSpPr/>
          <p:nvPr/>
        </p:nvGrpSpPr>
        <p:grpSpPr>
          <a:xfrm>
            <a:off x="7647303" y="3005878"/>
            <a:ext cx="471139" cy="455065"/>
            <a:chOff x="5735477" y="2429858"/>
            <a:chExt cx="353354" cy="341299"/>
          </a:xfrm>
          <a:solidFill>
            <a:srgbClr val="C00000"/>
          </a:solidFill>
        </p:grpSpPr>
        <p:sp>
          <p:nvSpPr>
            <p:cNvPr id="13397" name="Google Shape;13397;p13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p>
          </p:txBody>
        </p:sp>
        <p:sp>
          <p:nvSpPr>
            <p:cNvPr id="13398" name="Google Shape;13398;p13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p>
          </p:txBody>
        </p:sp>
        <p:sp>
          <p:nvSpPr>
            <p:cNvPr id="13399" name="Google Shape;13399;p13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p>
          </p:txBody>
        </p:sp>
        <p:sp>
          <p:nvSpPr>
            <p:cNvPr id="13400" name="Google Shape;13400;p13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p>
          </p:txBody>
        </p:sp>
        <p:sp>
          <p:nvSpPr>
            <p:cNvPr id="13401" name="Google Shape;13401;p13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3402" name="Google Shape;13402;p13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403" name="Google Shape;13403;p136"/>
          <p:cNvGrpSpPr/>
          <p:nvPr/>
        </p:nvGrpSpPr>
        <p:grpSpPr>
          <a:xfrm>
            <a:off x="6991647" y="3028698"/>
            <a:ext cx="540340" cy="367332"/>
            <a:chOff x="5283337" y="2478774"/>
            <a:chExt cx="358633" cy="243913"/>
          </a:xfrm>
          <a:solidFill>
            <a:srgbClr val="C00000"/>
          </a:solidFill>
        </p:grpSpPr>
        <p:sp>
          <p:nvSpPr>
            <p:cNvPr id="13404" name="Google Shape;13404;p13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p>
          </p:txBody>
        </p:sp>
        <p:sp>
          <p:nvSpPr>
            <p:cNvPr id="13405" name="Google Shape;13405;p13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p>
          </p:txBody>
        </p:sp>
        <p:sp>
          <p:nvSpPr>
            <p:cNvPr id="13406" name="Google Shape;13406;p13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3407" name="Google Shape;13407;p13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408" name="Google Shape;13408;p13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3409" name="Google Shape;13409;p13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3410" name="Google Shape;13410;p13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411" name="Google Shape;13411;p13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3412" name="Google Shape;13412;p13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3413" name="Google Shape;13413;p13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3414" name="Google Shape;13414;p13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p>
          </p:txBody>
        </p:sp>
        <p:sp>
          <p:nvSpPr>
            <p:cNvPr id="13415" name="Google Shape;13415;p13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3416" name="Google Shape;13416;p13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p>
          </p:txBody>
        </p:sp>
        <p:sp>
          <p:nvSpPr>
            <p:cNvPr id="13417" name="Google Shape;13417;p13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p>
          </p:txBody>
        </p:sp>
        <p:sp>
          <p:nvSpPr>
            <p:cNvPr id="13418" name="Google Shape;13418;p13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3419" name="Google Shape;13419;p13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3420" name="Google Shape;13420;p13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421" name="Google Shape;13421;p136"/>
          <p:cNvGrpSpPr/>
          <p:nvPr/>
        </p:nvGrpSpPr>
        <p:grpSpPr>
          <a:xfrm>
            <a:off x="10619671" y="3060498"/>
            <a:ext cx="482757" cy="344893"/>
            <a:chOff x="7964753" y="2470823"/>
            <a:chExt cx="362068" cy="258670"/>
          </a:xfrm>
          <a:solidFill>
            <a:srgbClr val="C00000"/>
          </a:solidFill>
        </p:grpSpPr>
        <p:sp>
          <p:nvSpPr>
            <p:cNvPr id="13422" name="Google Shape;13422;p13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p>
          </p:txBody>
        </p:sp>
        <p:sp>
          <p:nvSpPr>
            <p:cNvPr id="13423" name="Google Shape;13423;p13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p>
          </p:txBody>
        </p:sp>
        <p:sp>
          <p:nvSpPr>
            <p:cNvPr id="13424" name="Google Shape;13424;p13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p>
          </p:txBody>
        </p:sp>
        <p:sp>
          <p:nvSpPr>
            <p:cNvPr id="13425" name="Google Shape;13425;p13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p>
          </p:txBody>
        </p:sp>
        <p:sp>
          <p:nvSpPr>
            <p:cNvPr id="13426" name="Google Shape;13426;p13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p>
          </p:txBody>
        </p:sp>
        <p:sp>
          <p:nvSpPr>
            <p:cNvPr id="13427" name="Google Shape;13427;p13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3428" name="Google Shape;13428;p13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p>
          </p:txBody>
        </p:sp>
        <p:sp>
          <p:nvSpPr>
            <p:cNvPr id="13429" name="Google Shape;13429;p13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p>
          </p:txBody>
        </p:sp>
        <p:sp>
          <p:nvSpPr>
            <p:cNvPr id="13430" name="Google Shape;13430;p13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431" name="Google Shape;13431;p136"/>
          <p:cNvGrpSpPr/>
          <p:nvPr/>
        </p:nvGrpSpPr>
        <p:grpSpPr>
          <a:xfrm>
            <a:off x="10032466" y="3041329"/>
            <a:ext cx="467109" cy="385264"/>
            <a:chOff x="7524349" y="2456447"/>
            <a:chExt cx="350332" cy="288948"/>
          </a:xfrm>
          <a:solidFill>
            <a:srgbClr val="C00000"/>
          </a:solidFill>
        </p:grpSpPr>
        <p:sp>
          <p:nvSpPr>
            <p:cNvPr id="13432" name="Google Shape;13432;p13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433" name="Google Shape;13433;p13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p>
          </p:txBody>
        </p:sp>
        <p:sp>
          <p:nvSpPr>
            <p:cNvPr id="13434" name="Google Shape;13434;p13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p>
          </p:txBody>
        </p:sp>
        <p:sp>
          <p:nvSpPr>
            <p:cNvPr id="13435" name="Google Shape;13435;p13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p>
          </p:txBody>
        </p:sp>
        <p:sp>
          <p:nvSpPr>
            <p:cNvPr id="13436" name="Google Shape;13436;p13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437" name="Google Shape;13437;p136"/>
          <p:cNvGrpSpPr/>
          <p:nvPr/>
        </p:nvGrpSpPr>
        <p:grpSpPr>
          <a:xfrm>
            <a:off x="5296999" y="3625016"/>
            <a:ext cx="473640" cy="475633"/>
            <a:chOff x="3972749" y="2894211"/>
            <a:chExt cx="355230" cy="356725"/>
          </a:xfrm>
          <a:solidFill>
            <a:srgbClr val="C00000"/>
          </a:solidFill>
        </p:grpSpPr>
        <p:sp>
          <p:nvSpPr>
            <p:cNvPr id="13438" name="Google Shape;13438;p13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p>
          </p:txBody>
        </p:sp>
        <p:sp>
          <p:nvSpPr>
            <p:cNvPr id="13439" name="Google Shape;13439;p13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3440" name="Google Shape;13440;p13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3441" name="Google Shape;13441;p13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3442" name="Google Shape;13442;p13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443" name="Google Shape;13443;p136"/>
          <p:cNvGrpSpPr/>
          <p:nvPr/>
        </p:nvGrpSpPr>
        <p:grpSpPr>
          <a:xfrm>
            <a:off x="4703730" y="3657795"/>
            <a:ext cx="474657" cy="410539"/>
            <a:chOff x="3527797" y="2918796"/>
            <a:chExt cx="355993" cy="307904"/>
          </a:xfrm>
          <a:solidFill>
            <a:srgbClr val="C00000"/>
          </a:solidFill>
        </p:grpSpPr>
        <p:sp>
          <p:nvSpPr>
            <p:cNvPr id="13444" name="Google Shape;13444;p13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p>
          </p:txBody>
        </p:sp>
        <p:sp>
          <p:nvSpPr>
            <p:cNvPr id="13445" name="Google Shape;13445;p13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446" name="Google Shape;13446;p13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447" name="Google Shape;13447;p13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448" name="Google Shape;13448;p13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449" name="Google Shape;13449;p13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450" name="Google Shape;13450;p13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451" name="Google Shape;13451;p13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452" name="Google Shape;13452;p13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3453" name="Google Shape;13453;p13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454" name="Google Shape;13454;p136"/>
          <p:cNvGrpSpPr/>
          <p:nvPr/>
        </p:nvGrpSpPr>
        <p:grpSpPr>
          <a:xfrm>
            <a:off x="4110461" y="3660679"/>
            <a:ext cx="475167" cy="403117"/>
            <a:chOff x="3082845" y="2920959"/>
            <a:chExt cx="356375" cy="302338"/>
          </a:xfrm>
          <a:solidFill>
            <a:srgbClr val="C00000"/>
          </a:solidFill>
        </p:grpSpPr>
        <p:sp>
          <p:nvSpPr>
            <p:cNvPr id="13455" name="Google Shape;13455;p13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p>
          </p:txBody>
        </p:sp>
        <p:sp>
          <p:nvSpPr>
            <p:cNvPr id="13456" name="Google Shape;13456;p13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457" name="Google Shape;13457;p136"/>
          <p:cNvGrpSpPr/>
          <p:nvPr/>
        </p:nvGrpSpPr>
        <p:grpSpPr>
          <a:xfrm>
            <a:off x="3518718" y="3625990"/>
            <a:ext cx="474149" cy="474149"/>
            <a:chOff x="2639038" y="2894942"/>
            <a:chExt cx="355612" cy="355612"/>
          </a:xfrm>
          <a:solidFill>
            <a:srgbClr val="C00000"/>
          </a:solidFill>
        </p:grpSpPr>
        <p:sp>
          <p:nvSpPr>
            <p:cNvPr id="13458" name="Google Shape;13458;p13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3459" name="Google Shape;13459;p13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460" name="Google Shape;13460;p136"/>
          <p:cNvGrpSpPr/>
          <p:nvPr/>
        </p:nvGrpSpPr>
        <p:grpSpPr>
          <a:xfrm>
            <a:off x="2925958" y="3684554"/>
            <a:ext cx="474657" cy="357021"/>
            <a:chOff x="2194468" y="2938865"/>
            <a:chExt cx="355993" cy="267766"/>
          </a:xfrm>
          <a:solidFill>
            <a:srgbClr val="C00000"/>
          </a:solidFill>
        </p:grpSpPr>
        <p:sp>
          <p:nvSpPr>
            <p:cNvPr id="13461" name="Google Shape;13461;p13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3462" name="Google Shape;13462;p13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3463" name="Google Shape;13463;p13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3464" name="Google Shape;13464;p13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3465" name="Google Shape;13465;p13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3466" name="Google Shape;13466;p13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3467" name="Google Shape;13467;p13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3468" name="Google Shape;13468;p13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3469" name="Google Shape;13469;p13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p>
          </p:txBody>
        </p:sp>
        <p:sp>
          <p:nvSpPr>
            <p:cNvPr id="13470" name="Google Shape;13470;p13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3471" name="Google Shape;13471;p13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p>
          </p:txBody>
        </p:sp>
        <p:sp>
          <p:nvSpPr>
            <p:cNvPr id="13472" name="Google Shape;13472;p13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3473" name="Google Shape;13473;p13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3474" name="Google Shape;13474;p13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3475" name="Google Shape;13475;p13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3476" name="Google Shape;13476;p13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3477" name="Google Shape;13477;p13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3478" name="Google Shape;13478;p13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3479" name="Google Shape;13479;p13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3480" name="Google Shape;13480;p13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481" name="Google Shape;13481;p136"/>
          <p:cNvGrpSpPr/>
          <p:nvPr/>
        </p:nvGrpSpPr>
        <p:grpSpPr>
          <a:xfrm>
            <a:off x="2333197" y="3625482"/>
            <a:ext cx="474657" cy="474149"/>
            <a:chOff x="1749897" y="2894561"/>
            <a:chExt cx="355993" cy="355612"/>
          </a:xfrm>
          <a:solidFill>
            <a:srgbClr val="C00000"/>
          </a:solidFill>
        </p:grpSpPr>
        <p:sp>
          <p:nvSpPr>
            <p:cNvPr id="13482" name="Google Shape;13482;p13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p>
          </p:txBody>
        </p:sp>
        <p:sp>
          <p:nvSpPr>
            <p:cNvPr id="13483" name="Google Shape;13483;p13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p>
          </p:txBody>
        </p:sp>
        <p:sp>
          <p:nvSpPr>
            <p:cNvPr id="13484" name="Google Shape;13484;p13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p>
          </p:txBody>
        </p:sp>
        <p:sp>
          <p:nvSpPr>
            <p:cNvPr id="13485" name="Google Shape;13485;p13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p>
          </p:txBody>
        </p:sp>
        <p:sp>
          <p:nvSpPr>
            <p:cNvPr id="13486" name="Google Shape;13486;p13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p>
          </p:txBody>
        </p:sp>
        <p:sp>
          <p:nvSpPr>
            <p:cNvPr id="13487" name="Google Shape;13487;p13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p>
          </p:txBody>
        </p:sp>
        <p:sp>
          <p:nvSpPr>
            <p:cNvPr id="13488" name="Google Shape;13488;p13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p>
          </p:txBody>
        </p:sp>
        <p:sp>
          <p:nvSpPr>
            <p:cNvPr id="13489" name="Google Shape;13489;p13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3490" name="Google Shape;13490;p13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p>
          </p:txBody>
        </p:sp>
        <p:sp>
          <p:nvSpPr>
            <p:cNvPr id="13491" name="Google Shape;13491;p13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3492" name="Google Shape;13492;p13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493" name="Google Shape;13493;p136"/>
          <p:cNvGrpSpPr/>
          <p:nvPr/>
        </p:nvGrpSpPr>
        <p:grpSpPr>
          <a:xfrm>
            <a:off x="1740436" y="3625015"/>
            <a:ext cx="476693" cy="476651"/>
            <a:chOff x="1305327" y="2894211"/>
            <a:chExt cx="357520" cy="357488"/>
          </a:xfrm>
          <a:solidFill>
            <a:srgbClr val="C00000"/>
          </a:solidFill>
        </p:grpSpPr>
        <p:sp>
          <p:nvSpPr>
            <p:cNvPr id="13494" name="Google Shape;13494;p13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495" name="Google Shape;13495;p13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p>
          </p:txBody>
        </p:sp>
        <p:sp>
          <p:nvSpPr>
            <p:cNvPr id="13496" name="Google Shape;13496;p13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p>
          </p:txBody>
        </p:sp>
        <p:sp>
          <p:nvSpPr>
            <p:cNvPr id="13497" name="Google Shape;13497;p13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3498" name="Google Shape;13498;p13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499" name="Google Shape;13499;p136"/>
          <p:cNvGrpSpPr/>
          <p:nvPr/>
        </p:nvGrpSpPr>
        <p:grpSpPr>
          <a:xfrm>
            <a:off x="1138600" y="3625694"/>
            <a:ext cx="485472" cy="471053"/>
            <a:chOff x="853950" y="2894720"/>
            <a:chExt cx="364104" cy="353290"/>
          </a:xfrm>
          <a:solidFill>
            <a:srgbClr val="C00000"/>
          </a:solidFill>
        </p:grpSpPr>
        <p:sp>
          <p:nvSpPr>
            <p:cNvPr id="13500" name="Google Shape;13500;p13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p>
          </p:txBody>
        </p:sp>
        <p:sp>
          <p:nvSpPr>
            <p:cNvPr id="13501" name="Google Shape;13501;p13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p>
          </p:txBody>
        </p:sp>
        <p:sp>
          <p:nvSpPr>
            <p:cNvPr id="13502" name="Google Shape;13502;p13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503" name="Google Shape;13503;p13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p>
          </p:txBody>
        </p:sp>
        <p:sp>
          <p:nvSpPr>
            <p:cNvPr id="13504" name="Google Shape;13504;p13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3505" name="Google Shape;13505;p13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506" name="Google Shape;13506;p13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507" name="Google Shape;13507;p136"/>
          <p:cNvGrpSpPr/>
          <p:nvPr/>
        </p:nvGrpSpPr>
        <p:grpSpPr>
          <a:xfrm>
            <a:off x="9422065" y="3649525"/>
            <a:ext cx="469612" cy="446584"/>
            <a:chOff x="7066548" y="2912594"/>
            <a:chExt cx="352209" cy="334938"/>
          </a:xfrm>
          <a:solidFill>
            <a:srgbClr val="C00000"/>
          </a:solidFill>
        </p:grpSpPr>
        <p:sp>
          <p:nvSpPr>
            <p:cNvPr id="13508" name="Google Shape;13508;p13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p>
          </p:txBody>
        </p:sp>
        <p:sp>
          <p:nvSpPr>
            <p:cNvPr id="13509" name="Google Shape;13509;p13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p>
          </p:txBody>
        </p:sp>
        <p:sp>
          <p:nvSpPr>
            <p:cNvPr id="13510" name="Google Shape;13510;p13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p>
          </p:txBody>
        </p:sp>
        <p:sp>
          <p:nvSpPr>
            <p:cNvPr id="13511" name="Google Shape;13511;p13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p>
          </p:txBody>
        </p:sp>
        <p:sp>
          <p:nvSpPr>
            <p:cNvPr id="13512" name="Google Shape;13512;p13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p>
          </p:txBody>
        </p:sp>
        <p:sp>
          <p:nvSpPr>
            <p:cNvPr id="13513" name="Google Shape;13513;p13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514" name="Google Shape;13514;p136"/>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sp>
        <p:nvSpPr>
          <p:cNvPr id="13515" name="Google Shape;13515;p136"/>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516" name="Google Shape;13516;p136"/>
          <p:cNvGrpSpPr/>
          <p:nvPr/>
        </p:nvGrpSpPr>
        <p:grpSpPr>
          <a:xfrm>
            <a:off x="10055197" y="3639137"/>
            <a:ext cx="424660" cy="469612"/>
            <a:chOff x="7541397" y="2904802"/>
            <a:chExt cx="318495" cy="352209"/>
          </a:xfrm>
          <a:solidFill>
            <a:srgbClr val="C00000"/>
          </a:solidFill>
        </p:grpSpPr>
        <p:sp>
          <p:nvSpPr>
            <p:cNvPr id="13517" name="Google Shape;13517;p13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3518" name="Google Shape;13518;p13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519" name="Google Shape;13519;p136"/>
          <p:cNvGrpSpPr/>
          <p:nvPr/>
        </p:nvGrpSpPr>
        <p:grpSpPr>
          <a:xfrm>
            <a:off x="10670687" y="3638120"/>
            <a:ext cx="409012" cy="468593"/>
            <a:chOff x="8003015" y="2904039"/>
            <a:chExt cx="306759" cy="351445"/>
          </a:xfrm>
          <a:solidFill>
            <a:srgbClr val="C00000"/>
          </a:solidFill>
        </p:grpSpPr>
        <p:sp>
          <p:nvSpPr>
            <p:cNvPr id="13520" name="Google Shape;13520;p13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3521" name="Google Shape;13521;p13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3522" name="Google Shape;13522;p13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3523" name="Google Shape;13523;p13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3524" name="Google Shape;13524;p13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p>
          </p:txBody>
        </p:sp>
        <p:sp>
          <p:nvSpPr>
            <p:cNvPr id="13525" name="Google Shape;13525;p13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526" name="Google Shape;13526;p136"/>
          <p:cNvGrpSpPr/>
          <p:nvPr/>
        </p:nvGrpSpPr>
        <p:grpSpPr>
          <a:xfrm>
            <a:off x="7583693" y="3613395"/>
            <a:ext cx="492851" cy="492808"/>
            <a:chOff x="5687770" y="2885496"/>
            <a:chExt cx="369638" cy="369606"/>
          </a:xfrm>
          <a:solidFill>
            <a:srgbClr val="C00000"/>
          </a:solidFill>
        </p:grpSpPr>
        <p:sp>
          <p:nvSpPr>
            <p:cNvPr id="13527" name="Google Shape;13527;p13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3528" name="Google Shape;13528;p13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p>
          </p:txBody>
        </p:sp>
        <p:sp>
          <p:nvSpPr>
            <p:cNvPr id="13529" name="Google Shape;13529;p13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3530" name="Google Shape;13530;p13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531" name="Google Shape;13531;p13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p>
          </p:txBody>
        </p:sp>
        <p:sp>
          <p:nvSpPr>
            <p:cNvPr id="13532" name="Google Shape;13532;p13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p>
          </p:txBody>
        </p:sp>
        <p:sp>
          <p:nvSpPr>
            <p:cNvPr id="13533" name="Google Shape;13533;p13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p>
          </p:txBody>
        </p:sp>
        <p:sp>
          <p:nvSpPr>
            <p:cNvPr id="13534" name="Google Shape;13534;p13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3535" name="Google Shape;13535;p13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3536" name="Google Shape;13536;p13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537" name="Google Shape;13537;p136"/>
          <p:cNvGrpSpPr/>
          <p:nvPr/>
        </p:nvGrpSpPr>
        <p:grpSpPr>
          <a:xfrm>
            <a:off x="6509278" y="3639137"/>
            <a:ext cx="208556" cy="466049"/>
            <a:chOff x="4881958" y="2904802"/>
            <a:chExt cx="156417" cy="349537"/>
          </a:xfrm>
          <a:solidFill>
            <a:srgbClr val="C00000"/>
          </a:solidFill>
        </p:grpSpPr>
        <p:sp>
          <p:nvSpPr>
            <p:cNvPr id="13538" name="Google Shape;13538;p13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539" name="Google Shape;13539;p13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540" name="Google Shape;13540;p13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541" name="Google Shape;13541;p13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p>
          </p:txBody>
        </p:sp>
        <p:sp>
          <p:nvSpPr>
            <p:cNvPr id="13542" name="Google Shape;13542;p13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p>
          </p:txBody>
        </p:sp>
        <p:sp>
          <p:nvSpPr>
            <p:cNvPr id="13543" name="Google Shape;13543;p13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p>
          </p:txBody>
        </p:sp>
        <p:sp>
          <p:nvSpPr>
            <p:cNvPr id="13544" name="Google Shape;13544;p13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545" name="Google Shape;13545;p136"/>
          <p:cNvGrpSpPr/>
          <p:nvPr/>
        </p:nvGrpSpPr>
        <p:grpSpPr>
          <a:xfrm>
            <a:off x="6973758" y="3614753"/>
            <a:ext cx="494844" cy="489924"/>
            <a:chOff x="5230318" y="2886514"/>
            <a:chExt cx="371133" cy="367443"/>
          </a:xfrm>
          <a:solidFill>
            <a:srgbClr val="C00000"/>
          </a:solidFill>
        </p:grpSpPr>
        <p:sp>
          <p:nvSpPr>
            <p:cNvPr id="13546" name="Google Shape;13546;p13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p>
          </p:txBody>
        </p:sp>
        <p:sp>
          <p:nvSpPr>
            <p:cNvPr id="13547" name="Google Shape;13547;p13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p>
          </p:txBody>
        </p:sp>
        <p:sp>
          <p:nvSpPr>
            <p:cNvPr id="13548" name="Google Shape;13548;p13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p>
          </p:txBody>
        </p:sp>
        <p:sp>
          <p:nvSpPr>
            <p:cNvPr id="13549" name="Google Shape;13549;p13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p>
          </p:txBody>
        </p:sp>
        <p:sp>
          <p:nvSpPr>
            <p:cNvPr id="13550" name="Google Shape;13550;p13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551" name="Google Shape;13551;p13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p>
          </p:txBody>
        </p:sp>
        <p:sp>
          <p:nvSpPr>
            <p:cNvPr id="13552" name="Google Shape;13552;p13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553" name="Google Shape;13553;p13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3554" name="Google Shape;13554;p13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555" name="Google Shape;13555;p136"/>
          <p:cNvGrpSpPr/>
          <p:nvPr/>
        </p:nvGrpSpPr>
        <p:grpSpPr>
          <a:xfrm>
            <a:off x="7664477" y="4345505"/>
            <a:ext cx="470120" cy="243415"/>
            <a:chOff x="5748358" y="3434578"/>
            <a:chExt cx="352590" cy="182561"/>
          </a:xfrm>
          <a:solidFill>
            <a:srgbClr val="C00000"/>
          </a:solidFill>
        </p:grpSpPr>
        <p:sp>
          <p:nvSpPr>
            <p:cNvPr id="13556" name="Google Shape;13556;p13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3557" name="Google Shape;13557;p13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3558" name="Google Shape;13558;p13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3559" name="Google Shape;13559;p13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3560" name="Google Shape;13560;p13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p>
          </p:txBody>
        </p:sp>
        <p:sp>
          <p:nvSpPr>
            <p:cNvPr id="13561" name="Google Shape;13561;p13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562" name="Google Shape;13562;p136"/>
          <p:cNvGrpSpPr/>
          <p:nvPr/>
        </p:nvGrpSpPr>
        <p:grpSpPr>
          <a:xfrm>
            <a:off x="1149711" y="5465762"/>
            <a:ext cx="454939" cy="479068"/>
            <a:chOff x="862283" y="4274771"/>
            <a:chExt cx="341204" cy="359301"/>
          </a:xfrm>
          <a:solidFill>
            <a:srgbClr val="C00000"/>
          </a:solidFill>
        </p:grpSpPr>
        <p:sp>
          <p:nvSpPr>
            <p:cNvPr id="13563" name="Google Shape;13563;p13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p>
          </p:txBody>
        </p:sp>
        <p:sp>
          <p:nvSpPr>
            <p:cNvPr id="13564" name="Google Shape;13564;p13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p>
          </p:txBody>
        </p:sp>
        <p:sp>
          <p:nvSpPr>
            <p:cNvPr id="13565" name="Google Shape;13565;p13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566" name="Google Shape;13566;p136"/>
          <p:cNvGrpSpPr/>
          <p:nvPr/>
        </p:nvGrpSpPr>
        <p:grpSpPr>
          <a:xfrm>
            <a:off x="1862610" y="5482554"/>
            <a:ext cx="402481" cy="443828"/>
            <a:chOff x="1396957" y="4287365"/>
            <a:chExt cx="301861" cy="332871"/>
          </a:xfrm>
          <a:solidFill>
            <a:srgbClr val="C00000"/>
          </a:solidFill>
        </p:grpSpPr>
        <p:sp>
          <p:nvSpPr>
            <p:cNvPr id="13567" name="Google Shape;13567;p13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p>
          </p:txBody>
        </p:sp>
        <p:sp>
          <p:nvSpPr>
            <p:cNvPr id="13568" name="Google Shape;13568;p13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3569" name="Google Shape;13569;p13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3570" name="Google Shape;13570;p13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3571" name="Google Shape;13571;p13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3572" name="Google Shape;13572;p13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573" name="Google Shape;13573;p13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574" name="Google Shape;13574;p13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3575" name="Google Shape;13575;p13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3576" name="Google Shape;13576;p13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577" name="Google Shape;13577;p13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578" name="Google Shape;13578;p13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3579" name="Google Shape;13579;p13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p>
          </p:txBody>
        </p:sp>
        <p:sp>
          <p:nvSpPr>
            <p:cNvPr id="13580" name="Google Shape;13580;p13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581" name="Google Shape;13581;p13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582" name="Google Shape;13582;p136"/>
          <p:cNvGrpSpPr/>
          <p:nvPr/>
        </p:nvGrpSpPr>
        <p:grpSpPr>
          <a:xfrm>
            <a:off x="2487175" y="5469408"/>
            <a:ext cx="528175" cy="474149"/>
            <a:chOff x="1865381" y="4277506"/>
            <a:chExt cx="396131" cy="355612"/>
          </a:xfrm>
          <a:solidFill>
            <a:srgbClr val="C00000"/>
          </a:solidFill>
        </p:grpSpPr>
        <p:sp>
          <p:nvSpPr>
            <p:cNvPr id="13583" name="Google Shape;13583;p13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p>
          </p:txBody>
        </p:sp>
        <p:sp>
          <p:nvSpPr>
            <p:cNvPr id="13584" name="Google Shape;13584;p13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3585" name="Google Shape;13585;p13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3586" name="Google Shape;13586;p13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p>
          </p:txBody>
        </p:sp>
        <p:sp>
          <p:nvSpPr>
            <p:cNvPr id="13587" name="Google Shape;13587;p13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p>
          </p:txBody>
        </p:sp>
        <p:sp>
          <p:nvSpPr>
            <p:cNvPr id="13588" name="Google Shape;13588;p13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589" name="Google Shape;13589;p136"/>
          <p:cNvGrpSpPr/>
          <p:nvPr/>
        </p:nvGrpSpPr>
        <p:grpSpPr>
          <a:xfrm>
            <a:off x="3215764" y="5504733"/>
            <a:ext cx="445864" cy="399937"/>
            <a:chOff x="2411823" y="4303999"/>
            <a:chExt cx="334398" cy="299953"/>
          </a:xfrm>
          <a:solidFill>
            <a:srgbClr val="C00000"/>
          </a:solidFill>
        </p:grpSpPr>
        <p:sp>
          <p:nvSpPr>
            <p:cNvPr id="13590" name="Google Shape;13590;p13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p>
          </p:txBody>
        </p:sp>
        <p:sp>
          <p:nvSpPr>
            <p:cNvPr id="13591" name="Google Shape;13591;p13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p>
          </p:txBody>
        </p:sp>
        <p:sp>
          <p:nvSpPr>
            <p:cNvPr id="13592" name="Google Shape;13592;p13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p>
          </p:txBody>
        </p:sp>
        <p:sp>
          <p:nvSpPr>
            <p:cNvPr id="13593" name="Google Shape;13593;p13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p>
          </p:txBody>
        </p:sp>
        <p:sp>
          <p:nvSpPr>
            <p:cNvPr id="13594" name="Google Shape;13594;p13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3595" name="Google Shape;13595;p13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3596" name="Google Shape;13596;p13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597" name="Google Shape;13597;p136"/>
          <p:cNvGrpSpPr/>
          <p:nvPr/>
        </p:nvGrpSpPr>
        <p:grpSpPr>
          <a:xfrm>
            <a:off x="3871117" y="5471443"/>
            <a:ext cx="510025" cy="467576"/>
            <a:chOff x="2903337" y="4279032"/>
            <a:chExt cx="382519" cy="350682"/>
          </a:xfrm>
          <a:solidFill>
            <a:srgbClr val="C00000"/>
          </a:solidFill>
        </p:grpSpPr>
        <p:sp>
          <p:nvSpPr>
            <p:cNvPr id="13598" name="Google Shape;13598;p13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599" name="Google Shape;13599;p13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p>
          </p:txBody>
        </p:sp>
        <p:sp>
          <p:nvSpPr>
            <p:cNvPr id="13600" name="Google Shape;13600;p13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3601" name="Google Shape;13601;p13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602" name="Google Shape;13602;p13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603" name="Google Shape;13603;p13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13604" name="Google Shape;13604;p13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3605" name="Google Shape;13605;p13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3606" name="Google Shape;13606;p13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3607" name="Google Shape;13607;p13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p>
          </p:txBody>
        </p:sp>
        <p:sp>
          <p:nvSpPr>
            <p:cNvPr id="13608" name="Google Shape;13608;p13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p>
          </p:txBody>
        </p:sp>
        <p:sp>
          <p:nvSpPr>
            <p:cNvPr id="13609" name="Google Shape;13609;p13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p>
          </p:txBody>
        </p:sp>
        <p:sp>
          <p:nvSpPr>
            <p:cNvPr id="13610" name="Google Shape;13610;p13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p>
          </p:txBody>
        </p:sp>
        <p:sp>
          <p:nvSpPr>
            <p:cNvPr id="13611" name="Google Shape;13611;p13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p>
          </p:txBody>
        </p:sp>
        <p:sp>
          <p:nvSpPr>
            <p:cNvPr id="13612" name="Google Shape;13612;p13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613" name="Google Shape;13613;p136"/>
          <p:cNvGrpSpPr/>
          <p:nvPr/>
        </p:nvGrpSpPr>
        <p:grpSpPr>
          <a:xfrm>
            <a:off x="5244456" y="5520423"/>
            <a:ext cx="511509" cy="368599"/>
            <a:chOff x="3933342" y="4315767"/>
            <a:chExt cx="383632" cy="276449"/>
          </a:xfrm>
          <a:solidFill>
            <a:srgbClr val="C00000"/>
          </a:solidFill>
        </p:grpSpPr>
        <p:sp>
          <p:nvSpPr>
            <p:cNvPr id="13614" name="Google Shape;13614;p13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p>
          </p:txBody>
        </p:sp>
        <p:sp>
          <p:nvSpPr>
            <p:cNvPr id="13615" name="Google Shape;13615;p13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616" name="Google Shape;13616;p13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p>
          </p:txBody>
        </p:sp>
        <p:sp>
          <p:nvSpPr>
            <p:cNvPr id="13617" name="Google Shape;13617;p13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3618" name="Google Shape;13618;p13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3619" name="Google Shape;13619;p13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620" name="Google Shape;13620;p136"/>
          <p:cNvGrpSpPr/>
          <p:nvPr/>
        </p:nvGrpSpPr>
        <p:grpSpPr>
          <a:xfrm>
            <a:off x="4588088" y="5502741"/>
            <a:ext cx="449425" cy="403457"/>
            <a:chOff x="3441065" y="4302505"/>
            <a:chExt cx="337069" cy="302593"/>
          </a:xfrm>
          <a:solidFill>
            <a:srgbClr val="C00000"/>
          </a:solidFill>
        </p:grpSpPr>
        <p:sp>
          <p:nvSpPr>
            <p:cNvPr id="13621" name="Google Shape;13621;p13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p>
          </p:txBody>
        </p:sp>
        <p:sp>
          <p:nvSpPr>
            <p:cNvPr id="13622" name="Google Shape;13622;p13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p>
          </p:txBody>
        </p:sp>
        <p:sp>
          <p:nvSpPr>
            <p:cNvPr id="13623" name="Google Shape;13623;p13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p>
          </p:txBody>
        </p:sp>
        <p:sp>
          <p:nvSpPr>
            <p:cNvPr id="13624" name="Google Shape;13624;p13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p>
          </p:txBody>
        </p:sp>
        <p:sp>
          <p:nvSpPr>
            <p:cNvPr id="13625" name="Google Shape;13625;p13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p>
          </p:txBody>
        </p:sp>
        <p:sp>
          <p:nvSpPr>
            <p:cNvPr id="13626" name="Google Shape;13626;p13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3627" name="Google Shape;13627;p13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628" name="Google Shape;13628;p13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p>
          </p:txBody>
        </p:sp>
        <p:sp>
          <p:nvSpPr>
            <p:cNvPr id="13629" name="Google Shape;13629;p13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3630" name="Google Shape;13630;p13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p>
          </p:txBody>
        </p:sp>
        <p:sp>
          <p:nvSpPr>
            <p:cNvPr id="13631" name="Google Shape;13631;p13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p>
          </p:txBody>
        </p:sp>
        <p:sp>
          <p:nvSpPr>
            <p:cNvPr id="13632" name="Google Shape;13632;p13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p>
          </p:txBody>
        </p:sp>
        <p:sp>
          <p:nvSpPr>
            <p:cNvPr id="13633" name="Google Shape;13633;p13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634" name="Google Shape;13634;p136"/>
          <p:cNvGrpSpPr/>
          <p:nvPr/>
        </p:nvGrpSpPr>
        <p:grpSpPr>
          <a:xfrm>
            <a:off x="4709794" y="4249580"/>
            <a:ext cx="452437" cy="448365"/>
            <a:chOff x="3532345" y="3362635"/>
            <a:chExt cx="339328" cy="336274"/>
          </a:xfrm>
          <a:solidFill>
            <a:srgbClr val="C00000"/>
          </a:solidFill>
        </p:grpSpPr>
        <p:sp>
          <p:nvSpPr>
            <p:cNvPr id="13635" name="Google Shape;13635;p136"/>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3636" name="Google Shape;13636;p136"/>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p>
          </p:txBody>
        </p:sp>
        <p:sp>
          <p:nvSpPr>
            <p:cNvPr id="13637" name="Google Shape;13637;p13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3638" name="Google Shape;13638;p136"/>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3639" name="Google Shape;13639;p13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640" name="Google Shape;13640;p136"/>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641" name="Google Shape;13641;p136"/>
          <p:cNvGrpSpPr/>
          <p:nvPr/>
        </p:nvGrpSpPr>
        <p:grpSpPr>
          <a:xfrm>
            <a:off x="2511941" y="4844334"/>
            <a:ext cx="217164" cy="468593"/>
            <a:chOff x="1883955" y="3808700"/>
            <a:chExt cx="162873" cy="351445"/>
          </a:xfrm>
          <a:solidFill>
            <a:srgbClr val="C00000"/>
          </a:solidFill>
        </p:grpSpPr>
        <p:sp>
          <p:nvSpPr>
            <p:cNvPr id="13642" name="Google Shape;13642;p13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3643" name="Google Shape;13643;p13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644" name="Google Shape;13644;p136"/>
          <p:cNvGrpSpPr/>
          <p:nvPr/>
        </p:nvGrpSpPr>
        <p:grpSpPr>
          <a:xfrm>
            <a:off x="1252209" y="4845012"/>
            <a:ext cx="256009" cy="468424"/>
            <a:chOff x="939156" y="3809209"/>
            <a:chExt cx="192007" cy="351318"/>
          </a:xfrm>
          <a:solidFill>
            <a:srgbClr val="C00000"/>
          </a:solidFill>
        </p:grpSpPr>
        <p:sp>
          <p:nvSpPr>
            <p:cNvPr id="13645" name="Google Shape;13645;p13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p>
          </p:txBody>
        </p:sp>
        <p:sp>
          <p:nvSpPr>
            <p:cNvPr id="13646" name="Google Shape;13646;p13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647" name="Google Shape;13647;p136"/>
          <p:cNvGrpSpPr/>
          <p:nvPr/>
        </p:nvGrpSpPr>
        <p:grpSpPr>
          <a:xfrm>
            <a:off x="3074890" y="4845861"/>
            <a:ext cx="258553" cy="465540"/>
            <a:chOff x="2306167" y="3809845"/>
            <a:chExt cx="193915" cy="349155"/>
          </a:xfrm>
          <a:solidFill>
            <a:srgbClr val="C00000"/>
          </a:solidFill>
        </p:grpSpPr>
        <p:sp>
          <p:nvSpPr>
            <p:cNvPr id="13648" name="Google Shape;13648;p13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3649" name="Google Shape;13649;p13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3650" name="Google Shape;13650;p13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p>
          </p:txBody>
        </p:sp>
        <p:sp>
          <p:nvSpPr>
            <p:cNvPr id="13651" name="Google Shape;13651;p13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p>
          </p:txBody>
        </p:sp>
        <p:sp>
          <p:nvSpPr>
            <p:cNvPr id="13652" name="Google Shape;13652;p13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p>
          </p:txBody>
        </p:sp>
        <p:sp>
          <p:nvSpPr>
            <p:cNvPr id="13653" name="Google Shape;13653;p13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p>
          </p:txBody>
        </p:sp>
        <p:sp>
          <p:nvSpPr>
            <p:cNvPr id="13654" name="Google Shape;13654;p13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655" name="Google Shape;13655;p136"/>
          <p:cNvGrpSpPr/>
          <p:nvPr/>
        </p:nvGrpSpPr>
        <p:grpSpPr>
          <a:xfrm>
            <a:off x="1765202" y="4842298"/>
            <a:ext cx="475124" cy="475676"/>
            <a:chOff x="1323901" y="3807173"/>
            <a:chExt cx="356343" cy="356757"/>
          </a:xfrm>
          <a:solidFill>
            <a:srgbClr val="C00000"/>
          </a:solidFill>
        </p:grpSpPr>
        <p:sp>
          <p:nvSpPr>
            <p:cNvPr id="13656" name="Google Shape;13656;p13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p>
          </p:txBody>
        </p:sp>
        <p:sp>
          <p:nvSpPr>
            <p:cNvPr id="13657" name="Google Shape;13657;p13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p>
          </p:txBody>
        </p:sp>
        <p:sp>
          <p:nvSpPr>
            <p:cNvPr id="13658" name="Google Shape;13658;p13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3659" name="Google Shape;13659;p13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660" name="Google Shape;13660;p13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661" name="Google Shape;13661;p13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3662" name="Google Shape;13662;p13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3663" name="Google Shape;13663;p13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p>
          </p:txBody>
        </p:sp>
        <p:sp>
          <p:nvSpPr>
            <p:cNvPr id="13664" name="Google Shape;13664;p13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3665" name="Google Shape;13665;p13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p>
          </p:txBody>
        </p:sp>
        <p:sp>
          <p:nvSpPr>
            <p:cNvPr id="13666" name="Google Shape;13666;p13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667" name="Google Shape;13667;p13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3668" name="Google Shape;13668;p13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p>
          </p:txBody>
        </p:sp>
        <p:sp>
          <p:nvSpPr>
            <p:cNvPr id="13669" name="Google Shape;13669;p13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3670" name="Google Shape;13670;p13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3671" name="Google Shape;13671;p13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3672" name="Google Shape;13672;p13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p>
          </p:txBody>
        </p:sp>
        <p:sp>
          <p:nvSpPr>
            <p:cNvPr id="13673" name="Google Shape;13673;p13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p>
          </p:txBody>
        </p:sp>
        <p:sp>
          <p:nvSpPr>
            <p:cNvPr id="13674" name="Google Shape;13674;p13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p>
          </p:txBody>
        </p:sp>
        <p:sp>
          <p:nvSpPr>
            <p:cNvPr id="13675" name="Google Shape;13675;p13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p>
          </p:txBody>
        </p:sp>
        <p:sp>
          <p:nvSpPr>
            <p:cNvPr id="13676" name="Google Shape;13676;p13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p>
          </p:txBody>
        </p:sp>
        <p:sp>
          <p:nvSpPr>
            <p:cNvPr id="13677" name="Google Shape;13677;p13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p>
          </p:txBody>
        </p:sp>
        <p:sp>
          <p:nvSpPr>
            <p:cNvPr id="13678" name="Google Shape;13678;p13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p>
          </p:txBody>
        </p:sp>
        <p:sp>
          <p:nvSpPr>
            <p:cNvPr id="13679" name="Google Shape;13679;p13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680" name="Google Shape;13680;p136"/>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681" name="Google Shape;13681;p136"/>
          <p:cNvGrpSpPr/>
          <p:nvPr/>
        </p:nvGrpSpPr>
        <p:grpSpPr>
          <a:xfrm>
            <a:off x="1145683" y="4237961"/>
            <a:ext cx="409012" cy="468593"/>
            <a:chOff x="859262" y="3353920"/>
            <a:chExt cx="306759" cy="351445"/>
          </a:xfrm>
          <a:solidFill>
            <a:srgbClr val="C00000"/>
          </a:solidFill>
        </p:grpSpPr>
        <p:sp>
          <p:nvSpPr>
            <p:cNvPr id="13682" name="Google Shape;13682;p13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p>
          </p:txBody>
        </p:sp>
        <p:sp>
          <p:nvSpPr>
            <p:cNvPr id="13683" name="Google Shape;13683;p13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p>
          </p:txBody>
        </p:sp>
        <p:sp>
          <p:nvSpPr>
            <p:cNvPr id="13684" name="Google Shape;13684;p13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p>
          </p:txBody>
        </p:sp>
        <p:sp>
          <p:nvSpPr>
            <p:cNvPr id="13685" name="Google Shape;13685;p13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p>
          </p:txBody>
        </p:sp>
        <p:sp>
          <p:nvSpPr>
            <p:cNvPr id="13686" name="Google Shape;13686;p13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687" name="Google Shape;13687;p136"/>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688" name="Google Shape;13688;p136"/>
          <p:cNvGrpSpPr/>
          <p:nvPr/>
        </p:nvGrpSpPr>
        <p:grpSpPr>
          <a:xfrm>
            <a:off x="5289916" y="4882204"/>
            <a:ext cx="486277" cy="393873"/>
            <a:chOff x="3967437" y="3837102"/>
            <a:chExt cx="364708" cy="295405"/>
          </a:xfrm>
          <a:solidFill>
            <a:srgbClr val="C00000"/>
          </a:solidFill>
        </p:grpSpPr>
        <p:sp>
          <p:nvSpPr>
            <p:cNvPr id="13689" name="Google Shape;13689;p13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p>
          </p:txBody>
        </p:sp>
        <p:sp>
          <p:nvSpPr>
            <p:cNvPr id="13690" name="Google Shape;13690;p13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691" name="Google Shape;13691;p13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p>
          </p:txBody>
        </p:sp>
        <p:sp>
          <p:nvSpPr>
            <p:cNvPr id="13692" name="Google Shape;13692;p13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3693" name="Google Shape;13693;p13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694" name="Google Shape;13694;p136"/>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sp>
        <p:nvSpPr>
          <p:cNvPr id="13695" name="Google Shape;13695;p136"/>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sp>
        <p:nvSpPr>
          <p:cNvPr id="13696" name="Google Shape;13696;p136"/>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C00000"/>
          </a:solidFill>
          <a:ln>
            <a:noFill/>
          </a:ln>
        </p:spPr>
        <p:txBody>
          <a:bodyPr spcFirstLastPara="1" wrap="square" lIns="121900" tIns="121900" rIns="121900" bIns="121900" anchor="ctr" anchorCtr="0">
            <a:noAutofit/>
          </a:bodyPr>
          <a:lstStyle/>
          <a:p>
            <a:endParaRPr sz="2400"/>
          </a:p>
        </p:txBody>
      </p:sp>
      <p:grpSp>
        <p:nvGrpSpPr>
          <p:cNvPr id="13697" name="Google Shape;13697;p136"/>
          <p:cNvGrpSpPr/>
          <p:nvPr/>
        </p:nvGrpSpPr>
        <p:grpSpPr>
          <a:xfrm>
            <a:off x="7749103" y="4841335"/>
            <a:ext cx="378324" cy="411259"/>
            <a:chOff x="5964227" y="3858701"/>
            <a:chExt cx="283743" cy="308444"/>
          </a:xfrm>
          <a:solidFill>
            <a:srgbClr val="C00000"/>
          </a:solidFill>
        </p:grpSpPr>
        <p:sp>
          <p:nvSpPr>
            <p:cNvPr id="13698" name="Google Shape;13698;p13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3699" name="Google Shape;13699;p13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3700" name="Google Shape;13700;p13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p>
          </p:txBody>
        </p:sp>
        <p:sp>
          <p:nvSpPr>
            <p:cNvPr id="13701" name="Google Shape;13701;p13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702" name="Google Shape;13702;p136"/>
          <p:cNvGrpSpPr/>
          <p:nvPr/>
        </p:nvGrpSpPr>
        <p:grpSpPr>
          <a:xfrm>
            <a:off x="8324677" y="4930164"/>
            <a:ext cx="427163" cy="284803"/>
            <a:chOff x="6395908" y="3873073"/>
            <a:chExt cx="320372" cy="213602"/>
          </a:xfrm>
          <a:solidFill>
            <a:srgbClr val="C00000"/>
          </a:solidFill>
        </p:grpSpPr>
        <p:sp>
          <p:nvSpPr>
            <p:cNvPr id="13703" name="Google Shape;13703;p13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p>
          </p:txBody>
        </p:sp>
        <p:sp>
          <p:nvSpPr>
            <p:cNvPr id="13704" name="Google Shape;13704;p13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p>
          </p:txBody>
        </p:sp>
        <p:sp>
          <p:nvSpPr>
            <p:cNvPr id="13705" name="Google Shape;13705;p13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706" name="Google Shape;13706;p13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707" name="Google Shape;13707;p13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708" name="Google Shape;13708;p13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709" name="Google Shape;13709;p13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710" name="Google Shape;13710;p13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p>
          </p:txBody>
        </p:sp>
        <p:sp>
          <p:nvSpPr>
            <p:cNvPr id="13711" name="Google Shape;13711;p13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p>
          </p:txBody>
        </p:sp>
        <p:sp>
          <p:nvSpPr>
            <p:cNvPr id="13712" name="Google Shape;13712;p13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713" name="Google Shape;13713;p136"/>
          <p:cNvGrpSpPr/>
          <p:nvPr/>
        </p:nvGrpSpPr>
        <p:grpSpPr>
          <a:xfrm>
            <a:off x="9683853" y="4836488"/>
            <a:ext cx="476184" cy="469357"/>
            <a:chOff x="7415290" y="3802816"/>
            <a:chExt cx="357138" cy="352018"/>
          </a:xfrm>
          <a:solidFill>
            <a:srgbClr val="C00000"/>
          </a:solidFill>
        </p:grpSpPr>
        <p:sp>
          <p:nvSpPr>
            <p:cNvPr id="13714" name="Google Shape;13714;p13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p>
          </p:txBody>
        </p:sp>
        <p:sp>
          <p:nvSpPr>
            <p:cNvPr id="13715" name="Google Shape;13715;p13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p>
          </p:txBody>
        </p:sp>
        <p:sp>
          <p:nvSpPr>
            <p:cNvPr id="13716" name="Google Shape;13716;p13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3717" name="Google Shape;13717;p13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p>
          </p:txBody>
        </p:sp>
        <p:sp>
          <p:nvSpPr>
            <p:cNvPr id="13718" name="Google Shape;13718;p13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3719" name="Google Shape;13719;p13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3720" name="Google Shape;13720;p13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p>
          </p:txBody>
        </p:sp>
        <p:sp>
          <p:nvSpPr>
            <p:cNvPr id="13721" name="Google Shape;13721;p13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722" name="Google Shape;13722;p136"/>
          <p:cNvGrpSpPr/>
          <p:nvPr/>
        </p:nvGrpSpPr>
        <p:grpSpPr>
          <a:xfrm>
            <a:off x="8983083" y="4877285"/>
            <a:ext cx="473640" cy="391201"/>
            <a:chOff x="6889712" y="3833413"/>
            <a:chExt cx="355230" cy="293401"/>
          </a:xfrm>
          <a:solidFill>
            <a:srgbClr val="C00000"/>
          </a:solidFill>
        </p:grpSpPr>
        <p:sp>
          <p:nvSpPr>
            <p:cNvPr id="13723" name="Google Shape;13723;p13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p>
          </p:txBody>
        </p:sp>
        <p:sp>
          <p:nvSpPr>
            <p:cNvPr id="13724" name="Google Shape;13724;p13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3725" name="Google Shape;13725;p13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726" name="Google Shape;13726;p13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p>
          </p:txBody>
        </p:sp>
        <p:sp>
          <p:nvSpPr>
            <p:cNvPr id="13727" name="Google Shape;13727;p13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728" name="Google Shape;13728;p136"/>
          <p:cNvGrpSpPr/>
          <p:nvPr/>
        </p:nvGrpSpPr>
        <p:grpSpPr>
          <a:xfrm>
            <a:off x="10276203" y="4880560"/>
            <a:ext cx="376424" cy="449557"/>
            <a:chOff x="1635875" y="237775"/>
            <a:chExt cx="4370250" cy="5219325"/>
          </a:xfrm>
          <a:solidFill>
            <a:srgbClr val="C00000"/>
          </a:solidFill>
        </p:grpSpPr>
        <p:sp>
          <p:nvSpPr>
            <p:cNvPr id="13729" name="Google Shape;13729;p13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p>
          </p:txBody>
        </p:sp>
        <p:sp>
          <p:nvSpPr>
            <p:cNvPr id="13730" name="Google Shape;13730;p13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731" name="Google Shape;13731;p136"/>
          <p:cNvGrpSpPr/>
          <p:nvPr/>
        </p:nvGrpSpPr>
        <p:grpSpPr>
          <a:xfrm>
            <a:off x="4138618" y="4247587"/>
            <a:ext cx="397181" cy="450104"/>
            <a:chOff x="3103963" y="3361140"/>
            <a:chExt cx="297886" cy="337578"/>
          </a:xfrm>
          <a:solidFill>
            <a:srgbClr val="C00000"/>
          </a:solidFill>
        </p:grpSpPr>
        <p:sp>
          <p:nvSpPr>
            <p:cNvPr id="13732" name="Google Shape;13732;p13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p>
          </p:txBody>
        </p:sp>
        <p:sp>
          <p:nvSpPr>
            <p:cNvPr id="13733" name="Google Shape;13733;p13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734" name="Google Shape;13734;p13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p>
          </p:txBody>
        </p:sp>
        <p:sp>
          <p:nvSpPr>
            <p:cNvPr id="13735" name="Google Shape;13735;p136"/>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736" name="Google Shape;13736;p136"/>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737" name="Google Shape;13737;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738" name="Google Shape;13738;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739" name="Google Shape;13739;p13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p>
          </p:txBody>
        </p:sp>
        <p:sp>
          <p:nvSpPr>
            <p:cNvPr id="13740" name="Google Shape;13740;p136"/>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741" name="Google Shape;13741;p136"/>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742" name="Google Shape;13742;p136"/>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743" name="Google Shape;13743;p136"/>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744" name="Google Shape;13744;p136"/>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745" name="Google Shape;13745;p136"/>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p>
          </p:txBody>
        </p:sp>
        <p:sp>
          <p:nvSpPr>
            <p:cNvPr id="13746" name="Google Shape;13746;p136"/>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747" name="Google Shape;13747;p136"/>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p>
          </p:txBody>
        </p:sp>
        <p:sp>
          <p:nvSpPr>
            <p:cNvPr id="13748" name="Google Shape;13748;p136"/>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3749" name="Google Shape;13749;p136"/>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750" name="Google Shape;13750;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751" name="Google Shape;13751;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752" name="Google Shape;13752;p136"/>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753" name="Google Shape;13753;p13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p>
          </p:txBody>
        </p:sp>
        <p:sp>
          <p:nvSpPr>
            <p:cNvPr id="13754" name="Google Shape;13754;p136"/>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3755" name="Google Shape;13755;p136"/>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grpSp>
      <p:grpSp>
        <p:nvGrpSpPr>
          <p:cNvPr id="13756" name="Google Shape;13756;p136"/>
          <p:cNvGrpSpPr/>
          <p:nvPr/>
        </p:nvGrpSpPr>
        <p:grpSpPr>
          <a:xfrm>
            <a:off x="3557095" y="4247545"/>
            <a:ext cx="364061" cy="450401"/>
            <a:chOff x="2667821" y="3361108"/>
            <a:chExt cx="273046" cy="337801"/>
          </a:xfrm>
          <a:solidFill>
            <a:srgbClr val="C00000"/>
          </a:solidFill>
        </p:grpSpPr>
        <p:sp>
          <p:nvSpPr>
            <p:cNvPr id="13757" name="Google Shape;13757;p13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3758" name="Google Shape;13758;p13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p>
          </p:txBody>
        </p:sp>
        <p:sp>
          <p:nvSpPr>
            <p:cNvPr id="13759" name="Google Shape;13759;p13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p>
          </p:txBody>
        </p:sp>
        <p:sp>
          <p:nvSpPr>
            <p:cNvPr id="13760" name="Google Shape;13760;p13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p>
          </p:txBody>
        </p:sp>
        <p:sp>
          <p:nvSpPr>
            <p:cNvPr id="13761" name="Google Shape;13761;p13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3762" name="Google Shape;13762;p13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3763" name="Google Shape;13763;p13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3764" name="Google Shape;13764;p13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765" name="Google Shape;13765;p13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p>
          </p:txBody>
        </p:sp>
        <p:sp>
          <p:nvSpPr>
            <p:cNvPr id="13766" name="Google Shape;13766;p13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p>
          </p:txBody>
        </p:sp>
        <p:sp>
          <p:nvSpPr>
            <p:cNvPr id="13767" name="Google Shape;13767;p13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p>
          </p:txBody>
        </p:sp>
        <p:sp>
          <p:nvSpPr>
            <p:cNvPr id="13768" name="Google Shape;13768;p13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p>
          </p:txBody>
        </p:sp>
        <p:sp>
          <p:nvSpPr>
            <p:cNvPr id="13769" name="Google Shape;13769;p13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3770" name="Google Shape;13770;p13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3771" name="Google Shape;13771;p13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p>
          </p:txBody>
        </p:sp>
        <p:sp>
          <p:nvSpPr>
            <p:cNvPr id="13772" name="Google Shape;13772;p13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773" name="Google Shape;13773;p13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p>
          </p:txBody>
        </p:sp>
        <p:sp>
          <p:nvSpPr>
            <p:cNvPr id="13774" name="Google Shape;13774;p13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p>
          </p:txBody>
        </p:sp>
        <p:sp>
          <p:nvSpPr>
            <p:cNvPr id="13775" name="Google Shape;13775;p13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776" name="Google Shape;13776;p136"/>
          <p:cNvGrpSpPr/>
          <p:nvPr/>
        </p:nvGrpSpPr>
        <p:grpSpPr>
          <a:xfrm>
            <a:off x="2949960" y="4246484"/>
            <a:ext cx="376953" cy="451547"/>
            <a:chOff x="2212469" y="3360313"/>
            <a:chExt cx="282715" cy="338660"/>
          </a:xfrm>
          <a:solidFill>
            <a:srgbClr val="C00000"/>
          </a:solidFill>
        </p:grpSpPr>
        <p:sp>
          <p:nvSpPr>
            <p:cNvPr id="13777" name="Google Shape;13777;p13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p>
          </p:txBody>
        </p:sp>
        <p:sp>
          <p:nvSpPr>
            <p:cNvPr id="13778" name="Google Shape;13778;p13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p>
          </p:txBody>
        </p:sp>
        <p:sp>
          <p:nvSpPr>
            <p:cNvPr id="13779" name="Google Shape;13779;p13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780" name="Google Shape;13780;p136"/>
          <p:cNvGrpSpPr/>
          <p:nvPr/>
        </p:nvGrpSpPr>
        <p:grpSpPr>
          <a:xfrm>
            <a:off x="2358429" y="4247545"/>
            <a:ext cx="371652" cy="452097"/>
            <a:chOff x="1768821" y="3361108"/>
            <a:chExt cx="278739" cy="339073"/>
          </a:xfrm>
          <a:solidFill>
            <a:srgbClr val="C00000"/>
          </a:solidFill>
        </p:grpSpPr>
        <p:sp>
          <p:nvSpPr>
            <p:cNvPr id="13781" name="Google Shape;13781;p13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p>
          </p:txBody>
        </p:sp>
        <p:sp>
          <p:nvSpPr>
            <p:cNvPr id="13782" name="Google Shape;13782;p13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p>
          </p:txBody>
        </p:sp>
        <p:sp>
          <p:nvSpPr>
            <p:cNvPr id="13783" name="Google Shape;13783;p13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3784" name="Google Shape;13784;p13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p>
          </p:txBody>
        </p:sp>
        <p:sp>
          <p:nvSpPr>
            <p:cNvPr id="13785" name="Google Shape;13785;p13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3786" name="Google Shape;13786;p13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p>
          </p:txBody>
        </p:sp>
        <p:sp>
          <p:nvSpPr>
            <p:cNvPr id="13787" name="Google Shape;13787;p13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p>
          </p:txBody>
        </p:sp>
        <p:sp>
          <p:nvSpPr>
            <p:cNvPr id="13788" name="Google Shape;13788;p13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p>
          </p:txBody>
        </p:sp>
        <p:sp>
          <p:nvSpPr>
            <p:cNvPr id="13789" name="Google Shape;13789;p13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p>
          </p:txBody>
        </p:sp>
        <p:sp>
          <p:nvSpPr>
            <p:cNvPr id="13790" name="Google Shape;13790;p13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p>
          </p:txBody>
        </p:sp>
        <p:sp>
          <p:nvSpPr>
            <p:cNvPr id="13791" name="Google Shape;13791;p13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792" name="Google Shape;13792;p136"/>
          <p:cNvGrpSpPr/>
          <p:nvPr/>
        </p:nvGrpSpPr>
        <p:grpSpPr>
          <a:xfrm>
            <a:off x="7117178" y="4215231"/>
            <a:ext cx="409521" cy="502435"/>
            <a:chOff x="5337883" y="3336873"/>
            <a:chExt cx="307141" cy="376826"/>
          </a:xfrm>
          <a:solidFill>
            <a:srgbClr val="C00000"/>
          </a:solidFill>
        </p:grpSpPr>
        <p:sp>
          <p:nvSpPr>
            <p:cNvPr id="13793" name="Google Shape;13793;p13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3794" name="Google Shape;13794;p13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795" name="Google Shape;13795;p136"/>
          <p:cNvGrpSpPr/>
          <p:nvPr/>
        </p:nvGrpSpPr>
        <p:grpSpPr>
          <a:xfrm>
            <a:off x="6511781" y="4215741"/>
            <a:ext cx="431233" cy="503409"/>
            <a:chOff x="4883835" y="3337255"/>
            <a:chExt cx="323425" cy="377557"/>
          </a:xfrm>
          <a:solidFill>
            <a:srgbClr val="C00000"/>
          </a:solidFill>
        </p:grpSpPr>
        <p:sp>
          <p:nvSpPr>
            <p:cNvPr id="13796" name="Google Shape;13796;p13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p>
          </p:txBody>
        </p:sp>
        <p:sp>
          <p:nvSpPr>
            <p:cNvPr id="13797" name="Google Shape;13797;p13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p>
          </p:txBody>
        </p:sp>
        <p:sp>
          <p:nvSpPr>
            <p:cNvPr id="13798" name="Google Shape;13798;p13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799" name="Google Shape;13799;p136"/>
          <p:cNvGrpSpPr/>
          <p:nvPr/>
        </p:nvGrpSpPr>
        <p:grpSpPr>
          <a:xfrm>
            <a:off x="8257747" y="4309119"/>
            <a:ext cx="470120" cy="316651"/>
            <a:chOff x="6193310" y="3407289"/>
            <a:chExt cx="352590" cy="237488"/>
          </a:xfrm>
          <a:solidFill>
            <a:srgbClr val="C00000"/>
          </a:solidFill>
        </p:grpSpPr>
        <p:sp>
          <p:nvSpPr>
            <p:cNvPr id="13800" name="Google Shape;13800;p13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p>
          </p:txBody>
        </p:sp>
        <p:sp>
          <p:nvSpPr>
            <p:cNvPr id="13801" name="Google Shape;13801;p13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p>
          </p:txBody>
        </p:sp>
        <p:sp>
          <p:nvSpPr>
            <p:cNvPr id="13802" name="Google Shape;13802;p13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p>
          </p:txBody>
        </p:sp>
        <p:sp>
          <p:nvSpPr>
            <p:cNvPr id="13803" name="Google Shape;13803;p13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p>
          </p:txBody>
        </p:sp>
        <p:sp>
          <p:nvSpPr>
            <p:cNvPr id="13804" name="Google Shape;13804;p13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05" name="Google Shape;13805;p136"/>
          <p:cNvGrpSpPr/>
          <p:nvPr/>
        </p:nvGrpSpPr>
        <p:grpSpPr>
          <a:xfrm>
            <a:off x="8849490" y="4296524"/>
            <a:ext cx="471647" cy="339339"/>
            <a:chOff x="6637117" y="3397843"/>
            <a:chExt cx="353735" cy="254504"/>
          </a:xfrm>
          <a:solidFill>
            <a:srgbClr val="C00000"/>
          </a:solidFill>
        </p:grpSpPr>
        <p:sp>
          <p:nvSpPr>
            <p:cNvPr id="13806" name="Google Shape;13806;p13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p>
          </p:txBody>
        </p:sp>
        <p:sp>
          <p:nvSpPr>
            <p:cNvPr id="13807" name="Google Shape;13807;p13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3808" name="Google Shape;13808;p13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p>
          </p:txBody>
        </p:sp>
        <p:sp>
          <p:nvSpPr>
            <p:cNvPr id="13809" name="Google Shape;13809;p13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p>
          </p:txBody>
        </p:sp>
        <p:sp>
          <p:nvSpPr>
            <p:cNvPr id="13810" name="Google Shape;13810;p13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p>
          </p:txBody>
        </p:sp>
        <p:sp>
          <p:nvSpPr>
            <p:cNvPr id="13811" name="Google Shape;13811;p13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12" name="Google Shape;13812;p136"/>
          <p:cNvGrpSpPr/>
          <p:nvPr/>
        </p:nvGrpSpPr>
        <p:grpSpPr>
          <a:xfrm>
            <a:off x="9434660" y="4232108"/>
            <a:ext cx="480849" cy="469781"/>
            <a:chOff x="7075994" y="3349531"/>
            <a:chExt cx="360637" cy="352336"/>
          </a:xfrm>
          <a:solidFill>
            <a:srgbClr val="C00000"/>
          </a:solidFill>
        </p:grpSpPr>
        <p:sp>
          <p:nvSpPr>
            <p:cNvPr id="13813" name="Google Shape;13813;p13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p>
          </p:txBody>
        </p:sp>
        <p:sp>
          <p:nvSpPr>
            <p:cNvPr id="13814" name="Google Shape;13814;p13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p>
          </p:txBody>
        </p:sp>
        <p:sp>
          <p:nvSpPr>
            <p:cNvPr id="13815" name="Google Shape;13815;p13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p>
          </p:txBody>
        </p:sp>
        <p:sp>
          <p:nvSpPr>
            <p:cNvPr id="13816" name="Google Shape;13816;p13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p>
          </p:txBody>
        </p:sp>
        <p:sp>
          <p:nvSpPr>
            <p:cNvPr id="13817" name="Google Shape;13817;p13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3818" name="Google Shape;13818;p13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p>
          </p:txBody>
        </p:sp>
        <p:sp>
          <p:nvSpPr>
            <p:cNvPr id="13819" name="Google Shape;13819;p13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20" name="Google Shape;13820;p136"/>
          <p:cNvGrpSpPr/>
          <p:nvPr/>
        </p:nvGrpSpPr>
        <p:grpSpPr>
          <a:xfrm>
            <a:off x="10202645" y="4231642"/>
            <a:ext cx="142911" cy="469865"/>
            <a:chOff x="7651983" y="3349181"/>
            <a:chExt cx="107183" cy="352399"/>
          </a:xfrm>
          <a:solidFill>
            <a:srgbClr val="C00000"/>
          </a:solidFill>
        </p:grpSpPr>
        <p:sp>
          <p:nvSpPr>
            <p:cNvPr id="13821" name="Google Shape;13821;p13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p>
          </p:txBody>
        </p:sp>
        <p:sp>
          <p:nvSpPr>
            <p:cNvPr id="13822" name="Google Shape;13822;p13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23" name="Google Shape;13823;p136"/>
          <p:cNvGrpSpPr/>
          <p:nvPr/>
        </p:nvGrpSpPr>
        <p:grpSpPr>
          <a:xfrm>
            <a:off x="10631291" y="4275829"/>
            <a:ext cx="470120" cy="382763"/>
            <a:chOff x="7973468" y="3382322"/>
            <a:chExt cx="352590" cy="287072"/>
          </a:xfrm>
          <a:solidFill>
            <a:srgbClr val="C00000"/>
          </a:solidFill>
        </p:grpSpPr>
        <p:sp>
          <p:nvSpPr>
            <p:cNvPr id="13824" name="Google Shape;13824;p13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p>
          </p:txBody>
        </p:sp>
        <p:sp>
          <p:nvSpPr>
            <p:cNvPr id="13825" name="Google Shape;13825;p13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826" name="Google Shape;13826;p13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3827" name="Google Shape;13827;p13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3828" name="Google Shape;13828;p13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3829" name="Google Shape;13829;p13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830" name="Google Shape;13830;p13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3831" name="Google Shape;13831;p13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3832" name="Google Shape;13832;p13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3833" name="Google Shape;13833;p13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p>
          </p:txBody>
        </p:sp>
        <p:sp>
          <p:nvSpPr>
            <p:cNvPr id="13834" name="Google Shape;13834;p13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3835" name="Google Shape;13835;p13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836" name="Google Shape;13836;p136"/>
          <p:cNvSpPr txBox="1"/>
          <p:nvPr/>
        </p:nvSpPr>
        <p:spPr>
          <a:xfrm>
            <a:off x="1132900" y="953600"/>
            <a:ext cx="4642800" cy="643200"/>
          </a:xfrm>
          <a:prstGeom prst="rect">
            <a:avLst/>
          </a:prstGeom>
          <a:noFill/>
          <a:ln>
            <a:noFill/>
          </a:ln>
        </p:spPr>
        <p:txBody>
          <a:bodyPr spcFirstLastPara="1" wrap="square" lIns="121900" tIns="121900" rIns="121900" bIns="121900" anchor="t" anchorCtr="0">
            <a:noAutofit/>
          </a:bodyPr>
          <a:lstStyle/>
          <a:p>
            <a:pPr algn="ctr"/>
            <a:r>
              <a:rPr lang="en" sz="3200" dirty="0">
                <a:solidFill>
                  <a:srgbClr val="C3151C"/>
                </a:solidFill>
              </a:rPr>
              <a:t>Creative Process Icons</a:t>
            </a:r>
            <a:endParaRPr sz="3200" dirty="0">
              <a:solidFill>
                <a:srgbClr val="C3151C"/>
              </a:solidFill>
            </a:endParaRPr>
          </a:p>
        </p:txBody>
      </p:sp>
      <p:sp>
        <p:nvSpPr>
          <p:cNvPr id="13837" name="Google Shape;13837;p136"/>
          <p:cNvSpPr txBox="1"/>
          <p:nvPr/>
        </p:nvSpPr>
        <p:spPr>
          <a:xfrm>
            <a:off x="6477867" y="953600"/>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C3151C"/>
                </a:solidFill>
              </a:rPr>
              <a:t>Performing Arts Icons</a:t>
            </a:r>
            <a:endParaRPr sz="3200">
              <a:solidFill>
                <a:srgbClr val="C3151C"/>
              </a:solidFill>
            </a:endParaRPr>
          </a:p>
        </p:txBody>
      </p:sp>
    </p:spTree>
    <p:extLst>
      <p:ext uri="{BB962C8B-B14F-4D97-AF65-F5344CB8AC3E}">
        <p14:creationId xmlns:p14="http://schemas.microsoft.com/office/powerpoint/2010/main" val="84310710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3841"/>
        <p:cNvGrpSpPr/>
        <p:nvPr/>
      </p:nvGrpSpPr>
      <p:grpSpPr>
        <a:xfrm>
          <a:off x="0" y="0"/>
          <a:ext cx="0" cy="0"/>
          <a:chOff x="0" y="0"/>
          <a:chExt cx="0" cy="0"/>
        </a:xfrm>
      </p:grpSpPr>
      <p:grpSp>
        <p:nvGrpSpPr>
          <p:cNvPr id="13842" name="Google Shape;13842;p137"/>
          <p:cNvGrpSpPr/>
          <p:nvPr/>
        </p:nvGrpSpPr>
        <p:grpSpPr>
          <a:xfrm>
            <a:off x="1132903" y="2102478"/>
            <a:ext cx="463829" cy="463317"/>
            <a:chOff x="849677" y="1500658"/>
            <a:chExt cx="347872" cy="347488"/>
          </a:xfrm>
          <a:solidFill>
            <a:srgbClr val="C3151C"/>
          </a:solidFill>
        </p:grpSpPr>
        <p:sp>
          <p:nvSpPr>
            <p:cNvPr id="13843" name="Google Shape;13843;p13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844" name="Google Shape;13844;p13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845" name="Google Shape;13845;p13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p>
          </p:txBody>
        </p:sp>
        <p:sp>
          <p:nvSpPr>
            <p:cNvPr id="13846" name="Google Shape;13846;p13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p>
          </p:txBody>
        </p:sp>
        <p:sp>
          <p:nvSpPr>
            <p:cNvPr id="13847" name="Google Shape;13847;p13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p>
          </p:txBody>
        </p:sp>
        <p:sp>
          <p:nvSpPr>
            <p:cNvPr id="13848" name="Google Shape;13848;p13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49" name="Google Shape;13849;p137"/>
          <p:cNvGrpSpPr/>
          <p:nvPr/>
        </p:nvGrpSpPr>
        <p:grpSpPr>
          <a:xfrm>
            <a:off x="1887804" y="2102478"/>
            <a:ext cx="421163" cy="463317"/>
            <a:chOff x="1415853" y="1500658"/>
            <a:chExt cx="315872" cy="347488"/>
          </a:xfrm>
          <a:solidFill>
            <a:srgbClr val="C3151C"/>
          </a:solidFill>
        </p:grpSpPr>
        <p:sp>
          <p:nvSpPr>
            <p:cNvPr id="13850" name="Google Shape;13850;p13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3851" name="Google Shape;13851;p13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3852" name="Google Shape;13852;p13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3853" name="Google Shape;13853;p13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54" name="Google Shape;13854;p137"/>
          <p:cNvGrpSpPr/>
          <p:nvPr/>
        </p:nvGrpSpPr>
        <p:grpSpPr>
          <a:xfrm>
            <a:off x="6263185" y="2102478"/>
            <a:ext cx="463360" cy="462805"/>
            <a:chOff x="4697389" y="1500658"/>
            <a:chExt cx="347520" cy="347104"/>
          </a:xfrm>
          <a:solidFill>
            <a:srgbClr val="C3151C"/>
          </a:solidFill>
        </p:grpSpPr>
        <p:sp>
          <p:nvSpPr>
            <p:cNvPr id="13855" name="Google Shape;13855;p13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p>
          </p:txBody>
        </p:sp>
        <p:sp>
          <p:nvSpPr>
            <p:cNvPr id="13856" name="Google Shape;13856;p13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3857" name="Google Shape;13857;p13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58" name="Google Shape;13858;p137"/>
          <p:cNvGrpSpPr/>
          <p:nvPr/>
        </p:nvGrpSpPr>
        <p:grpSpPr>
          <a:xfrm>
            <a:off x="4804711" y="2721528"/>
            <a:ext cx="463360" cy="471680"/>
            <a:chOff x="3603533" y="1964946"/>
            <a:chExt cx="347520" cy="353760"/>
          </a:xfrm>
          <a:solidFill>
            <a:srgbClr val="C3151C"/>
          </a:solidFill>
        </p:grpSpPr>
        <p:sp>
          <p:nvSpPr>
            <p:cNvPr id="13859" name="Google Shape;13859;p13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p>
          </p:txBody>
        </p:sp>
        <p:sp>
          <p:nvSpPr>
            <p:cNvPr id="13860" name="Google Shape;13860;p13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3861" name="Google Shape;13861;p13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62" name="Google Shape;13862;p137"/>
          <p:cNvGrpSpPr/>
          <p:nvPr/>
        </p:nvGrpSpPr>
        <p:grpSpPr>
          <a:xfrm>
            <a:off x="2601020" y="2720717"/>
            <a:ext cx="477056" cy="469931"/>
            <a:chOff x="1950765" y="1964338"/>
            <a:chExt cx="357792" cy="352448"/>
          </a:xfrm>
          <a:solidFill>
            <a:srgbClr val="C3151C"/>
          </a:solidFill>
        </p:grpSpPr>
        <p:sp>
          <p:nvSpPr>
            <p:cNvPr id="13863" name="Google Shape;13863;p13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p>
          </p:txBody>
        </p:sp>
        <p:sp>
          <p:nvSpPr>
            <p:cNvPr id="13864" name="Google Shape;13864;p13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3865" name="Google Shape;13865;p13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3866" name="Google Shape;13866;p13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67" name="Google Shape;13867;p137"/>
          <p:cNvGrpSpPr/>
          <p:nvPr/>
        </p:nvGrpSpPr>
        <p:grpSpPr>
          <a:xfrm>
            <a:off x="9914172" y="2721187"/>
            <a:ext cx="490283" cy="470997"/>
            <a:chOff x="7435629" y="1964690"/>
            <a:chExt cx="367712" cy="353248"/>
          </a:xfrm>
          <a:solidFill>
            <a:srgbClr val="C3151C"/>
          </a:solidFill>
        </p:grpSpPr>
        <p:sp>
          <p:nvSpPr>
            <p:cNvPr id="13868" name="Google Shape;13868;p13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p>
          </p:txBody>
        </p:sp>
        <p:sp>
          <p:nvSpPr>
            <p:cNvPr id="13869" name="Google Shape;13869;p13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3870" name="Google Shape;13870;p13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p>
          </p:txBody>
        </p:sp>
        <p:sp>
          <p:nvSpPr>
            <p:cNvPr id="13871" name="Google Shape;13871;p13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72" name="Google Shape;13872;p137"/>
          <p:cNvGrpSpPr/>
          <p:nvPr/>
        </p:nvGrpSpPr>
        <p:grpSpPr>
          <a:xfrm>
            <a:off x="3350332" y="2721656"/>
            <a:ext cx="444032" cy="470528"/>
            <a:chOff x="2512749" y="1965042"/>
            <a:chExt cx="333024" cy="352896"/>
          </a:xfrm>
          <a:solidFill>
            <a:srgbClr val="C3151C"/>
          </a:solidFill>
        </p:grpSpPr>
        <p:sp>
          <p:nvSpPr>
            <p:cNvPr id="13873" name="Google Shape;13873;p13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p>
          </p:txBody>
        </p:sp>
        <p:sp>
          <p:nvSpPr>
            <p:cNvPr id="13874" name="Google Shape;13874;p13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p>
          </p:txBody>
        </p:sp>
        <p:sp>
          <p:nvSpPr>
            <p:cNvPr id="13875" name="Google Shape;13875;p13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3876" name="Google Shape;13876;p13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877" name="Google Shape;13877;p13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78" name="Google Shape;13878;p137"/>
          <p:cNvGrpSpPr/>
          <p:nvPr/>
        </p:nvGrpSpPr>
        <p:grpSpPr>
          <a:xfrm>
            <a:off x="1864423" y="2743971"/>
            <a:ext cx="487723" cy="447189"/>
            <a:chOff x="1398317" y="1981778"/>
            <a:chExt cx="365792" cy="335392"/>
          </a:xfrm>
          <a:solidFill>
            <a:srgbClr val="C3151C"/>
          </a:solidFill>
        </p:grpSpPr>
        <p:sp>
          <p:nvSpPr>
            <p:cNvPr id="13879" name="Google Shape;13879;p13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p>
          </p:txBody>
        </p:sp>
        <p:sp>
          <p:nvSpPr>
            <p:cNvPr id="13880" name="Google Shape;13880;p13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881" name="Google Shape;13881;p13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882" name="Google Shape;13882;p13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p>
          </p:txBody>
        </p:sp>
        <p:sp>
          <p:nvSpPr>
            <p:cNvPr id="13883" name="Google Shape;13883;p13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13884" name="Google Shape;13884;p13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85" name="Google Shape;13885;p137"/>
          <p:cNvGrpSpPr/>
          <p:nvPr/>
        </p:nvGrpSpPr>
        <p:grpSpPr>
          <a:xfrm>
            <a:off x="4069649" y="2773027"/>
            <a:ext cx="471467" cy="419669"/>
            <a:chOff x="3052237" y="2003570"/>
            <a:chExt cx="353600" cy="314752"/>
          </a:xfrm>
          <a:solidFill>
            <a:srgbClr val="C3151C"/>
          </a:solidFill>
        </p:grpSpPr>
        <p:sp>
          <p:nvSpPr>
            <p:cNvPr id="13886" name="Google Shape;13886;p13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3887" name="Google Shape;13887;p13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p>
          </p:txBody>
        </p:sp>
        <p:sp>
          <p:nvSpPr>
            <p:cNvPr id="13888" name="Google Shape;13888;p13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89" name="Google Shape;13889;p137"/>
          <p:cNvGrpSpPr/>
          <p:nvPr/>
        </p:nvGrpSpPr>
        <p:grpSpPr>
          <a:xfrm>
            <a:off x="1872017" y="4045688"/>
            <a:ext cx="490795" cy="298624"/>
            <a:chOff x="1404013" y="2958066"/>
            <a:chExt cx="368096" cy="223968"/>
          </a:xfrm>
          <a:solidFill>
            <a:srgbClr val="C3151C"/>
          </a:solidFill>
        </p:grpSpPr>
        <p:sp>
          <p:nvSpPr>
            <p:cNvPr id="13890" name="Google Shape;13890;p13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p>
          </p:txBody>
        </p:sp>
        <p:sp>
          <p:nvSpPr>
            <p:cNvPr id="13891" name="Google Shape;13891;p13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892" name="Google Shape;13892;p137"/>
          <p:cNvSpPr/>
          <p:nvPr/>
        </p:nvSpPr>
        <p:spPr>
          <a:xfrm>
            <a:off x="5530129"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3893" name="Google Shape;13893;p137"/>
          <p:cNvSpPr/>
          <p:nvPr/>
        </p:nvSpPr>
        <p:spPr>
          <a:xfrm>
            <a:off x="1173521"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3894" name="Google Shape;13894;p137"/>
          <p:cNvGrpSpPr/>
          <p:nvPr/>
        </p:nvGrpSpPr>
        <p:grpSpPr>
          <a:xfrm>
            <a:off x="2601532" y="3948536"/>
            <a:ext cx="493824" cy="489771"/>
            <a:chOff x="1951149" y="2885202"/>
            <a:chExt cx="370368" cy="367328"/>
          </a:xfrm>
          <a:solidFill>
            <a:srgbClr val="C3151C"/>
          </a:solidFill>
        </p:grpSpPr>
        <p:sp>
          <p:nvSpPr>
            <p:cNvPr id="13895" name="Google Shape;13895;p13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3896" name="Google Shape;13896;p13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3897" name="Google Shape;13897;p13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898" name="Google Shape;13898;p137"/>
          <p:cNvGrpSpPr/>
          <p:nvPr/>
        </p:nvGrpSpPr>
        <p:grpSpPr>
          <a:xfrm>
            <a:off x="3335569" y="3976483"/>
            <a:ext cx="489771" cy="436395"/>
            <a:chOff x="2501677" y="2906162"/>
            <a:chExt cx="367328" cy="327296"/>
          </a:xfrm>
          <a:solidFill>
            <a:srgbClr val="C3151C"/>
          </a:solidFill>
        </p:grpSpPr>
        <p:sp>
          <p:nvSpPr>
            <p:cNvPr id="13899" name="Google Shape;13899;p13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3900" name="Google Shape;13900;p13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3901" name="Google Shape;13901;p13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902" name="Google Shape;13902;p137"/>
          <p:cNvSpPr/>
          <p:nvPr/>
        </p:nvSpPr>
        <p:spPr>
          <a:xfrm>
            <a:off x="4797116"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3903" name="Google Shape;13903;p137"/>
          <p:cNvGrpSpPr/>
          <p:nvPr/>
        </p:nvGrpSpPr>
        <p:grpSpPr>
          <a:xfrm>
            <a:off x="4067089" y="3959885"/>
            <a:ext cx="490283" cy="472320"/>
            <a:chOff x="3050317" y="2893714"/>
            <a:chExt cx="367712" cy="354240"/>
          </a:xfrm>
          <a:solidFill>
            <a:srgbClr val="C3151C"/>
          </a:solidFill>
        </p:grpSpPr>
        <p:sp>
          <p:nvSpPr>
            <p:cNvPr id="13904" name="Google Shape;13904;p13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3905" name="Google Shape;13905;p13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906" name="Google Shape;13906;p137"/>
          <p:cNvSpPr/>
          <p:nvPr/>
        </p:nvSpPr>
        <p:spPr>
          <a:xfrm>
            <a:off x="6259644"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3907" name="Google Shape;13907;p137"/>
          <p:cNvSpPr/>
          <p:nvPr/>
        </p:nvSpPr>
        <p:spPr>
          <a:xfrm>
            <a:off x="10728508"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3908" name="Google Shape;13908;p137"/>
          <p:cNvGrpSpPr/>
          <p:nvPr/>
        </p:nvGrpSpPr>
        <p:grpSpPr>
          <a:xfrm>
            <a:off x="10041703" y="3950072"/>
            <a:ext cx="246912" cy="489728"/>
            <a:chOff x="7531277" y="2886354"/>
            <a:chExt cx="185184" cy="367296"/>
          </a:xfrm>
          <a:solidFill>
            <a:srgbClr val="C3151C"/>
          </a:solidFill>
        </p:grpSpPr>
        <p:sp>
          <p:nvSpPr>
            <p:cNvPr id="13909" name="Google Shape;13909;p13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p>
          </p:txBody>
        </p:sp>
        <p:sp>
          <p:nvSpPr>
            <p:cNvPr id="13910" name="Google Shape;13910;p13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p>
          </p:txBody>
        </p:sp>
        <p:sp>
          <p:nvSpPr>
            <p:cNvPr id="13911" name="Google Shape;13911;p13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12" name="Google Shape;13912;p137"/>
          <p:cNvGrpSpPr/>
          <p:nvPr/>
        </p:nvGrpSpPr>
        <p:grpSpPr>
          <a:xfrm>
            <a:off x="9235516" y="3950584"/>
            <a:ext cx="396245" cy="489728"/>
            <a:chOff x="6926637" y="2886738"/>
            <a:chExt cx="297184" cy="367296"/>
          </a:xfrm>
          <a:solidFill>
            <a:srgbClr val="C3151C"/>
          </a:solidFill>
        </p:grpSpPr>
        <p:sp>
          <p:nvSpPr>
            <p:cNvPr id="13913" name="Google Shape;13913;p13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3914" name="Google Shape;13914;p13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p>
          </p:txBody>
        </p:sp>
        <p:sp>
          <p:nvSpPr>
            <p:cNvPr id="13915" name="Google Shape;13915;p13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916" name="Google Shape;13916;p137"/>
          <p:cNvSpPr/>
          <p:nvPr/>
        </p:nvSpPr>
        <p:spPr>
          <a:xfrm>
            <a:off x="7007420"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3917" name="Google Shape;13917;p137"/>
          <p:cNvSpPr/>
          <p:nvPr/>
        </p:nvSpPr>
        <p:spPr>
          <a:xfrm>
            <a:off x="7779047"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3918" name="Google Shape;13918;p137"/>
          <p:cNvGrpSpPr/>
          <p:nvPr/>
        </p:nvGrpSpPr>
        <p:grpSpPr>
          <a:xfrm>
            <a:off x="8454204" y="3950072"/>
            <a:ext cx="493824" cy="490752"/>
            <a:chOff x="6340653" y="2886354"/>
            <a:chExt cx="370368" cy="368064"/>
          </a:xfrm>
          <a:solidFill>
            <a:srgbClr val="C3151C"/>
          </a:solidFill>
        </p:grpSpPr>
        <p:sp>
          <p:nvSpPr>
            <p:cNvPr id="13919" name="Google Shape;13919;p13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3920" name="Google Shape;13920;p13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p>
          </p:txBody>
        </p:sp>
        <p:sp>
          <p:nvSpPr>
            <p:cNvPr id="13921" name="Google Shape;13921;p13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p>
          </p:txBody>
        </p:sp>
        <p:sp>
          <p:nvSpPr>
            <p:cNvPr id="13922" name="Google Shape;13922;p13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p>
          </p:txBody>
        </p:sp>
        <p:sp>
          <p:nvSpPr>
            <p:cNvPr id="13923" name="Google Shape;13923;p13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p>
          </p:txBody>
        </p:sp>
        <p:sp>
          <p:nvSpPr>
            <p:cNvPr id="13924" name="Google Shape;13924;p13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25" name="Google Shape;13925;p137"/>
          <p:cNvGrpSpPr/>
          <p:nvPr/>
        </p:nvGrpSpPr>
        <p:grpSpPr>
          <a:xfrm>
            <a:off x="6995729" y="2743501"/>
            <a:ext cx="473003" cy="448683"/>
            <a:chOff x="5246797" y="1981426"/>
            <a:chExt cx="354752" cy="336512"/>
          </a:xfrm>
          <a:solidFill>
            <a:srgbClr val="C3151C"/>
          </a:solidFill>
        </p:grpSpPr>
        <p:sp>
          <p:nvSpPr>
            <p:cNvPr id="13926" name="Google Shape;13926;p13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p>
          </p:txBody>
        </p:sp>
        <p:sp>
          <p:nvSpPr>
            <p:cNvPr id="13927" name="Google Shape;13927;p13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28" name="Google Shape;13928;p137"/>
          <p:cNvGrpSpPr/>
          <p:nvPr/>
        </p:nvGrpSpPr>
        <p:grpSpPr>
          <a:xfrm>
            <a:off x="5531665" y="2904355"/>
            <a:ext cx="473515" cy="288341"/>
            <a:chOff x="4148749" y="2102066"/>
            <a:chExt cx="355136" cy="216256"/>
          </a:xfrm>
          <a:solidFill>
            <a:srgbClr val="C3151C"/>
          </a:solidFill>
        </p:grpSpPr>
        <p:sp>
          <p:nvSpPr>
            <p:cNvPr id="13929" name="Google Shape;13929;p13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p>
          </p:txBody>
        </p:sp>
        <p:sp>
          <p:nvSpPr>
            <p:cNvPr id="13930" name="Google Shape;13930;p13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31" name="Google Shape;13931;p137"/>
          <p:cNvGrpSpPr/>
          <p:nvPr/>
        </p:nvGrpSpPr>
        <p:grpSpPr>
          <a:xfrm>
            <a:off x="7726225" y="2770168"/>
            <a:ext cx="473003" cy="420480"/>
            <a:chOff x="5794669" y="2001426"/>
            <a:chExt cx="354752" cy="315360"/>
          </a:xfrm>
          <a:solidFill>
            <a:srgbClr val="C3151C"/>
          </a:solidFill>
        </p:grpSpPr>
        <p:sp>
          <p:nvSpPr>
            <p:cNvPr id="13932" name="Google Shape;13932;p13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3933" name="Google Shape;13933;p13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34" name="Google Shape;13934;p137"/>
          <p:cNvGrpSpPr/>
          <p:nvPr/>
        </p:nvGrpSpPr>
        <p:grpSpPr>
          <a:xfrm>
            <a:off x="8460305" y="2808056"/>
            <a:ext cx="470443" cy="385621"/>
            <a:chOff x="6345229" y="2029842"/>
            <a:chExt cx="352832" cy="289216"/>
          </a:xfrm>
          <a:solidFill>
            <a:srgbClr val="C3151C"/>
          </a:solidFill>
        </p:grpSpPr>
        <p:sp>
          <p:nvSpPr>
            <p:cNvPr id="13935" name="Google Shape;13935;p13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p>
          </p:txBody>
        </p:sp>
        <p:sp>
          <p:nvSpPr>
            <p:cNvPr id="13936" name="Google Shape;13936;p13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37" name="Google Shape;13937;p137"/>
          <p:cNvGrpSpPr/>
          <p:nvPr/>
        </p:nvGrpSpPr>
        <p:grpSpPr>
          <a:xfrm>
            <a:off x="6263185" y="2816717"/>
            <a:ext cx="473003" cy="375979"/>
            <a:chOff x="4697389" y="2036338"/>
            <a:chExt cx="354752" cy="281984"/>
          </a:xfrm>
          <a:solidFill>
            <a:srgbClr val="C3151C"/>
          </a:solidFill>
        </p:grpSpPr>
        <p:sp>
          <p:nvSpPr>
            <p:cNvPr id="13938" name="Google Shape;13938;p13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p>
          </p:txBody>
        </p:sp>
        <p:sp>
          <p:nvSpPr>
            <p:cNvPr id="13939" name="Google Shape;13939;p13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40" name="Google Shape;13940;p137"/>
          <p:cNvGrpSpPr/>
          <p:nvPr/>
        </p:nvGrpSpPr>
        <p:grpSpPr>
          <a:xfrm>
            <a:off x="1872017" y="3334605"/>
            <a:ext cx="471467" cy="473259"/>
            <a:chOff x="1404013" y="2424754"/>
            <a:chExt cx="353600" cy="354944"/>
          </a:xfrm>
          <a:solidFill>
            <a:srgbClr val="C3151C"/>
          </a:solidFill>
        </p:grpSpPr>
        <p:sp>
          <p:nvSpPr>
            <p:cNvPr id="13941" name="Google Shape;13941;p13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p>
          </p:txBody>
        </p:sp>
        <p:sp>
          <p:nvSpPr>
            <p:cNvPr id="13942" name="Google Shape;13942;p13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p>
          </p:txBody>
        </p:sp>
        <p:sp>
          <p:nvSpPr>
            <p:cNvPr id="13943" name="Google Shape;13943;p13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3944" name="Google Shape;13944;p13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945" name="Google Shape;13945;p13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46" name="Google Shape;13946;p137"/>
          <p:cNvGrpSpPr/>
          <p:nvPr/>
        </p:nvGrpSpPr>
        <p:grpSpPr>
          <a:xfrm>
            <a:off x="1139004" y="3339299"/>
            <a:ext cx="473472" cy="468053"/>
            <a:chOff x="854253" y="2428274"/>
            <a:chExt cx="355104" cy="351040"/>
          </a:xfrm>
          <a:solidFill>
            <a:srgbClr val="C3151C"/>
          </a:solidFill>
        </p:grpSpPr>
        <p:sp>
          <p:nvSpPr>
            <p:cNvPr id="13947" name="Google Shape;13947;p13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3948" name="Google Shape;13948;p13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49" name="Google Shape;13949;p137"/>
          <p:cNvGrpSpPr/>
          <p:nvPr/>
        </p:nvGrpSpPr>
        <p:grpSpPr>
          <a:xfrm>
            <a:off x="9195879" y="3356195"/>
            <a:ext cx="473003" cy="367872"/>
            <a:chOff x="6896909" y="2440946"/>
            <a:chExt cx="354752" cy="275904"/>
          </a:xfrm>
          <a:solidFill>
            <a:srgbClr val="C3151C"/>
          </a:solidFill>
        </p:grpSpPr>
        <p:sp>
          <p:nvSpPr>
            <p:cNvPr id="13950" name="Google Shape;13950;p13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3951" name="Google Shape;13951;p13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952" name="Google Shape;13952;p137"/>
          <p:cNvSpPr/>
          <p:nvPr/>
        </p:nvSpPr>
        <p:spPr>
          <a:xfrm>
            <a:off x="8463335"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3953" name="Google Shape;13953;p137"/>
          <p:cNvGrpSpPr/>
          <p:nvPr/>
        </p:nvGrpSpPr>
        <p:grpSpPr>
          <a:xfrm>
            <a:off x="7020092" y="3334605"/>
            <a:ext cx="429312" cy="472747"/>
            <a:chOff x="5265069" y="2424754"/>
            <a:chExt cx="321984" cy="354560"/>
          </a:xfrm>
          <a:solidFill>
            <a:srgbClr val="C3151C"/>
          </a:solidFill>
        </p:grpSpPr>
        <p:sp>
          <p:nvSpPr>
            <p:cNvPr id="13954" name="Google Shape;13954;p13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p>
          </p:txBody>
        </p:sp>
        <p:sp>
          <p:nvSpPr>
            <p:cNvPr id="13955" name="Google Shape;13955;p13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56" name="Google Shape;13956;p137"/>
          <p:cNvGrpSpPr/>
          <p:nvPr/>
        </p:nvGrpSpPr>
        <p:grpSpPr>
          <a:xfrm>
            <a:off x="5534225" y="3390627"/>
            <a:ext cx="473472" cy="346112"/>
            <a:chOff x="4150669" y="2466770"/>
            <a:chExt cx="355104" cy="259584"/>
          </a:xfrm>
          <a:solidFill>
            <a:srgbClr val="C3151C"/>
          </a:solidFill>
        </p:grpSpPr>
        <p:sp>
          <p:nvSpPr>
            <p:cNvPr id="13957" name="Google Shape;13957;p13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p>
          </p:txBody>
        </p:sp>
        <p:sp>
          <p:nvSpPr>
            <p:cNvPr id="13958" name="Google Shape;13958;p13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p>
          </p:txBody>
        </p:sp>
        <p:sp>
          <p:nvSpPr>
            <p:cNvPr id="13959" name="Google Shape;13959;p13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3960" name="Google Shape;13960;p13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61" name="Google Shape;13961;p137"/>
          <p:cNvGrpSpPr/>
          <p:nvPr/>
        </p:nvGrpSpPr>
        <p:grpSpPr>
          <a:xfrm>
            <a:off x="6266257" y="3334861"/>
            <a:ext cx="472448" cy="471979"/>
            <a:chOff x="4699693" y="2424946"/>
            <a:chExt cx="354336" cy="353984"/>
          </a:xfrm>
          <a:solidFill>
            <a:srgbClr val="C3151C"/>
          </a:solidFill>
        </p:grpSpPr>
        <p:sp>
          <p:nvSpPr>
            <p:cNvPr id="13962" name="Google Shape;13962;p13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p>
          </p:txBody>
        </p:sp>
        <p:sp>
          <p:nvSpPr>
            <p:cNvPr id="13963" name="Google Shape;13963;p13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964" name="Google Shape;13964;p137"/>
          <p:cNvSpPr/>
          <p:nvPr/>
        </p:nvSpPr>
        <p:spPr>
          <a:xfrm>
            <a:off x="7746535"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3965" name="Google Shape;13965;p137"/>
          <p:cNvSpPr/>
          <p:nvPr/>
        </p:nvSpPr>
        <p:spPr>
          <a:xfrm>
            <a:off x="4069137"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3966" name="Google Shape;13966;p137"/>
          <p:cNvGrpSpPr/>
          <p:nvPr/>
        </p:nvGrpSpPr>
        <p:grpSpPr>
          <a:xfrm>
            <a:off x="2604049" y="3504589"/>
            <a:ext cx="473515" cy="302763"/>
            <a:chOff x="1953037" y="2552242"/>
            <a:chExt cx="355136" cy="227072"/>
          </a:xfrm>
          <a:solidFill>
            <a:srgbClr val="C3151C"/>
          </a:solidFill>
        </p:grpSpPr>
        <p:sp>
          <p:nvSpPr>
            <p:cNvPr id="13967" name="Google Shape;13967;p13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p>
          </p:txBody>
        </p:sp>
        <p:sp>
          <p:nvSpPr>
            <p:cNvPr id="13968" name="Google Shape;13968;p13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969" name="Google Shape;13969;p137"/>
          <p:cNvSpPr/>
          <p:nvPr/>
        </p:nvSpPr>
        <p:spPr>
          <a:xfrm>
            <a:off x="4805223"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3970" name="Google Shape;13970;p137"/>
          <p:cNvGrpSpPr/>
          <p:nvPr/>
        </p:nvGrpSpPr>
        <p:grpSpPr>
          <a:xfrm>
            <a:off x="3334588" y="3471224"/>
            <a:ext cx="473472" cy="334592"/>
            <a:chOff x="2500941" y="2527218"/>
            <a:chExt cx="355104" cy="250944"/>
          </a:xfrm>
          <a:solidFill>
            <a:srgbClr val="C3151C"/>
          </a:solidFill>
        </p:grpSpPr>
        <p:sp>
          <p:nvSpPr>
            <p:cNvPr id="13971" name="Google Shape;13971;p13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p>
          </p:txBody>
        </p:sp>
        <p:sp>
          <p:nvSpPr>
            <p:cNvPr id="13972" name="Google Shape;13972;p13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p>
          </p:txBody>
        </p:sp>
        <p:sp>
          <p:nvSpPr>
            <p:cNvPr id="13973" name="Google Shape;13973;p13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3974" name="Google Shape;13974;p13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3975" name="Google Shape;13975;p13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3976" name="Google Shape;13976;p137"/>
          <p:cNvSpPr/>
          <p:nvPr/>
        </p:nvSpPr>
        <p:spPr>
          <a:xfrm>
            <a:off x="9929916"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3977" name="Google Shape;13977;p137"/>
          <p:cNvGrpSpPr/>
          <p:nvPr/>
        </p:nvGrpSpPr>
        <p:grpSpPr>
          <a:xfrm>
            <a:off x="10658407" y="3337763"/>
            <a:ext cx="475008" cy="469077"/>
            <a:chOff x="7993805" y="2427122"/>
            <a:chExt cx="356256" cy="351808"/>
          </a:xfrm>
          <a:solidFill>
            <a:srgbClr val="C3151C"/>
          </a:solidFill>
        </p:grpSpPr>
        <p:sp>
          <p:nvSpPr>
            <p:cNvPr id="13978" name="Google Shape;13978;p13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3979" name="Google Shape;13979;p13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3980" name="Google Shape;13980;p13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81" name="Google Shape;13981;p137"/>
          <p:cNvGrpSpPr/>
          <p:nvPr/>
        </p:nvGrpSpPr>
        <p:grpSpPr>
          <a:xfrm>
            <a:off x="1171516" y="2721613"/>
            <a:ext cx="411520" cy="471083"/>
            <a:chOff x="878637" y="1965010"/>
            <a:chExt cx="308640" cy="353312"/>
          </a:xfrm>
          <a:solidFill>
            <a:srgbClr val="C3151C"/>
          </a:solidFill>
        </p:grpSpPr>
        <p:sp>
          <p:nvSpPr>
            <p:cNvPr id="13982" name="Google Shape;13982;p13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p>
          </p:txBody>
        </p:sp>
        <p:sp>
          <p:nvSpPr>
            <p:cNvPr id="13983" name="Google Shape;13983;p13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3984" name="Google Shape;13984;p13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85" name="Google Shape;13985;p137"/>
          <p:cNvGrpSpPr/>
          <p:nvPr/>
        </p:nvGrpSpPr>
        <p:grpSpPr>
          <a:xfrm>
            <a:off x="9194855" y="2721229"/>
            <a:ext cx="464341" cy="469931"/>
            <a:chOff x="6896141" y="1964722"/>
            <a:chExt cx="348256" cy="352448"/>
          </a:xfrm>
          <a:solidFill>
            <a:srgbClr val="C3151C"/>
          </a:solidFill>
        </p:grpSpPr>
        <p:sp>
          <p:nvSpPr>
            <p:cNvPr id="13986" name="Google Shape;13986;p13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3987" name="Google Shape;13987;p13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p>
          </p:txBody>
        </p:sp>
        <p:sp>
          <p:nvSpPr>
            <p:cNvPr id="13988" name="Google Shape;13988;p13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89" name="Google Shape;13989;p137"/>
          <p:cNvGrpSpPr/>
          <p:nvPr/>
        </p:nvGrpSpPr>
        <p:grpSpPr>
          <a:xfrm>
            <a:off x="10653329" y="2788771"/>
            <a:ext cx="473515" cy="404437"/>
            <a:chOff x="7989997" y="2015378"/>
            <a:chExt cx="355136" cy="303328"/>
          </a:xfrm>
          <a:solidFill>
            <a:srgbClr val="C3151C"/>
          </a:solidFill>
        </p:grpSpPr>
        <p:sp>
          <p:nvSpPr>
            <p:cNvPr id="13990" name="Google Shape;13990;p13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3991" name="Google Shape;13991;p13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p>
          </p:txBody>
        </p:sp>
        <p:sp>
          <p:nvSpPr>
            <p:cNvPr id="13992" name="Google Shape;13992;p13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93" name="Google Shape;13993;p137"/>
          <p:cNvGrpSpPr/>
          <p:nvPr/>
        </p:nvGrpSpPr>
        <p:grpSpPr>
          <a:xfrm>
            <a:off x="4797628" y="2114083"/>
            <a:ext cx="464853" cy="441045"/>
            <a:chOff x="3598221" y="1509362"/>
            <a:chExt cx="348640" cy="330784"/>
          </a:xfrm>
          <a:solidFill>
            <a:srgbClr val="C3151C"/>
          </a:solidFill>
        </p:grpSpPr>
        <p:sp>
          <p:nvSpPr>
            <p:cNvPr id="13994" name="Google Shape;13994;p13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3995" name="Google Shape;13995;p13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p>
          </p:txBody>
        </p:sp>
        <p:sp>
          <p:nvSpPr>
            <p:cNvPr id="13996" name="Google Shape;13996;p13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p>
          </p:txBody>
        </p:sp>
        <p:sp>
          <p:nvSpPr>
            <p:cNvPr id="13997" name="Google Shape;13997;p13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3998" name="Google Shape;13998;p137"/>
          <p:cNvGrpSpPr/>
          <p:nvPr/>
        </p:nvGrpSpPr>
        <p:grpSpPr>
          <a:xfrm>
            <a:off x="6995730" y="2102478"/>
            <a:ext cx="463829" cy="463317"/>
            <a:chOff x="5246797" y="1500658"/>
            <a:chExt cx="347872" cy="347488"/>
          </a:xfrm>
          <a:solidFill>
            <a:srgbClr val="C3151C"/>
          </a:solidFill>
        </p:grpSpPr>
        <p:sp>
          <p:nvSpPr>
            <p:cNvPr id="13999" name="Google Shape;13999;p13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4000" name="Google Shape;14000;p13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01" name="Google Shape;14001;p13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p>
          </p:txBody>
        </p:sp>
        <p:sp>
          <p:nvSpPr>
            <p:cNvPr id="14002" name="Google Shape;14002;p13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003" name="Google Shape;14003;p137"/>
          <p:cNvGrpSpPr/>
          <p:nvPr/>
        </p:nvGrpSpPr>
        <p:grpSpPr>
          <a:xfrm>
            <a:off x="7728786" y="2102477"/>
            <a:ext cx="465365" cy="462336"/>
            <a:chOff x="5796589" y="1500658"/>
            <a:chExt cx="349024" cy="346752"/>
          </a:xfrm>
          <a:solidFill>
            <a:srgbClr val="C3151C"/>
          </a:solidFill>
        </p:grpSpPr>
        <p:sp>
          <p:nvSpPr>
            <p:cNvPr id="14004" name="Google Shape;14004;p13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4005" name="Google Shape;14005;p137"/>
            <p:cNvGrpSpPr/>
            <p:nvPr/>
          </p:nvGrpSpPr>
          <p:grpSpPr>
            <a:xfrm>
              <a:off x="5796589" y="1500658"/>
              <a:ext cx="349024" cy="346752"/>
              <a:chOff x="5796589" y="1500658"/>
              <a:chExt cx="349024" cy="346752"/>
            </a:xfrm>
            <a:grpFill/>
          </p:grpSpPr>
          <p:sp>
            <p:nvSpPr>
              <p:cNvPr id="14006" name="Google Shape;14006;p13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p>
            </p:txBody>
          </p:sp>
          <p:sp>
            <p:nvSpPr>
              <p:cNvPr id="14007" name="Google Shape;14007;p13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4008" name="Google Shape;14008;p13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4009" name="Google Shape;14009;p13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4010" name="Google Shape;14010;p137"/>
          <p:cNvGrpSpPr/>
          <p:nvPr/>
        </p:nvGrpSpPr>
        <p:grpSpPr>
          <a:xfrm>
            <a:off x="9193831" y="2105037"/>
            <a:ext cx="464853" cy="457728"/>
            <a:chOff x="6895373" y="1502578"/>
            <a:chExt cx="348640" cy="343296"/>
          </a:xfrm>
          <a:solidFill>
            <a:srgbClr val="C3151C"/>
          </a:solidFill>
        </p:grpSpPr>
        <p:sp>
          <p:nvSpPr>
            <p:cNvPr id="14011" name="Google Shape;14011;p13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4012" name="Google Shape;14012;p13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4013" name="Google Shape;14013;p13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014" name="Google Shape;14014;p137"/>
          <p:cNvGrpSpPr/>
          <p:nvPr/>
        </p:nvGrpSpPr>
        <p:grpSpPr>
          <a:xfrm>
            <a:off x="5530129" y="2108877"/>
            <a:ext cx="463872" cy="449323"/>
            <a:chOff x="4147597" y="1505458"/>
            <a:chExt cx="347904" cy="336992"/>
          </a:xfrm>
          <a:solidFill>
            <a:srgbClr val="C3151C"/>
          </a:solidFill>
        </p:grpSpPr>
        <p:sp>
          <p:nvSpPr>
            <p:cNvPr id="14015" name="Google Shape;14015;p13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p>
          </p:txBody>
        </p:sp>
        <p:sp>
          <p:nvSpPr>
            <p:cNvPr id="14016" name="Google Shape;14016;p13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p>
          </p:txBody>
        </p:sp>
        <p:sp>
          <p:nvSpPr>
            <p:cNvPr id="14017" name="Google Shape;14017;p13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p>
          </p:txBody>
        </p:sp>
        <p:sp>
          <p:nvSpPr>
            <p:cNvPr id="14018" name="Google Shape;14018;p13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019" name="Google Shape;14019;p13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020" name="Google Shape;14020;p13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p>
          </p:txBody>
        </p:sp>
        <p:sp>
          <p:nvSpPr>
            <p:cNvPr id="14021" name="Google Shape;14021;p13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022" name="Google Shape;14022;p137"/>
          <p:cNvGrpSpPr/>
          <p:nvPr/>
        </p:nvGrpSpPr>
        <p:grpSpPr>
          <a:xfrm>
            <a:off x="3332540" y="2101454"/>
            <a:ext cx="463317" cy="464341"/>
            <a:chOff x="2499405" y="1499890"/>
            <a:chExt cx="347488" cy="348256"/>
          </a:xfrm>
          <a:solidFill>
            <a:srgbClr val="C3151C"/>
          </a:solidFill>
        </p:grpSpPr>
        <p:sp>
          <p:nvSpPr>
            <p:cNvPr id="14023" name="Google Shape;14023;p13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4024" name="Google Shape;14024;p13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025" name="Google Shape;14025;p13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p>
          </p:txBody>
        </p:sp>
        <p:sp>
          <p:nvSpPr>
            <p:cNvPr id="14026" name="Google Shape;14026;p13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4027" name="Google Shape;14027;p13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028" name="Google Shape;14028;p137"/>
          <p:cNvGrpSpPr/>
          <p:nvPr/>
        </p:nvGrpSpPr>
        <p:grpSpPr>
          <a:xfrm>
            <a:off x="2609127" y="2102264"/>
            <a:ext cx="442027" cy="464043"/>
            <a:chOff x="1956845" y="1500498"/>
            <a:chExt cx="331520" cy="348032"/>
          </a:xfrm>
          <a:solidFill>
            <a:srgbClr val="C3151C"/>
          </a:solidFill>
        </p:grpSpPr>
        <p:sp>
          <p:nvSpPr>
            <p:cNvPr id="14029" name="Google Shape;14029;p13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4030" name="Google Shape;14030;p13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p>
          </p:txBody>
        </p:sp>
        <p:sp>
          <p:nvSpPr>
            <p:cNvPr id="14031" name="Google Shape;14031;p13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4032" name="Google Shape;14032;p13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p>
          </p:txBody>
        </p:sp>
        <p:sp>
          <p:nvSpPr>
            <p:cNvPr id="14033" name="Google Shape;14033;p13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p>
          </p:txBody>
        </p:sp>
        <p:sp>
          <p:nvSpPr>
            <p:cNvPr id="14034" name="Google Shape;14034;p13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p>
          </p:txBody>
        </p:sp>
        <p:sp>
          <p:nvSpPr>
            <p:cNvPr id="14035" name="Google Shape;14035;p13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p>
          </p:txBody>
        </p:sp>
        <p:sp>
          <p:nvSpPr>
            <p:cNvPr id="14036" name="Google Shape;14036;p13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p>
          </p:txBody>
        </p:sp>
        <p:sp>
          <p:nvSpPr>
            <p:cNvPr id="14037" name="Google Shape;14037;p13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p>
          </p:txBody>
        </p:sp>
        <p:sp>
          <p:nvSpPr>
            <p:cNvPr id="14038" name="Google Shape;14038;p13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p>
          </p:txBody>
        </p:sp>
        <p:sp>
          <p:nvSpPr>
            <p:cNvPr id="14039" name="Google Shape;14039;p13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p>
          </p:txBody>
        </p:sp>
        <p:sp>
          <p:nvSpPr>
            <p:cNvPr id="14040" name="Google Shape;14040;p13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041" name="Google Shape;14041;p137"/>
          <p:cNvGrpSpPr/>
          <p:nvPr/>
        </p:nvGrpSpPr>
        <p:grpSpPr>
          <a:xfrm>
            <a:off x="8460818" y="2168099"/>
            <a:ext cx="464853" cy="334208"/>
            <a:chOff x="6345613" y="1549874"/>
            <a:chExt cx="348640" cy="250656"/>
          </a:xfrm>
          <a:solidFill>
            <a:srgbClr val="C3151C"/>
          </a:solidFill>
        </p:grpSpPr>
        <p:sp>
          <p:nvSpPr>
            <p:cNvPr id="14042" name="Google Shape;14042;p13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4043" name="Google Shape;14043;p13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p>
          </p:txBody>
        </p:sp>
        <p:sp>
          <p:nvSpPr>
            <p:cNvPr id="14044" name="Google Shape;14044;p13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p>
          </p:txBody>
        </p:sp>
        <p:sp>
          <p:nvSpPr>
            <p:cNvPr id="14045" name="Google Shape;14045;p13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p>
          </p:txBody>
        </p:sp>
        <p:sp>
          <p:nvSpPr>
            <p:cNvPr id="14046" name="Google Shape;14046;p13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p>
          </p:txBody>
        </p:sp>
        <p:sp>
          <p:nvSpPr>
            <p:cNvPr id="14047" name="Google Shape;14047;p13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048" name="Google Shape;14048;p137"/>
          <p:cNvGrpSpPr/>
          <p:nvPr/>
        </p:nvGrpSpPr>
        <p:grpSpPr>
          <a:xfrm>
            <a:off x="9926375" y="2110968"/>
            <a:ext cx="464853" cy="445696"/>
            <a:chOff x="7444781" y="1507026"/>
            <a:chExt cx="348640" cy="334272"/>
          </a:xfrm>
          <a:solidFill>
            <a:srgbClr val="C3151C"/>
          </a:solidFill>
        </p:grpSpPr>
        <p:sp>
          <p:nvSpPr>
            <p:cNvPr id="14049" name="Google Shape;14049;p13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p>
          </p:txBody>
        </p:sp>
        <p:sp>
          <p:nvSpPr>
            <p:cNvPr id="14050" name="Google Shape;14050;p13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51" name="Google Shape;14051;p13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52" name="Google Shape;14052;p13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53" name="Google Shape;14053;p13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054" name="Google Shape;14054;p137"/>
          <p:cNvGrpSpPr/>
          <p:nvPr/>
        </p:nvGrpSpPr>
        <p:grpSpPr>
          <a:xfrm>
            <a:off x="10660455" y="2110584"/>
            <a:ext cx="463829" cy="446592"/>
            <a:chOff x="7995341" y="1506738"/>
            <a:chExt cx="347872" cy="334944"/>
          </a:xfrm>
          <a:solidFill>
            <a:srgbClr val="C3151C"/>
          </a:solidFill>
        </p:grpSpPr>
        <p:sp>
          <p:nvSpPr>
            <p:cNvPr id="14055" name="Google Shape;14055;p13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4056" name="Google Shape;14056;p13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p>
          </p:txBody>
        </p:sp>
        <p:sp>
          <p:nvSpPr>
            <p:cNvPr id="14057" name="Google Shape;14057;p13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p>
          </p:txBody>
        </p:sp>
        <p:sp>
          <p:nvSpPr>
            <p:cNvPr id="14058" name="Google Shape;14058;p13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p>
          </p:txBody>
        </p:sp>
        <p:sp>
          <p:nvSpPr>
            <p:cNvPr id="14059" name="Google Shape;14059;p13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060" name="Google Shape;14060;p13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061" name="Google Shape;14061;p137"/>
          <p:cNvGrpSpPr/>
          <p:nvPr/>
        </p:nvGrpSpPr>
        <p:grpSpPr>
          <a:xfrm>
            <a:off x="4064060" y="2132174"/>
            <a:ext cx="463829" cy="405205"/>
            <a:chOff x="3048045" y="1522930"/>
            <a:chExt cx="347872" cy="303904"/>
          </a:xfrm>
          <a:solidFill>
            <a:srgbClr val="C3151C"/>
          </a:solidFill>
        </p:grpSpPr>
        <p:sp>
          <p:nvSpPr>
            <p:cNvPr id="14062" name="Google Shape;14062;p13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4063" name="Google Shape;14063;p137"/>
            <p:cNvGrpSpPr/>
            <p:nvPr/>
          </p:nvGrpSpPr>
          <p:grpSpPr>
            <a:xfrm>
              <a:off x="3048045" y="1522930"/>
              <a:ext cx="347872" cy="303904"/>
              <a:chOff x="3048045" y="1522930"/>
              <a:chExt cx="347872" cy="303904"/>
            </a:xfrm>
            <a:grpFill/>
          </p:grpSpPr>
          <p:sp>
            <p:nvSpPr>
              <p:cNvPr id="14064" name="Google Shape;14064;p13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p>
            </p:txBody>
          </p:sp>
          <p:sp>
            <p:nvSpPr>
              <p:cNvPr id="14065" name="Google Shape;14065;p13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4066" name="Google Shape;14066;p137"/>
          <p:cNvGrpSpPr/>
          <p:nvPr/>
        </p:nvGrpSpPr>
        <p:grpSpPr>
          <a:xfrm>
            <a:off x="1510844" y="4570829"/>
            <a:ext cx="418645" cy="478080"/>
            <a:chOff x="1133133" y="3351922"/>
            <a:chExt cx="313984" cy="358560"/>
          </a:xfrm>
          <a:solidFill>
            <a:srgbClr val="C3151C"/>
          </a:solidFill>
        </p:grpSpPr>
        <p:sp>
          <p:nvSpPr>
            <p:cNvPr id="14067" name="Google Shape;14067;p13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p>
          </p:txBody>
        </p:sp>
        <p:sp>
          <p:nvSpPr>
            <p:cNvPr id="14068" name="Google Shape;14068;p13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69" name="Google Shape;14069;p13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70" name="Google Shape;14070;p13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71" name="Google Shape;14071;p13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072" name="Google Shape;14072;p13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73" name="Google Shape;14073;p13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74" name="Google Shape;14074;p13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075" name="Google Shape;14075;p13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p>
          </p:txBody>
        </p:sp>
        <p:sp>
          <p:nvSpPr>
            <p:cNvPr id="14076" name="Google Shape;14076;p13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077" name="Google Shape;14077;p13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078" name="Google Shape;14078;p13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79" name="Google Shape;14079;p13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80" name="Google Shape;14080;p13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081" name="Google Shape;14081;p13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p>
          </p:txBody>
        </p:sp>
        <p:sp>
          <p:nvSpPr>
            <p:cNvPr id="14082" name="Google Shape;14082;p13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4083" name="Google Shape;14083;p137"/>
          <p:cNvSpPr/>
          <p:nvPr/>
        </p:nvSpPr>
        <p:spPr>
          <a:xfrm>
            <a:off x="2278929"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4084" name="Google Shape;14084;p137"/>
          <p:cNvGrpSpPr/>
          <p:nvPr/>
        </p:nvGrpSpPr>
        <p:grpSpPr>
          <a:xfrm>
            <a:off x="3726738" y="4571725"/>
            <a:ext cx="384597" cy="476160"/>
            <a:chOff x="2795053" y="3352594"/>
            <a:chExt cx="288448" cy="357120"/>
          </a:xfrm>
          <a:solidFill>
            <a:srgbClr val="C3151C"/>
          </a:solidFill>
        </p:grpSpPr>
        <p:sp>
          <p:nvSpPr>
            <p:cNvPr id="14085" name="Google Shape;14085;p13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p>
          </p:txBody>
        </p:sp>
        <p:sp>
          <p:nvSpPr>
            <p:cNvPr id="14086" name="Google Shape;14086;p13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p>
          </p:txBody>
        </p:sp>
        <p:sp>
          <p:nvSpPr>
            <p:cNvPr id="14087" name="Google Shape;14087;p13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p>
          </p:txBody>
        </p:sp>
        <p:sp>
          <p:nvSpPr>
            <p:cNvPr id="14088" name="Google Shape;14088;p13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p>
          </p:txBody>
        </p:sp>
        <p:sp>
          <p:nvSpPr>
            <p:cNvPr id="14089" name="Google Shape;14089;p13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p>
          </p:txBody>
        </p:sp>
        <p:sp>
          <p:nvSpPr>
            <p:cNvPr id="14090" name="Google Shape;14090;p13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p>
          </p:txBody>
        </p:sp>
        <p:sp>
          <p:nvSpPr>
            <p:cNvPr id="14091" name="Google Shape;14091;p13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p>
          </p:txBody>
        </p:sp>
        <p:sp>
          <p:nvSpPr>
            <p:cNvPr id="14092" name="Google Shape;14092;p13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4093" name="Google Shape;14093;p13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094" name="Google Shape;14094;p137"/>
          <p:cNvGrpSpPr/>
          <p:nvPr/>
        </p:nvGrpSpPr>
        <p:grpSpPr>
          <a:xfrm>
            <a:off x="2982033" y="4572536"/>
            <a:ext cx="406443" cy="475349"/>
            <a:chOff x="2236525" y="3353202"/>
            <a:chExt cx="304832" cy="356512"/>
          </a:xfrm>
          <a:solidFill>
            <a:srgbClr val="C3151C"/>
          </a:solidFill>
        </p:grpSpPr>
        <p:sp>
          <p:nvSpPr>
            <p:cNvPr id="14095" name="Google Shape;14095;p13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p>
          </p:txBody>
        </p:sp>
        <p:sp>
          <p:nvSpPr>
            <p:cNvPr id="14096" name="Google Shape;14096;p13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097" name="Google Shape;14097;p13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098" name="Google Shape;14098;p137"/>
          <p:cNvGrpSpPr/>
          <p:nvPr/>
        </p:nvGrpSpPr>
        <p:grpSpPr>
          <a:xfrm>
            <a:off x="5214183" y="4571853"/>
            <a:ext cx="342400" cy="476032"/>
            <a:chOff x="3910637" y="3352690"/>
            <a:chExt cx="256800" cy="357024"/>
          </a:xfrm>
          <a:solidFill>
            <a:srgbClr val="C3151C"/>
          </a:solidFill>
        </p:grpSpPr>
        <p:sp>
          <p:nvSpPr>
            <p:cNvPr id="14099" name="Google Shape;14099;p13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4100" name="Google Shape;14100;p13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4101" name="Google Shape;14101;p13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02" name="Google Shape;14102;p137"/>
          <p:cNvGrpSpPr/>
          <p:nvPr/>
        </p:nvGrpSpPr>
        <p:grpSpPr>
          <a:xfrm>
            <a:off x="8075239" y="4570829"/>
            <a:ext cx="480085" cy="480128"/>
            <a:chOff x="6056429" y="3351922"/>
            <a:chExt cx="360064" cy="360096"/>
          </a:xfrm>
          <a:solidFill>
            <a:srgbClr val="C3151C"/>
          </a:solidFill>
        </p:grpSpPr>
        <p:sp>
          <p:nvSpPr>
            <p:cNvPr id="14103" name="Google Shape;14103;p13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4104" name="Google Shape;14104;p13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105" name="Google Shape;14105;p13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06" name="Google Shape;14106;p137"/>
          <p:cNvGrpSpPr/>
          <p:nvPr/>
        </p:nvGrpSpPr>
        <p:grpSpPr>
          <a:xfrm>
            <a:off x="8811836" y="4572365"/>
            <a:ext cx="476544" cy="476544"/>
            <a:chOff x="6608877" y="3353074"/>
            <a:chExt cx="357408" cy="357408"/>
          </a:xfrm>
          <a:solidFill>
            <a:srgbClr val="C3151C"/>
          </a:solidFill>
        </p:grpSpPr>
        <p:sp>
          <p:nvSpPr>
            <p:cNvPr id="14107" name="Google Shape;14107;p13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4108" name="Google Shape;14108;p13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p>
          </p:txBody>
        </p:sp>
        <p:sp>
          <p:nvSpPr>
            <p:cNvPr id="14109" name="Google Shape;14109;p13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p>
          </p:txBody>
        </p:sp>
        <p:sp>
          <p:nvSpPr>
            <p:cNvPr id="14110" name="Google Shape;14110;p13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p>
          </p:txBody>
        </p:sp>
        <p:sp>
          <p:nvSpPr>
            <p:cNvPr id="14111" name="Google Shape;14111;p13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p>
          </p:txBody>
        </p:sp>
        <p:sp>
          <p:nvSpPr>
            <p:cNvPr id="14112" name="Google Shape;14112;p13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p>
          </p:txBody>
        </p:sp>
        <p:sp>
          <p:nvSpPr>
            <p:cNvPr id="14113" name="Google Shape;14113;p13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4114" name="Google Shape;14114;p137"/>
          <p:cNvSpPr/>
          <p:nvPr/>
        </p:nvSpPr>
        <p:spPr>
          <a:xfrm>
            <a:off x="10277393"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4115" name="Google Shape;14115;p137"/>
          <p:cNvGrpSpPr/>
          <p:nvPr/>
        </p:nvGrpSpPr>
        <p:grpSpPr>
          <a:xfrm>
            <a:off x="4421692" y="4571469"/>
            <a:ext cx="459776" cy="475392"/>
            <a:chOff x="3316269" y="3352402"/>
            <a:chExt cx="344832" cy="356544"/>
          </a:xfrm>
          <a:solidFill>
            <a:srgbClr val="C3151C"/>
          </a:solidFill>
        </p:grpSpPr>
        <p:sp>
          <p:nvSpPr>
            <p:cNvPr id="14116" name="Google Shape;14116;p13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p>
          </p:txBody>
        </p:sp>
        <p:sp>
          <p:nvSpPr>
            <p:cNvPr id="14117" name="Google Shape;14117;p13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4118" name="Google Shape;14118;p13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4119" name="Google Shape;14119;p137"/>
          <p:cNvSpPr/>
          <p:nvPr/>
        </p:nvSpPr>
        <p:spPr>
          <a:xfrm>
            <a:off x="5897447"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4120" name="Google Shape;14120;p137"/>
          <p:cNvGrpSpPr/>
          <p:nvPr/>
        </p:nvGrpSpPr>
        <p:grpSpPr>
          <a:xfrm>
            <a:off x="6612711" y="4595235"/>
            <a:ext cx="476544" cy="431317"/>
            <a:chOff x="4959533" y="3370226"/>
            <a:chExt cx="357408" cy="323488"/>
          </a:xfrm>
          <a:solidFill>
            <a:srgbClr val="C3151C"/>
          </a:solidFill>
        </p:grpSpPr>
        <p:sp>
          <p:nvSpPr>
            <p:cNvPr id="14121" name="Google Shape;14121;p13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4122" name="Google Shape;14122;p13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23" name="Google Shape;14123;p137"/>
          <p:cNvGrpSpPr/>
          <p:nvPr/>
        </p:nvGrpSpPr>
        <p:grpSpPr>
          <a:xfrm>
            <a:off x="9544849" y="4572365"/>
            <a:ext cx="476075" cy="476544"/>
            <a:chOff x="7158637" y="3353074"/>
            <a:chExt cx="357056" cy="357408"/>
          </a:xfrm>
          <a:solidFill>
            <a:srgbClr val="C3151C"/>
          </a:solidFill>
        </p:grpSpPr>
        <p:sp>
          <p:nvSpPr>
            <p:cNvPr id="14124" name="Google Shape;14124;p13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p>
          </p:txBody>
        </p:sp>
        <p:sp>
          <p:nvSpPr>
            <p:cNvPr id="14125" name="Google Shape;14125;p13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p>
          </p:txBody>
        </p:sp>
        <p:sp>
          <p:nvSpPr>
            <p:cNvPr id="14126" name="Google Shape;14126;p13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p>
          </p:txBody>
        </p:sp>
        <p:sp>
          <p:nvSpPr>
            <p:cNvPr id="14127" name="Google Shape;14127;p13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28" name="Google Shape;14128;p137"/>
          <p:cNvGrpSpPr/>
          <p:nvPr/>
        </p:nvGrpSpPr>
        <p:grpSpPr>
          <a:xfrm>
            <a:off x="7345212" y="4596942"/>
            <a:ext cx="478080" cy="426069"/>
            <a:chOff x="5508909" y="3371506"/>
            <a:chExt cx="358560" cy="319552"/>
          </a:xfrm>
          <a:solidFill>
            <a:srgbClr val="C3151C"/>
          </a:solidFill>
        </p:grpSpPr>
        <p:sp>
          <p:nvSpPr>
            <p:cNvPr id="14129" name="Google Shape;14129;p13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p>
          </p:txBody>
        </p:sp>
        <p:sp>
          <p:nvSpPr>
            <p:cNvPr id="14130" name="Google Shape;14130;p13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p>
          </p:txBody>
        </p:sp>
        <p:sp>
          <p:nvSpPr>
            <p:cNvPr id="14131" name="Google Shape;14131;p13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p>
          </p:txBody>
        </p:sp>
        <p:sp>
          <p:nvSpPr>
            <p:cNvPr id="14132" name="Google Shape;14132;p13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p>
          </p:txBody>
        </p:sp>
        <p:sp>
          <p:nvSpPr>
            <p:cNvPr id="14133" name="Google Shape;14133;p13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p>
          </p:txBody>
        </p:sp>
        <p:sp>
          <p:nvSpPr>
            <p:cNvPr id="14134" name="Google Shape;14134;p13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p>
          </p:txBody>
        </p:sp>
        <p:sp>
          <p:nvSpPr>
            <p:cNvPr id="14135" name="Google Shape;14135;p13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p>
          </p:txBody>
        </p:sp>
        <p:sp>
          <p:nvSpPr>
            <p:cNvPr id="14136" name="Google Shape;14136;p13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p>
          </p:txBody>
        </p:sp>
        <p:sp>
          <p:nvSpPr>
            <p:cNvPr id="14137" name="Google Shape;14137;p13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p>
          </p:txBody>
        </p:sp>
        <p:sp>
          <p:nvSpPr>
            <p:cNvPr id="14138" name="Google Shape;14138;p13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4139" name="Google Shape;14139;p137"/>
          <p:cNvSpPr txBox="1"/>
          <p:nvPr/>
        </p:nvSpPr>
        <p:spPr>
          <a:xfrm>
            <a:off x="1397800" y="961367"/>
            <a:ext cx="93964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C3151C"/>
                </a:solidFill>
              </a:rPr>
              <a:t>Nature Icons</a:t>
            </a:r>
            <a:endParaRPr sz="3200">
              <a:solidFill>
                <a:srgbClr val="C3151C"/>
              </a:solidFill>
            </a:endParaRPr>
          </a:p>
        </p:txBody>
      </p:sp>
    </p:spTree>
    <p:extLst>
      <p:ext uri="{BB962C8B-B14F-4D97-AF65-F5344CB8AC3E}">
        <p14:creationId xmlns:p14="http://schemas.microsoft.com/office/powerpoint/2010/main" val="315363251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4143"/>
        <p:cNvGrpSpPr/>
        <p:nvPr/>
      </p:nvGrpSpPr>
      <p:grpSpPr>
        <a:xfrm>
          <a:off x="0" y="0"/>
          <a:ext cx="0" cy="0"/>
          <a:chOff x="0" y="0"/>
          <a:chExt cx="0" cy="0"/>
        </a:xfrm>
      </p:grpSpPr>
      <p:sp>
        <p:nvSpPr>
          <p:cNvPr id="14144" name="Google Shape;14144;p138"/>
          <p:cNvSpPr/>
          <p:nvPr/>
        </p:nvSpPr>
        <p:spPr>
          <a:xfrm>
            <a:off x="346914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4145" name="Google Shape;14145;p138"/>
          <p:cNvGrpSpPr/>
          <p:nvPr/>
        </p:nvGrpSpPr>
        <p:grpSpPr>
          <a:xfrm>
            <a:off x="4068436" y="5191136"/>
            <a:ext cx="461408" cy="460899"/>
            <a:chOff x="3303268" y="3817349"/>
            <a:chExt cx="346056" cy="345674"/>
          </a:xfrm>
          <a:solidFill>
            <a:srgbClr val="C3151C"/>
          </a:solidFill>
        </p:grpSpPr>
        <p:sp>
          <p:nvSpPr>
            <p:cNvPr id="14146" name="Google Shape;14146;p13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4147" name="Google Shape;14147;p13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4148" name="Google Shape;14148;p13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4149" name="Google Shape;14149;p13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50" name="Google Shape;14150;p138"/>
          <p:cNvGrpSpPr/>
          <p:nvPr/>
        </p:nvGrpSpPr>
        <p:grpSpPr>
          <a:xfrm>
            <a:off x="4667221" y="5191136"/>
            <a:ext cx="461408" cy="460899"/>
            <a:chOff x="3752358" y="3817349"/>
            <a:chExt cx="346056" cy="345674"/>
          </a:xfrm>
          <a:solidFill>
            <a:srgbClr val="C3151C"/>
          </a:solidFill>
        </p:grpSpPr>
        <p:sp>
          <p:nvSpPr>
            <p:cNvPr id="14151" name="Google Shape;14151;p13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4152" name="Google Shape;14152;p13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p>
          </p:txBody>
        </p:sp>
        <p:sp>
          <p:nvSpPr>
            <p:cNvPr id="14153" name="Google Shape;14153;p13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4154" name="Google Shape;14154;p13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55" name="Google Shape;14155;p138"/>
          <p:cNvGrpSpPr/>
          <p:nvPr/>
        </p:nvGrpSpPr>
        <p:grpSpPr>
          <a:xfrm>
            <a:off x="6464088" y="5191136"/>
            <a:ext cx="461365" cy="460899"/>
            <a:chOff x="5100008" y="3817349"/>
            <a:chExt cx="346024" cy="345674"/>
          </a:xfrm>
          <a:solidFill>
            <a:srgbClr val="C3151C"/>
          </a:solidFill>
        </p:grpSpPr>
        <p:sp>
          <p:nvSpPr>
            <p:cNvPr id="14156" name="Google Shape;14156;p13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4157" name="Google Shape;14157;p13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p>
          </p:txBody>
        </p:sp>
        <p:sp>
          <p:nvSpPr>
            <p:cNvPr id="14158" name="Google Shape;14158;p13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59" name="Google Shape;14159;p138"/>
          <p:cNvGrpSpPr/>
          <p:nvPr/>
        </p:nvGrpSpPr>
        <p:grpSpPr>
          <a:xfrm>
            <a:off x="7662636" y="5191136"/>
            <a:ext cx="460899" cy="460899"/>
            <a:chOff x="5998919" y="3817349"/>
            <a:chExt cx="345674" cy="345674"/>
          </a:xfrm>
          <a:solidFill>
            <a:srgbClr val="C3151C"/>
          </a:solidFill>
        </p:grpSpPr>
        <p:sp>
          <p:nvSpPr>
            <p:cNvPr id="14160" name="Google Shape;14160;p13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4161" name="Google Shape;14161;p13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p>
          </p:txBody>
        </p:sp>
        <p:sp>
          <p:nvSpPr>
            <p:cNvPr id="14162" name="Google Shape;14162;p13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63" name="Google Shape;14163;p138"/>
          <p:cNvGrpSpPr/>
          <p:nvPr/>
        </p:nvGrpSpPr>
        <p:grpSpPr>
          <a:xfrm>
            <a:off x="5266008" y="5191136"/>
            <a:ext cx="461365" cy="460899"/>
            <a:chOff x="4201447" y="3817349"/>
            <a:chExt cx="346024" cy="345674"/>
          </a:xfrm>
          <a:solidFill>
            <a:srgbClr val="C3151C"/>
          </a:solidFill>
        </p:grpSpPr>
        <p:sp>
          <p:nvSpPr>
            <p:cNvPr id="14164" name="Google Shape;14164;p13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4165" name="Google Shape;14165;p13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66" name="Google Shape;14166;p138"/>
          <p:cNvGrpSpPr/>
          <p:nvPr/>
        </p:nvGrpSpPr>
        <p:grpSpPr>
          <a:xfrm>
            <a:off x="5865303" y="5191136"/>
            <a:ext cx="461365" cy="460899"/>
            <a:chOff x="4650919" y="3817349"/>
            <a:chExt cx="346024" cy="345674"/>
          </a:xfrm>
          <a:solidFill>
            <a:srgbClr val="C3151C"/>
          </a:solidFill>
        </p:grpSpPr>
        <p:sp>
          <p:nvSpPr>
            <p:cNvPr id="14167" name="Google Shape;14167;p13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4168" name="Google Shape;14168;p13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p>
          </p:txBody>
        </p:sp>
        <p:sp>
          <p:nvSpPr>
            <p:cNvPr id="14169" name="Google Shape;14169;p13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70" name="Google Shape;14170;p138"/>
          <p:cNvGrpSpPr/>
          <p:nvPr/>
        </p:nvGrpSpPr>
        <p:grpSpPr>
          <a:xfrm>
            <a:off x="7063893" y="5191136"/>
            <a:ext cx="460856" cy="460899"/>
            <a:chOff x="5549861" y="3817349"/>
            <a:chExt cx="345642" cy="345674"/>
          </a:xfrm>
          <a:solidFill>
            <a:srgbClr val="C3151C"/>
          </a:solidFill>
        </p:grpSpPr>
        <p:sp>
          <p:nvSpPr>
            <p:cNvPr id="14171" name="Google Shape;14171;p13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4172" name="Google Shape;14172;p13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p>
          </p:txBody>
        </p:sp>
        <p:sp>
          <p:nvSpPr>
            <p:cNvPr id="14173" name="Google Shape;14173;p13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74" name="Google Shape;14174;p138"/>
          <p:cNvGrpSpPr/>
          <p:nvPr/>
        </p:nvGrpSpPr>
        <p:grpSpPr>
          <a:xfrm>
            <a:off x="1741928" y="4632039"/>
            <a:ext cx="489673" cy="359807"/>
            <a:chOff x="1306445" y="3397829"/>
            <a:chExt cx="367255" cy="269855"/>
          </a:xfrm>
          <a:solidFill>
            <a:srgbClr val="C3151C"/>
          </a:solidFill>
        </p:grpSpPr>
        <p:sp>
          <p:nvSpPr>
            <p:cNvPr id="14175" name="Google Shape;14175;p13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4176" name="Google Shape;14176;p13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4177" name="Google Shape;14177;p13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178" name="Google Shape;14178;p13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p>
          </p:txBody>
        </p:sp>
        <p:sp>
          <p:nvSpPr>
            <p:cNvPr id="14179" name="Google Shape;14179;p13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180" name="Google Shape;14180;p13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81" name="Google Shape;14181;p138"/>
          <p:cNvGrpSpPr/>
          <p:nvPr/>
        </p:nvGrpSpPr>
        <p:grpSpPr>
          <a:xfrm>
            <a:off x="2375090" y="4623467"/>
            <a:ext cx="489673" cy="376485"/>
            <a:chOff x="1781317" y="3391400"/>
            <a:chExt cx="367255" cy="282364"/>
          </a:xfrm>
          <a:solidFill>
            <a:srgbClr val="C3151C"/>
          </a:solidFill>
        </p:grpSpPr>
        <p:sp>
          <p:nvSpPr>
            <p:cNvPr id="14182" name="Google Shape;14182;p13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183" name="Google Shape;14183;p13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184" name="Google Shape;14184;p13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185" name="Google Shape;14185;p13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4186" name="Google Shape;14186;p13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4187" name="Google Shape;14187;p13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188" name="Google Shape;14188;p138"/>
          <p:cNvGrpSpPr/>
          <p:nvPr/>
        </p:nvGrpSpPr>
        <p:grpSpPr>
          <a:xfrm>
            <a:off x="4905107" y="4596178"/>
            <a:ext cx="492219" cy="431063"/>
            <a:chOff x="3678830" y="3370933"/>
            <a:chExt cx="369164" cy="323297"/>
          </a:xfrm>
          <a:solidFill>
            <a:srgbClr val="C3151C"/>
          </a:solidFill>
        </p:grpSpPr>
        <p:sp>
          <p:nvSpPr>
            <p:cNvPr id="14189" name="Google Shape;14189;p13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p>
          </p:txBody>
        </p:sp>
        <p:sp>
          <p:nvSpPr>
            <p:cNvPr id="14190" name="Google Shape;14190;p13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4191" name="Google Shape;14191;p13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p>
          </p:txBody>
        </p:sp>
        <p:sp>
          <p:nvSpPr>
            <p:cNvPr id="14192" name="Google Shape;14192;p13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4193" name="Google Shape;14193;p13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4194" name="Google Shape;14194;p13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p>
          </p:txBody>
        </p:sp>
        <p:sp>
          <p:nvSpPr>
            <p:cNvPr id="14195" name="Google Shape;14195;p13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4196" name="Google Shape;14196;p13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4197" name="Google Shape;14197;p13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4198" name="Google Shape;14198;p13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4199" name="Google Shape;14199;p13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00" name="Google Shape;14200;p138"/>
          <p:cNvGrpSpPr/>
          <p:nvPr/>
        </p:nvGrpSpPr>
        <p:grpSpPr>
          <a:xfrm>
            <a:off x="1145687" y="4565833"/>
            <a:ext cx="416421" cy="491200"/>
            <a:chOff x="859265" y="3348175"/>
            <a:chExt cx="312316" cy="368400"/>
          </a:xfrm>
          <a:solidFill>
            <a:srgbClr val="C3151C"/>
          </a:solidFill>
        </p:grpSpPr>
        <p:sp>
          <p:nvSpPr>
            <p:cNvPr id="14201" name="Google Shape;14201;p13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p>
          </p:txBody>
        </p:sp>
        <p:sp>
          <p:nvSpPr>
            <p:cNvPr id="14202" name="Google Shape;14202;p13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p>
          </p:txBody>
        </p:sp>
        <p:sp>
          <p:nvSpPr>
            <p:cNvPr id="14203" name="Google Shape;14203;p13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4204" name="Google Shape;14204;p13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205" name="Google Shape;14205;p13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4206" name="Google Shape;14206;p138"/>
          <p:cNvSpPr/>
          <p:nvPr/>
        </p:nvSpPr>
        <p:spPr>
          <a:xfrm>
            <a:off x="300922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4207" name="Google Shape;14207;p138"/>
          <p:cNvGrpSpPr/>
          <p:nvPr/>
        </p:nvGrpSpPr>
        <p:grpSpPr>
          <a:xfrm>
            <a:off x="3688499" y="4582951"/>
            <a:ext cx="440147" cy="411877"/>
            <a:chOff x="2766264" y="3394042"/>
            <a:chExt cx="294873" cy="275934"/>
          </a:xfrm>
          <a:solidFill>
            <a:srgbClr val="C3151C"/>
          </a:solidFill>
        </p:grpSpPr>
        <p:sp>
          <p:nvSpPr>
            <p:cNvPr id="14208" name="Google Shape;14208;p13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p>
          </p:txBody>
        </p:sp>
        <p:sp>
          <p:nvSpPr>
            <p:cNvPr id="14209" name="Google Shape;14209;p13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p>
          </p:txBody>
        </p:sp>
        <p:sp>
          <p:nvSpPr>
            <p:cNvPr id="14210" name="Google Shape;14210;p13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4211" name="Google Shape;14211;p13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12" name="Google Shape;14212;p138"/>
          <p:cNvGrpSpPr/>
          <p:nvPr/>
        </p:nvGrpSpPr>
        <p:grpSpPr>
          <a:xfrm>
            <a:off x="4286629" y="4580517"/>
            <a:ext cx="461875" cy="463403"/>
            <a:chOff x="3214972" y="3359188"/>
            <a:chExt cx="346406" cy="347552"/>
          </a:xfrm>
          <a:solidFill>
            <a:srgbClr val="C3151C"/>
          </a:solidFill>
        </p:grpSpPr>
        <p:sp>
          <p:nvSpPr>
            <p:cNvPr id="14213" name="Google Shape;14213;p13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4214" name="Google Shape;14214;p13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4215" name="Google Shape;14215;p13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4216" name="Google Shape;14216;p13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4217" name="Google Shape;14217;p13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4218" name="Google Shape;14218;p13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p>
          </p:txBody>
        </p:sp>
        <p:sp>
          <p:nvSpPr>
            <p:cNvPr id="14219" name="Google Shape;14219;p13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p>
          </p:txBody>
        </p:sp>
        <p:sp>
          <p:nvSpPr>
            <p:cNvPr id="14220" name="Google Shape;14220;p13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4221" name="Google Shape;14221;p13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p>
          </p:txBody>
        </p:sp>
        <p:sp>
          <p:nvSpPr>
            <p:cNvPr id="14222" name="Google Shape;14222;p13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p>
          </p:txBody>
        </p:sp>
        <p:sp>
          <p:nvSpPr>
            <p:cNvPr id="14223" name="Google Shape;14223;p13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p>
          </p:txBody>
        </p:sp>
        <p:sp>
          <p:nvSpPr>
            <p:cNvPr id="14224" name="Google Shape;14224;p13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4225" name="Google Shape;14225;p13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p>
          </p:txBody>
        </p:sp>
        <p:sp>
          <p:nvSpPr>
            <p:cNvPr id="14226" name="Google Shape;14226;p13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27" name="Google Shape;14227;p138"/>
          <p:cNvGrpSpPr/>
          <p:nvPr/>
        </p:nvGrpSpPr>
        <p:grpSpPr>
          <a:xfrm>
            <a:off x="6172409" y="4647191"/>
            <a:ext cx="489673" cy="325981"/>
            <a:chOff x="4629306" y="3409193"/>
            <a:chExt cx="367255" cy="244486"/>
          </a:xfrm>
          <a:solidFill>
            <a:srgbClr val="C3151C"/>
          </a:solidFill>
        </p:grpSpPr>
        <p:sp>
          <p:nvSpPr>
            <p:cNvPr id="14228" name="Google Shape;14228;p13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p>
          </p:txBody>
        </p:sp>
        <p:sp>
          <p:nvSpPr>
            <p:cNvPr id="14229" name="Google Shape;14229;p13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p>
          </p:txBody>
        </p:sp>
        <p:sp>
          <p:nvSpPr>
            <p:cNvPr id="14230" name="Google Shape;14230;p13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231" name="Google Shape;14231;p13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232" name="Google Shape;14232;p13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233" name="Google Shape;14233;p13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234" name="Google Shape;14234;p13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235" name="Google Shape;14235;p13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4236" name="Google Shape;14236;p13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p>
          </p:txBody>
        </p:sp>
        <p:sp>
          <p:nvSpPr>
            <p:cNvPr id="14237" name="Google Shape;14237;p13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38" name="Google Shape;14238;p138"/>
          <p:cNvGrpSpPr/>
          <p:nvPr/>
        </p:nvGrpSpPr>
        <p:grpSpPr>
          <a:xfrm>
            <a:off x="5591321" y="4568379"/>
            <a:ext cx="386585" cy="446215"/>
            <a:chOff x="4193490" y="3350084"/>
            <a:chExt cx="289939" cy="334661"/>
          </a:xfrm>
          <a:solidFill>
            <a:srgbClr val="C3151C"/>
          </a:solidFill>
        </p:grpSpPr>
        <p:sp>
          <p:nvSpPr>
            <p:cNvPr id="14239" name="Google Shape;14239;p13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p>
          </p:txBody>
        </p:sp>
        <p:sp>
          <p:nvSpPr>
            <p:cNvPr id="14240" name="Google Shape;14240;p13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4241" name="Google Shape;14241;p13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4242" name="Google Shape;14242;p13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4243" name="Google Shape;14243;p13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p>
          </p:txBody>
        </p:sp>
        <p:sp>
          <p:nvSpPr>
            <p:cNvPr id="14244" name="Google Shape;14244;p13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4245" name="Google Shape;14245;p13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4246" name="Google Shape;14246;p13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p>
          </p:txBody>
        </p:sp>
        <p:sp>
          <p:nvSpPr>
            <p:cNvPr id="14247" name="Google Shape;14247;p13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p>
          </p:txBody>
        </p:sp>
        <p:sp>
          <p:nvSpPr>
            <p:cNvPr id="14248" name="Google Shape;14248;p13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49" name="Google Shape;14249;p138"/>
          <p:cNvGrpSpPr/>
          <p:nvPr/>
        </p:nvGrpSpPr>
        <p:grpSpPr>
          <a:xfrm>
            <a:off x="8711042" y="4569907"/>
            <a:ext cx="476049" cy="476007"/>
            <a:chOff x="6533281" y="3351230"/>
            <a:chExt cx="357037" cy="357005"/>
          </a:xfrm>
          <a:solidFill>
            <a:srgbClr val="C3151C"/>
          </a:solidFill>
        </p:grpSpPr>
        <p:sp>
          <p:nvSpPr>
            <p:cNvPr id="14250" name="Google Shape;14250;p13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p>
          </p:txBody>
        </p:sp>
        <p:sp>
          <p:nvSpPr>
            <p:cNvPr id="14251" name="Google Shape;14251;p13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4252" name="Google Shape;14252;p13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53" name="Google Shape;14253;p138"/>
          <p:cNvGrpSpPr/>
          <p:nvPr/>
        </p:nvGrpSpPr>
        <p:grpSpPr>
          <a:xfrm>
            <a:off x="8077922" y="4569907"/>
            <a:ext cx="476516" cy="476007"/>
            <a:chOff x="6058441" y="3351230"/>
            <a:chExt cx="357387" cy="357005"/>
          </a:xfrm>
          <a:solidFill>
            <a:srgbClr val="C3151C"/>
          </a:solidFill>
        </p:grpSpPr>
        <p:sp>
          <p:nvSpPr>
            <p:cNvPr id="14254" name="Google Shape;14254;p13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4255" name="Google Shape;14255;p13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56" name="Google Shape;14256;p138"/>
          <p:cNvGrpSpPr/>
          <p:nvPr/>
        </p:nvGrpSpPr>
        <p:grpSpPr>
          <a:xfrm>
            <a:off x="10609978" y="4569398"/>
            <a:ext cx="476516" cy="476516"/>
            <a:chOff x="7957483" y="3350848"/>
            <a:chExt cx="357387" cy="357387"/>
          </a:xfrm>
          <a:solidFill>
            <a:srgbClr val="C3151C"/>
          </a:solidFill>
        </p:grpSpPr>
        <p:sp>
          <p:nvSpPr>
            <p:cNvPr id="14257" name="Google Shape;14257;p13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p>
          </p:txBody>
        </p:sp>
        <p:sp>
          <p:nvSpPr>
            <p:cNvPr id="14258" name="Google Shape;14258;p13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p>
          </p:txBody>
        </p:sp>
        <p:sp>
          <p:nvSpPr>
            <p:cNvPr id="14259" name="Google Shape;14259;p13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60" name="Google Shape;14260;p138"/>
          <p:cNvGrpSpPr/>
          <p:nvPr/>
        </p:nvGrpSpPr>
        <p:grpSpPr>
          <a:xfrm>
            <a:off x="9343695" y="4569907"/>
            <a:ext cx="476516" cy="476007"/>
            <a:chOff x="7007771" y="3351230"/>
            <a:chExt cx="357387" cy="357005"/>
          </a:xfrm>
          <a:solidFill>
            <a:srgbClr val="C3151C"/>
          </a:solidFill>
        </p:grpSpPr>
        <p:sp>
          <p:nvSpPr>
            <p:cNvPr id="14261" name="Google Shape;14261;p13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4262" name="Google Shape;14262;p13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4263" name="Google Shape;14263;p13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4264" name="Google Shape;14264;p13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p>
          </p:txBody>
        </p:sp>
        <p:sp>
          <p:nvSpPr>
            <p:cNvPr id="14265" name="Google Shape;14265;p13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66" name="Google Shape;14266;p138"/>
          <p:cNvGrpSpPr/>
          <p:nvPr/>
        </p:nvGrpSpPr>
        <p:grpSpPr>
          <a:xfrm>
            <a:off x="6811639" y="4569907"/>
            <a:ext cx="476007" cy="476007"/>
            <a:chOff x="5108729" y="3351230"/>
            <a:chExt cx="357005" cy="357005"/>
          </a:xfrm>
          <a:solidFill>
            <a:srgbClr val="C3151C"/>
          </a:solidFill>
        </p:grpSpPr>
        <p:sp>
          <p:nvSpPr>
            <p:cNvPr id="14267" name="Google Shape;14267;p13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4268" name="Google Shape;14268;p13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69" name="Google Shape;14269;p138"/>
          <p:cNvGrpSpPr/>
          <p:nvPr/>
        </p:nvGrpSpPr>
        <p:grpSpPr>
          <a:xfrm>
            <a:off x="7444759" y="4569907"/>
            <a:ext cx="476559" cy="476007"/>
            <a:chOff x="5583569" y="3351230"/>
            <a:chExt cx="357419" cy="357005"/>
          </a:xfrm>
          <a:solidFill>
            <a:srgbClr val="C3151C"/>
          </a:solidFill>
        </p:grpSpPr>
        <p:sp>
          <p:nvSpPr>
            <p:cNvPr id="14270" name="Google Shape;14270;p13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p>
          </p:txBody>
        </p:sp>
        <p:sp>
          <p:nvSpPr>
            <p:cNvPr id="14271" name="Google Shape;14271;p13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72" name="Google Shape;14272;p138"/>
          <p:cNvGrpSpPr/>
          <p:nvPr/>
        </p:nvGrpSpPr>
        <p:grpSpPr>
          <a:xfrm>
            <a:off x="9976306" y="4569907"/>
            <a:ext cx="476559" cy="476007"/>
            <a:chOff x="7482229" y="3351230"/>
            <a:chExt cx="357419" cy="357005"/>
          </a:xfrm>
          <a:solidFill>
            <a:srgbClr val="C3151C"/>
          </a:solidFill>
        </p:grpSpPr>
        <p:sp>
          <p:nvSpPr>
            <p:cNvPr id="14273" name="Google Shape;14273;p13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p>
          </p:txBody>
        </p:sp>
        <p:sp>
          <p:nvSpPr>
            <p:cNvPr id="14274" name="Google Shape;14274;p13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p>
          </p:txBody>
        </p:sp>
        <p:sp>
          <p:nvSpPr>
            <p:cNvPr id="14275" name="Google Shape;14275;p13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4276" name="Google Shape;14276;p13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p>
          </p:txBody>
        </p:sp>
        <p:sp>
          <p:nvSpPr>
            <p:cNvPr id="14277" name="Google Shape;14277;p13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78" name="Google Shape;14278;p138"/>
          <p:cNvGrpSpPr/>
          <p:nvPr/>
        </p:nvGrpSpPr>
        <p:grpSpPr>
          <a:xfrm>
            <a:off x="5019314" y="3955843"/>
            <a:ext cx="297165" cy="460983"/>
            <a:chOff x="3764485" y="2890682"/>
            <a:chExt cx="222874" cy="345737"/>
          </a:xfrm>
          <a:solidFill>
            <a:srgbClr val="C3151C"/>
          </a:solidFill>
        </p:grpSpPr>
        <p:sp>
          <p:nvSpPr>
            <p:cNvPr id="14279" name="Google Shape;14279;p13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p>
          </p:txBody>
        </p:sp>
        <p:sp>
          <p:nvSpPr>
            <p:cNvPr id="14280" name="Google Shape;14280;p13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4281" name="Google Shape;14281;p13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82" name="Google Shape;14282;p138"/>
          <p:cNvGrpSpPr/>
          <p:nvPr/>
        </p:nvGrpSpPr>
        <p:grpSpPr>
          <a:xfrm>
            <a:off x="2984822" y="3979108"/>
            <a:ext cx="563461" cy="413843"/>
            <a:chOff x="2278533" y="2937377"/>
            <a:chExt cx="346788" cy="254704"/>
          </a:xfrm>
          <a:solidFill>
            <a:srgbClr val="C3151C"/>
          </a:solidFill>
        </p:grpSpPr>
        <p:sp>
          <p:nvSpPr>
            <p:cNvPr id="14283" name="Google Shape;14283;p13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284" name="Google Shape;14284;p13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4285" name="Google Shape;14285;p138"/>
          <p:cNvSpPr/>
          <p:nvPr/>
        </p:nvSpPr>
        <p:spPr>
          <a:xfrm>
            <a:off x="430381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4286" name="Google Shape;14286;p138"/>
          <p:cNvGrpSpPr/>
          <p:nvPr/>
        </p:nvGrpSpPr>
        <p:grpSpPr>
          <a:xfrm>
            <a:off x="2448849" y="3956947"/>
            <a:ext cx="381536" cy="461917"/>
            <a:chOff x="1836637" y="2891510"/>
            <a:chExt cx="286152" cy="346438"/>
          </a:xfrm>
          <a:solidFill>
            <a:srgbClr val="C3151C"/>
          </a:solidFill>
        </p:grpSpPr>
        <p:sp>
          <p:nvSpPr>
            <p:cNvPr id="14287" name="Google Shape;14287;p13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p>
          </p:txBody>
        </p:sp>
        <p:sp>
          <p:nvSpPr>
            <p:cNvPr id="14288" name="Google Shape;14288;p13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p>
          </p:txBody>
        </p:sp>
        <p:sp>
          <p:nvSpPr>
            <p:cNvPr id="14289" name="Google Shape;14289;p13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90" name="Google Shape;14290;p138"/>
          <p:cNvGrpSpPr/>
          <p:nvPr/>
        </p:nvGrpSpPr>
        <p:grpSpPr>
          <a:xfrm>
            <a:off x="7447815" y="3976172"/>
            <a:ext cx="506352" cy="450245"/>
            <a:chOff x="5585861" y="2905929"/>
            <a:chExt cx="379764" cy="337684"/>
          </a:xfrm>
          <a:solidFill>
            <a:srgbClr val="C3151C"/>
          </a:solidFill>
        </p:grpSpPr>
        <p:sp>
          <p:nvSpPr>
            <p:cNvPr id="14291" name="Google Shape;14291;p13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292" name="Google Shape;14292;p13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p>
          </p:txBody>
        </p:sp>
        <p:sp>
          <p:nvSpPr>
            <p:cNvPr id="14293" name="Google Shape;14293;p13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p>
          </p:txBody>
        </p:sp>
        <p:sp>
          <p:nvSpPr>
            <p:cNvPr id="14294" name="Google Shape;14294;p13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295" name="Google Shape;14295;p138"/>
          <p:cNvGrpSpPr/>
          <p:nvPr/>
        </p:nvGrpSpPr>
        <p:grpSpPr>
          <a:xfrm>
            <a:off x="1770235" y="3982240"/>
            <a:ext cx="463912" cy="413365"/>
            <a:chOff x="1327676" y="2910480"/>
            <a:chExt cx="347934" cy="310024"/>
          </a:xfrm>
          <a:solidFill>
            <a:srgbClr val="C3151C"/>
          </a:solidFill>
        </p:grpSpPr>
        <p:sp>
          <p:nvSpPr>
            <p:cNvPr id="14296" name="Google Shape;14296;p13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297" name="Google Shape;14297;p13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4298" name="Google Shape;14298;p13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p>
          </p:txBody>
        </p:sp>
        <p:sp>
          <p:nvSpPr>
            <p:cNvPr id="14299" name="Google Shape;14299;p13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4300" name="Google Shape;14300;p13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4301" name="Google Shape;14301;p138"/>
          <p:cNvSpPr/>
          <p:nvPr/>
        </p:nvSpPr>
        <p:spPr>
          <a:xfrm>
            <a:off x="371462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4302" name="Google Shape;14302;p138"/>
          <p:cNvGrpSpPr/>
          <p:nvPr/>
        </p:nvGrpSpPr>
        <p:grpSpPr>
          <a:xfrm>
            <a:off x="3671202" y="3927686"/>
            <a:ext cx="510437" cy="478135"/>
            <a:chOff x="2753373" y="2902523"/>
            <a:chExt cx="347552" cy="325557"/>
          </a:xfrm>
          <a:solidFill>
            <a:srgbClr val="C3151C"/>
          </a:solidFill>
        </p:grpSpPr>
        <p:sp>
          <p:nvSpPr>
            <p:cNvPr id="14303" name="Google Shape;14303;p13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p>
          </p:txBody>
        </p:sp>
        <p:sp>
          <p:nvSpPr>
            <p:cNvPr id="14304" name="Google Shape;14304;p13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p>
          </p:txBody>
        </p:sp>
        <p:sp>
          <p:nvSpPr>
            <p:cNvPr id="14305" name="Google Shape;14305;p13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306" name="Google Shape;14306;p13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4307" name="Google Shape;14307;p13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p>
          </p:txBody>
        </p:sp>
        <p:sp>
          <p:nvSpPr>
            <p:cNvPr id="14308" name="Google Shape;14308;p13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309" name="Google Shape;14309;p138"/>
          <p:cNvGrpSpPr/>
          <p:nvPr/>
        </p:nvGrpSpPr>
        <p:grpSpPr>
          <a:xfrm>
            <a:off x="1132022" y="3972608"/>
            <a:ext cx="475540" cy="447233"/>
            <a:chOff x="849016" y="2903255"/>
            <a:chExt cx="356655" cy="335425"/>
          </a:xfrm>
          <a:solidFill>
            <a:srgbClr val="C3151C"/>
          </a:solidFill>
        </p:grpSpPr>
        <p:sp>
          <p:nvSpPr>
            <p:cNvPr id="14310" name="Google Shape;14310;p13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p>
          </p:txBody>
        </p:sp>
        <p:sp>
          <p:nvSpPr>
            <p:cNvPr id="14311" name="Google Shape;14311;p13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312" name="Google Shape;14312;p13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4313" name="Google Shape;14313;p13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4314" name="Google Shape;14314;p13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315" name="Google Shape;14315;p13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4316" name="Google Shape;14316;p13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4317" name="Google Shape;14317;p13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318" name="Google Shape;14318;p13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4319" name="Google Shape;14319;p13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4320" name="Google Shape;14320;p13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321" name="Google Shape;14321;p138"/>
          <p:cNvGrpSpPr/>
          <p:nvPr/>
        </p:nvGrpSpPr>
        <p:grpSpPr>
          <a:xfrm>
            <a:off x="5614578" y="4003969"/>
            <a:ext cx="373429" cy="367360"/>
            <a:chOff x="4210933" y="2926777"/>
            <a:chExt cx="280072" cy="275520"/>
          </a:xfrm>
          <a:solidFill>
            <a:srgbClr val="C3151C"/>
          </a:solidFill>
        </p:grpSpPr>
        <p:sp>
          <p:nvSpPr>
            <p:cNvPr id="14322" name="Google Shape;14322;p13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p>
          </p:txBody>
        </p:sp>
        <p:sp>
          <p:nvSpPr>
            <p:cNvPr id="14323" name="Google Shape;14323;p138"/>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p>
          </p:txBody>
        </p:sp>
        <p:sp>
          <p:nvSpPr>
            <p:cNvPr id="14324" name="Google Shape;14324;p13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4325" name="Google Shape;14325;p13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p>
          </p:txBody>
        </p:sp>
        <p:sp>
          <p:nvSpPr>
            <p:cNvPr id="14326" name="Google Shape;14326;p13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4327" name="Google Shape;14327;p13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p>
          </p:txBody>
        </p:sp>
        <p:sp>
          <p:nvSpPr>
            <p:cNvPr id="14328" name="Google Shape;14328;p13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4329" name="Google Shape;14329;p13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4330" name="Google Shape;14330;p13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p>
          </p:txBody>
        </p:sp>
        <p:sp>
          <p:nvSpPr>
            <p:cNvPr id="14331" name="Google Shape;14331;p13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4332" name="Google Shape;14332;p13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4333" name="Google Shape;14333;p13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p>
          </p:txBody>
        </p:sp>
        <p:sp>
          <p:nvSpPr>
            <p:cNvPr id="14334" name="Google Shape;14334;p13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335" name="Google Shape;14335;p138"/>
          <p:cNvGrpSpPr/>
          <p:nvPr/>
        </p:nvGrpSpPr>
        <p:grpSpPr>
          <a:xfrm>
            <a:off x="6222955" y="3988777"/>
            <a:ext cx="427031" cy="424527"/>
            <a:chOff x="4667216" y="2915382"/>
            <a:chExt cx="320273" cy="318395"/>
          </a:xfrm>
          <a:solidFill>
            <a:srgbClr val="C3151C"/>
          </a:solidFill>
        </p:grpSpPr>
        <p:sp>
          <p:nvSpPr>
            <p:cNvPr id="14336" name="Google Shape;14336;p13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p>
          </p:txBody>
        </p:sp>
        <p:sp>
          <p:nvSpPr>
            <p:cNvPr id="14337" name="Google Shape;14337;p13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p>
          </p:txBody>
        </p:sp>
        <p:sp>
          <p:nvSpPr>
            <p:cNvPr id="14338" name="Google Shape;14338;p13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p>
          </p:txBody>
        </p:sp>
        <p:sp>
          <p:nvSpPr>
            <p:cNvPr id="14339" name="Google Shape;14339;p13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340" name="Google Shape;14340;p138"/>
          <p:cNvGrpSpPr/>
          <p:nvPr/>
        </p:nvGrpSpPr>
        <p:grpSpPr>
          <a:xfrm>
            <a:off x="6893974" y="4014452"/>
            <a:ext cx="349239" cy="374067"/>
            <a:chOff x="5170480" y="2934639"/>
            <a:chExt cx="261929" cy="280550"/>
          </a:xfrm>
          <a:solidFill>
            <a:srgbClr val="C3151C"/>
          </a:solidFill>
        </p:grpSpPr>
        <p:sp>
          <p:nvSpPr>
            <p:cNvPr id="14341" name="Google Shape;14341;p13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p>
          </p:txBody>
        </p:sp>
        <p:sp>
          <p:nvSpPr>
            <p:cNvPr id="14342" name="Google Shape;14342;p13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p>
          </p:txBody>
        </p:sp>
        <p:sp>
          <p:nvSpPr>
            <p:cNvPr id="14343" name="Google Shape;14343;p13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344" name="Google Shape;14344;p13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p>
          </p:txBody>
        </p:sp>
        <p:sp>
          <p:nvSpPr>
            <p:cNvPr id="14345" name="Google Shape;14345;p13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4346" name="Google Shape;14346;p13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4347" name="Google Shape;14347;p13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348" name="Google Shape;14348;p138"/>
          <p:cNvGrpSpPr/>
          <p:nvPr/>
        </p:nvGrpSpPr>
        <p:grpSpPr>
          <a:xfrm>
            <a:off x="8092565" y="3957456"/>
            <a:ext cx="483095" cy="485641"/>
            <a:chOff x="6069423" y="2891892"/>
            <a:chExt cx="362321" cy="364231"/>
          </a:xfrm>
          <a:solidFill>
            <a:srgbClr val="C3151C"/>
          </a:solidFill>
        </p:grpSpPr>
        <p:sp>
          <p:nvSpPr>
            <p:cNvPr id="14349" name="Google Shape;14349;p13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4350" name="Google Shape;14350;p13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p>
          </p:txBody>
        </p:sp>
        <p:sp>
          <p:nvSpPr>
            <p:cNvPr id="14351" name="Google Shape;14351;p13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4352" name="Google Shape;14352;p13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p>
          </p:txBody>
        </p:sp>
        <p:sp>
          <p:nvSpPr>
            <p:cNvPr id="14353" name="Google Shape;14353;p13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4354" name="Google Shape;14354;p13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355" name="Google Shape;14355;p138"/>
          <p:cNvGrpSpPr/>
          <p:nvPr/>
        </p:nvGrpSpPr>
        <p:grpSpPr>
          <a:xfrm>
            <a:off x="8762607" y="3993827"/>
            <a:ext cx="411837" cy="414893"/>
            <a:chOff x="6571955" y="2919170"/>
            <a:chExt cx="308878" cy="311170"/>
          </a:xfrm>
          <a:solidFill>
            <a:srgbClr val="C3151C"/>
          </a:solidFill>
        </p:grpSpPr>
        <p:sp>
          <p:nvSpPr>
            <p:cNvPr id="14356" name="Google Shape;14356;p13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4357" name="Google Shape;14357;p13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p>
          </p:txBody>
        </p:sp>
        <p:sp>
          <p:nvSpPr>
            <p:cNvPr id="14358" name="Google Shape;14358;p13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p>
          </p:txBody>
        </p:sp>
        <p:sp>
          <p:nvSpPr>
            <p:cNvPr id="14359" name="Google Shape;14359;p13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p>
          </p:txBody>
        </p:sp>
        <p:sp>
          <p:nvSpPr>
            <p:cNvPr id="14360" name="Google Shape;14360;p13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p>
          </p:txBody>
        </p:sp>
        <p:sp>
          <p:nvSpPr>
            <p:cNvPr id="14361" name="Google Shape;14361;p13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362" name="Google Shape;14362;p13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363" name="Google Shape;14363;p13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364" name="Google Shape;14364;p13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4365" name="Google Shape;14365;p13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366" name="Google Shape;14366;p138"/>
          <p:cNvGrpSpPr/>
          <p:nvPr/>
        </p:nvGrpSpPr>
        <p:grpSpPr>
          <a:xfrm>
            <a:off x="10000072" y="4014580"/>
            <a:ext cx="467435" cy="373939"/>
            <a:chOff x="7500054" y="2934735"/>
            <a:chExt cx="350576" cy="280454"/>
          </a:xfrm>
          <a:solidFill>
            <a:srgbClr val="C3151C"/>
          </a:solidFill>
        </p:grpSpPr>
        <p:sp>
          <p:nvSpPr>
            <p:cNvPr id="14367" name="Google Shape;14367;p13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p>
          </p:txBody>
        </p:sp>
        <p:sp>
          <p:nvSpPr>
            <p:cNvPr id="14368" name="Google Shape;14368;p13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p>
          </p:txBody>
        </p:sp>
        <p:sp>
          <p:nvSpPr>
            <p:cNvPr id="14369" name="Google Shape;14369;p13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4370" name="Google Shape;14370;p13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4371" name="Google Shape;14371;p13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4372" name="Google Shape;14372;p13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4373" name="Google Shape;14373;p13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4374" name="Google Shape;14374;p13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375" name="Google Shape;14375;p138"/>
          <p:cNvGrpSpPr/>
          <p:nvPr/>
        </p:nvGrpSpPr>
        <p:grpSpPr>
          <a:xfrm>
            <a:off x="9365907" y="3934483"/>
            <a:ext cx="442683" cy="473939"/>
            <a:chOff x="7055134" y="2919170"/>
            <a:chExt cx="290321" cy="310820"/>
          </a:xfrm>
          <a:solidFill>
            <a:srgbClr val="C3151C"/>
          </a:solidFill>
        </p:grpSpPr>
        <p:sp>
          <p:nvSpPr>
            <p:cNvPr id="14376" name="Google Shape;14376;p13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p>
          </p:txBody>
        </p:sp>
        <p:sp>
          <p:nvSpPr>
            <p:cNvPr id="14377" name="Google Shape;14377;p13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p>
          </p:txBody>
        </p:sp>
        <p:sp>
          <p:nvSpPr>
            <p:cNvPr id="14378" name="Google Shape;14378;p13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p>
          </p:txBody>
        </p:sp>
        <p:sp>
          <p:nvSpPr>
            <p:cNvPr id="14379" name="Google Shape;14379;p13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4380" name="Google Shape;14380;p13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4381" name="Google Shape;14381;p13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p>
          </p:txBody>
        </p:sp>
        <p:sp>
          <p:nvSpPr>
            <p:cNvPr id="14382" name="Google Shape;14382;p13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4383" name="Google Shape;14383;p13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p>
          </p:txBody>
        </p:sp>
        <p:sp>
          <p:nvSpPr>
            <p:cNvPr id="14384" name="Google Shape;14384;p13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p>
          </p:txBody>
        </p:sp>
        <p:sp>
          <p:nvSpPr>
            <p:cNvPr id="14385" name="Google Shape;14385;p13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4386" name="Google Shape;14386;p13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p>
          </p:txBody>
        </p:sp>
        <p:sp>
          <p:nvSpPr>
            <p:cNvPr id="14387" name="Google Shape;14387;p13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388" name="Google Shape;14388;p13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p>
          </p:txBody>
        </p:sp>
        <p:sp>
          <p:nvSpPr>
            <p:cNvPr id="14389" name="Google Shape;14389;p13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390" name="Google Shape;14390;p138"/>
          <p:cNvGrpSpPr/>
          <p:nvPr/>
        </p:nvGrpSpPr>
        <p:grpSpPr>
          <a:xfrm>
            <a:off x="10646858" y="3969084"/>
            <a:ext cx="440145" cy="463403"/>
            <a:chOff x="7985143" y="2900613"/>
            <a:chExt cx="330109" cy="347552"/>
          </a:xfrm>
          <a:solidFill>
            <a:srgbClr val="C3151C"/>
          </a:solidFill>
        </p:grpSpPr>
        <p:sp>
          <p:nvSpPr>
            <p:cNvPr id="14391" name="Google Shape;14391;p13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p>
          </p:txBody>
        </p:sp>
        <p:sp>
          <p:nvSpPr>
            <p:cNvPr id="14392" name="Google Shape;14392;p138"/>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4393" name="Google Shape;14393;p13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p>
          </p:txBody>
        </p:sp>
        <p:sp>
          <p:nvSpPr>
            <p:cNvPr id="14394" name="Google Shape;14394;p13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p>
          </p:txBody>
        </p:sp>
        <p:sp>
          <p:nvSpPr>
            <p:cNvPr id="14395" name="Google Shape;14395;p13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p>
          </p:txBody>
        </p:sp>
        <p:sp>
          <p:nvSpPr>
            <p:cNvPr id="14396" name="Google Shape;14396;p13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p>
          </p:txBody>
        </p:sp>
        <p:sp>
          <p:nvSpPr>
            <p:cNvPr id="14397" name="Google Shape;14397;p138"/>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4398" name="Google Shape;14398;p138"/>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p>
          </p:txBody>
        </p:sp>
      </p:grpSp>
      <p:grpSp>
        <p:nvGrpSpPr>
          <p:cNvPr id="14399" name="Google Shape;14399;p138"/>
          <p:cNvGrpSpPr/>
          <p:nvPr/>
        </p:nvGrpSpPr>
        <p:grpSpPr>
          <a:xfrm>
            <a:off x="10654454" y="3348569"/>
            <a:ext cx="472484" cy="471508"/>
            <a:chOff x="7990840" y="2435226"/>
            <a:chExt cx="354363" cy="353631"/>
          </a:xfrm>
          <a:solidFill>
            <a:srgbClr val="C3151C"/>
          </a:solidFill>
        </p:grpSpPr>
        <p:sp>
          <p:nvSpPr>
            <p:cNvPr id="14400" name="Google Shape;14400;p13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p>
          </p:txBody>
        </p:sp>
        <p:sp>
          <p:nvSpPr>
            <p:cNvPr id="14401" name="Google Shape;14401;p13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4402" name="Google Shape;14402;p13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03" name="Google Shape;14403;p138"/>
          <p:cNvGrpSpPr/>
          <p:nvPr/>
        </p:nvGrpSpPr>
        <p:grpSpPr>
          <a:xfrm>
            <a:off x="2423089" y="3408707"/>
            <a:ext cx="467944" cy="350724"/>
            <a:chOff x="1817317" y="2480330"/>
            <a:chExt cx="350958" cy="263043"/>
          </a:xfrm>
          <a:solidFill>
            <a:srgbClr val="C3151C"/>
          </a:solidFill>
        </p:grpSpPr>
        <p:sp>
          <p:nvSpPr>
            <p:cNvPr id="14404" name="Google Shape;14404;p13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4405" name="Google Shape;14405;p13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p>
          </p:txBody>
        </p:sp>
        <p:sp>
          <p:nvSpPr>
            <p:cNvPr id="14406" name="Google Shape;14406;p13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4407" name="Google Shape;14407;p13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p>
          </p:txBody>
        </p:sp>
        <p:sp>
          <p:nvSpPr>
            <p:cNvPr id="14408" name="Google Shape;14408;p13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09" name="Google Shape;14409;p138"/>
          <p:cNvGrpSpPr/>
          <p:nvPr/>
        </p:nvGrpSpPr>
        <p:grpSpPr>
          <a:xfrm>
            <a:off x="1788970" y="3412733"/>
            <a:ext cx="559884" cy="410812"/>
            <a:chOff x="1341727" y="2483349"/>
            <a:chExt cx="419913" cy="308109"/>
          </a:xfrm>
          <a:solidFill>
            <a:srgbClr val="C3151C"/>
          </a:solidFill>
        </p:grpSpPr>
        <p:sp>
          <p:nvSpPr>
            <p:cNvPr id="14410" name="Google Shape;14410;p13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411" name="Google Shape;14411;p13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p>
          </p:txBody>
        </p:sp>
        <p:sp>
          <p:nvSpPr>
            <p:cNvPr id="14412" name="Google Shape;14412;p13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13" name="Google Shape;14413;p138"/>
          <p:cNvGrpSpPr/>
          <p:nvPr/>
        </p:nvGrpSpPr>
        <p:grpSpPr>
          <a:xfrm>
            <a:off x="1139109" y="3365249"/>
            <a:ext cx="501811" cy="440145"/>
            <a:chOff x="854332" y="2447736"/>
            <a:chExt cx="376358" cy="330109"/>
          </a:xfrm>
          <a:solidFill>
            <a:srgbClr val="C3151C"/>
          </a:solidFill>
        </p:grpSpPr>
        <p:sp>
          <p:nvSpPr>
            <p:cNvPr id="14414" name="Google Shape;14414;p13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p>
          </p:txBody>
        </p:sp>
        <p:sp>
          <p:nvSpPr>
            <p:cNvPr id="14415" name="Google Shape;14415;p13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p>
          </p:txBody>
        </p:sp>
        <p:sp>
          <p:nvSpPr>
            <p:cNvPr id="14416" name="Google Shape;14416;p13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4417" name="Google Shape;14417;p13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p>
          </p:txBody>
        </p:sp>
        <p:sp>
          <p:nvSpPr>
            <p:cNvPr id="14418" name="Google Shape;14418;p13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4419" name="Google Shape;14419;p13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4420" name="Google Shape;14420;p13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p>
          </p:txBody>
        </p:sp>
        <p:sp>
          <p:nvSpPr>
            <p:cNvPr id="14421" name="Google Shape;14421;p13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22" name="Google Shape;14422;p138"/>
          <p:cNvGrpSpPr/>
          <p:nvPr/>
        </p:nvGrpSpPr>
        <p:grpSpPr>
          <a:xfrm>
            <a:off x="5609018" y="3369535"/>
            <a:ext cx="429535" cy="429832"/>
            <a:chOff x="4206763" y="2450951"/>
            <a:chExt cx="322151" cy="322374"/>
          </a:xfrm>
          <a:solidFill>
            <a:srgbClr val="C3151C"/>
          </a:solidFill>
        </p:grpSpPr>
        <p:sp>
          <p:nvSpPr>
            <p:cNvPr id="14423" name="Google Shape;14423;p13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p>
          </p:txBody>
        </p:sp>
        <p:sp>
          <p:nvSpPr>
            <p:cNvPr id="14424" name="Google Shape;14424;p13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25" name="Google Shape;14425;p138"/>
          <p:cNvGrpSpPr/>
          <p:nvPr/>
        </p:nvGrpSpPr>
        <p:grpSpPr>
          <a:xfrm>
            <a:off x="10037462" y="3368346"/>
            <a:ext cx="437301" cy="432421"/>
            <a:chOff x="7528096" y="2450059"/>
            <a:chExt cx="327976" cy="324316"/>
          </a:xfrm>
          <a:solidFill>
            <a:srgbClr val="C3151C"/>
          </a:solidFill>
        </p:grpSpPr>
        <p:sp>
          <p:nvSpPr>
            <p:cNvPr id="14426" name="Google Shape;14426;p13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427" name="Google Shape;14427;p13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p>
          </p:txBody>
        </p:sp>
        <p:sp>
          <p:nvSpPr>
            <p:cNvPr id="14428" name="Google Shape;14428;p13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429" name="Google Shape;14429;p13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p>
          </p:txBody>
        </p:sp>
        <p:sp>
          <p:nvSpPr>
            <p:cNvPr id="14430" name="Google Shape;14430;p13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31" name="Google Shape;14431;p138"/>
          <p:cNvGrpSpPr/>
          <p:nvPr/>
        </p:nvGrpSpPr>
        <p:grpSpPr>
          <a:xfrm>
            <a:off x="9436172" y="3451657"/>
            <a:ext cx="376485" cy="264825"/>
            <a:chOff x="7077129" y="2512542"/>
            <a:chExt cx="282364" cy="198619"/>
          </a:xfrm>
          <a:solidFill>
            <a:srgbClr val="C3151C"/>
          </a:solidFill>
        </p:grpSpPr>
        <p:sp>
          <p:nvSpPr>
            <p:cNvPr id="14432" name="Google Shape;14432;p13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p>
          </p:txBody>
        </p:sp>
        <p:sp>
          <p:nvSpPr>
            <p:cNvPr id="14433" name="Google Shape;14433;p13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p>
          </p:txBody>
        </p:sp>
        <p:sp>
          <p:nvSpPr>
            <p:cNvPr id="14434" name="Google Shape;14434;p13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4435" name="Google Shape;14435;p13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p>
          </p:txBody>
        </p:sp>
        <p:sp>
          <p:nvSpPr>
            <p:cNvPr id="14436" name="Google Shape;14436;p13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4437" name="Google Shape;14437;p13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38" name="Google Shape;14438;p138"/>
          <p:cNvGrpSpPr/>
          <p:nvPr/>
        </p:nvGrpSpPr>
        <p:grpSpPr>
          <a:xfrm>
            <a:off x="4967282" y="3361217"/>
            <a:ext cx="445705" cy="446215"/>
            <a:chOff x="3725461" y="2444712"/>
            <a:chExt cx="334279" cy="334661"/>
          </a:xfrm>
          <a:solidFill>
            <a:srgbClr val="C3151C"/>
          </a:solidFill>
        </p:grpSpPr>
        <p:sp>
          <p:nvSpPr>
            <p:cNvPr id="14439" name="Google Shape;14439;p13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4440" name="Google Shape;14440;p13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4441" name="Google Shape;14441;p13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p>
          </p:txBody>
        </p:sp>
        <p:sp>
          <p:nvSpPr>
            <p:cNvPr id="14442" name="Google Shape;14442;p13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4443" name="Google Shape;14443;p13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p>
          </p:txBody>
        </p:sp>
        <p:sp>
          <p:nvSpPr>
            <p:cNvPr id="14444" name="Google Shape;14444;p13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4445" name="Google Shape;14445;p13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46" name="Google Shape;14446;p138"/>
          <p:cNvGrpSpPr/>
          <p:nvPr/>
        </p:nvGrpSpPr>
        <p:grpSpPr>
          <a:xfrm>
            <a:off x="8769651" y="3377895"/>
            <a:ext cx="442692" cy="414384"/>
            <a:chOff x="6577238" y="2457221"/>
            <a:chExt cx="332019" cy="310788"/>
          </a:xfrm>
          <a:solidFill>
            <a:srgbClr val="C3151C"/>
          </a:solidFill>
        </p:grpSpPr>
        <p:sp>
          <p:nvSpPr>
            <p:cNvPr id="14447" name="Google Shape;14447;p13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p>
          </p:txBody>
        </p:sp>
        <p:sp>
          <p:nvSpPr>
            <p:cNvPr id="14448" name="Google Shape;14448;p13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4449" name="Google Shape;14449;p13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4450" name="Google Shape;14450;p13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p>
          </p:txBody>
        </p:sp>
        <p:sp>
          <p:nvSpPr>
            <p:cNvPr id="14451" name="Google Shape;14451;p13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4452" name="Google Shape;14452;p13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53" name="Google Shape;14453;p138"/>
          <p:cNvGrpSpPr/>
          <p:nvPr/>
        </p:nvGrpSpPr>
        <p:grpSpPr>
          <a:xfrm>
            <a:off x="3758081" y="3354638"/>
            <a:ext cx="330523" cy="461365"/>
            <a:chOff x="2818561" y="2439778"/>
            <a:chExt cx="247892" cy="346024"/>
          </a:xfrm>
          <a:solidFill>
            <a:srgbClr val="C3151C"/>
          </a:solidFill>
        </p:grpSpPr>
        <p:sp>
          <p:nvSpPr>
            <p:cNvPr id="14454" name="Google Shape;14454;p13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p>
          </p:txBody>
        </p:sp>
        <p:sp>
          <p:nvSpPr>
            <p:cNvPr id="14455" name="Google Shape;14455;p13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4456" name="Google Shape;14456;p13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p>
          </p:txBody>
        </p:sp>
        <p:sp>
          <p:nvSpPr>
            <p:cNvPr id="14457" name="Google Shape;14457;p13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p>
          </p:txBody>
        </p:sp>
        <p:sp>
          <p:nvSpPr>
            <p:cNvPr id="14458" name="Google Shape;14458;p13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p>
          </p:txBody>
        </p:sp>
        <p:sp>
          <p:nvSpPr>
            <p:cNvPr id="14459" name="Google Shape;14459;p13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p>
          </p:txBody>
        </p:sp>
        <p:sp>
          <p:nvSpPr>
            <p:cNvPr id="14460" name="Google Shape;14460;p13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4461" name="Google Shape;14461;p13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p>
          </p:txBody>
        </p:sp>
        <p:sp>
          <p:nvSpPr>
            <p:cNvPr id="14462" name="Google Shape;14462;p13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p>
          </p:txBody>
        </p:sp>
        <p:sp>
          <p:nvSpPr>
            <p:cNvPr id="14463" name="Google Shape;14463;p13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p>
          </p:txBody>
        </p:sp>
        <p:sp>
          <p:nvSpPr>
            <p:cNvPr id="14464" name="Google Shape;14464;p13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4465" name="Google Shape;14465;p13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66" name="Google Shape;14466;p138"/>
          <p:cNvGrpSpPr/>
          <p:nvPr/>
        </p:nvGrpSpPr>
        <p:grpSpPr>
          <a:xfrm>
            <a:off x="4277038" y="3401110"/>
            <a:ext cx="559911" cy="366893"/>
            <a:chOff x="3207778" y="2474632"/>
            <a:chExt cx="419933" cy="275170"/>
          </a:xfrm>
          <a:solidFill>
            <a:srgbClr val="C3151C"/>
          </a:solidFill>
        </p:grpSpPr>
        <p:sp>
          <p:nvSpPr>
            <p:cNvPr id="14467" name="Google Shape;14467;p13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p>
          </p:txBody>
        </p:sp>
        <p:sp>
          <p:nvSpPr>
            <p:cNvPr id="14468" name="Google Shape;14468;p13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4469" name="Google Shape;14469;p13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4470" name="Google Shape;14470;p13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p>
          </p:txBody>
        </p:sp>
        <p:sp>
          <p:nvSpPr>
            <p:cNvPr id="14471" name="Google Shape;14471;p13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p>
          </p:txBody>
        </p:sp>
        <p:sp>
          <p:nvSpPr>
            <p:cNvPr id="14472" name="Google Shape;14472;p13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4473" name="Google Shape;14473;p13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p>
          </p:txBody>
        </p:sp>
        <p:sp>
          <p:nvSpPr>
            <p:cNvPr id="14474" name="Google Shape;14474;p13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4475" name="Google Shape;14475;p13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4476" name="Google Shape;14476;p13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p>
          </p:txBody>
        </p:sp>
        <p:sp>
          <p:nvSpPr>
            <p:cNvPr id="14477" name="Google Shape;14477;p13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4478" name="Google Shape;14478;p13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4479" name="Google Shape;14479;p13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4480" name="Google Shape;14480;p13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81" name="Google Shape;14481;p138"/>
          <p:cNvGrpSpPr/>
          <p:nvPr/>
        </p:nvGrpSpPr>
        <p:grpSpPr>
          <a:xfrm>
            <a:off x="8132500" y="3376367"/>
            <a:ext cx="450245" cy="418925"/>
            <a:chOff x="6099375" y="2456075"/>
            <a:chExt cx="337684" cy="314194"/>
          </a:xfrm>
          <a:solidFill>
            <a:srgbClr val="C3151C"/>
          </a:solidFill>
        </p:grpSpPr>
        <p:sp>
          <p:nvSpPr>
            <p:cNvPr id="14482" name="Google Shape;14482;p13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p>
          </p:txBody>
        </p:sp>
        <p:sp>
          <p:nvSpPr>
            <p:cNvPr id="14483" name="Google Shape;14483;p13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84" name="Google Shape;14484;p138"/>
          <p:cNvGrpSpPr/>
          <p:nvPr/>
        </p:nvGrpSpPr>
        <p:grpSpPr>
          <a:xfrm>
            <a:off x="3083497" y="3393046"/>
            <a:ext cx="416931" cy="382045"/>
            <a:chOff x="2312623" y="2468584"/>
            <a:chExt cx="312698" cy="286534"/>
          </a:xfrm>
          <a:solidFill>
            <a:srgbClr val="C3151C"/>
          </a:solidFill>
        </p:grpSpPr>
        <p:sp>
          <p:nvSpPr>
            <p:cNvPr id="14485" name="Google Shape;14485;p13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p>
          </p:txBody>
        </p:sp>
        <p:sp>
          <p:nvSpPr>
            <p:cNvPr id="14486" name="Google Shape;14486;p13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p>
          </p:txBody>
        </p:sp>
        <p:sp>
          <p:nvSpPr>
            <p:cNvPr id="14487" name="Google Shape;14487;p13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88" name="Google Shape;14488;p138"/>
          <p:cNvGrpSpPr/>
          <p:nvPr/>
        </p:nvGrpSpPr>
        <p:grpSpPr>
          <a:xfrm>
            <a:off x="7491740" y="3356165"/>
            <a:ext cx="460389" cy="456824"/>
            <a:chOff x="5618805" y="2440924"/>
            <a:chExt cx="345292" cy="342618"/>
          </a:xfrm>
          <a:solidFill>
            <a:srgbClr val="C3151C"/>
          </a:solidFill>
        </p:grpSpPr>
        <p:sp>
          <p:nvSpPr>
            <p:cNvPr id="14489" name="Google Shape;14489;p13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4490" name="Google Shape;14490;p13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491" name="Google Shape;14491;p13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492" name="Google Shape;14492;p13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493" name="Google Shape;14493;p13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94" name="Google Shape;14494;p138"/>
          <p:cNvGrpSpPr/>
          <p:nvPr/>
        </p:nvGrpSpPr>
        <p:grpSpPr>
          <a:xfrm>
            <a:off x="6204239" y="3363721"/>
            <a:ext cx="503848" cy="441673"/>
            <a:chOff x="4653179" y="2446590"/>
            <a:chExt cx="377886" cy="331255"/>
          </a:xfrm>
          <a:solidFill>
            <a:srgbClr val="C3151C"/>
          </a:solidFill>
        </p:grpSpPr>
        <p:sp>
          <p:nvSpPr>
            <p:cNvPr id="14495" name="Google Shape;14495;p13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p>
          </p:txBody>
        </p:sp>
        <p:sp>
          <p:nvSpPr>
            <p:cNvPr id="14496" name="Google Shape;14496;p13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4497" name="Google Shape;14497;p13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4498" name="Google Shape;14498;p13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499" name="Google Shape;14499;p138"/>
          <p:cNvGrpSpPr/>
          <p:nvPr/>
        </p:nvGrpSpPr>
        <p:grpSpPr>
          <a:xfrm>
            <a:off x="6912689" y="3380908"/>
            <a:ext cx="336083" cy="406829"/>
            <a:chOff x="5184517" y="2459481"/>
            <a:chExt cx="252062" cy="305122"/>
          </a:xfrm>
          <a:solidFill>
            <a:srgbClr val="C3151C"/>
          </a:solidFill>
        </p:grpSpPr>
        <p:sp>
          <p:nvSpPr>
            <p:cNvPr id="14500" name="Google Shape;14500;p13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4501" name="Google Shape;14501;p13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502" name="Google Shape;14502;p13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p>
          </p:txBody>
        </p:sp>
        <p:sp>
          <p:nvSpPr>
            <p:cNvPr id="14503" name="Google Shape;14503;p13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504" name="Google Shape;14504;p13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p>
          </p:txBody>
        </p:sp>
        <p:sp>
          <p:nvSpPr>
            <p:cNvPr id="14505" name="Google Shape;14505;p13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4506" name="Google Shape;14506;p138"/>
          <p:cNvSpPr/>
          <p:nvPr/>
        </p:nvSpPr>
        <p:spPr>
          <a:xfrm>
            <a:off x="240136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4507" name="Google Shape;14507;p138"/>
          <p:cNvGrpSpPr/>
          <p:nvPr/>
        </p:nvGrpSpPr>
        <p:grpSpPr>
          <a:xfrm>
            <a:off x="8207279" y="2727078"/>
            <a:ext cx="333027" cy="485132"/>
            <a:chOff x="6155459" y="1969108"/>
            <a:chExt cx="249770" cy="363849"/>
          </a:xfrm>
          <a:solidFill>
            <a:srgbClr val="C3151C"/>
          </a:solidFill>
        </p:grpSpPr>
        <p:sp>
          <p:nvSpPr>
            <p:cNvPr id="14508" name="Google Shape;14508;p13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p>
          </p:txBody>
        </p:sp>
        <p:sp>
          <p:nvSpPr>
            <p:cNvPr id="14509" name="Google Shape;14509;p13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4510" name="Google Shape;14510;p13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511" name="Google Shape;14511;p13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4512" name="Google Shape;14512;p13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4513" name="Google Shape;14513;p13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4514" name="Google Shape;14514;p13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4515" name="Google Shape;14515;p13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4516" name="Google Shape;14516;p13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17" name="Google Shape;14517;p138"/>
          <p:cNvGrpSpPr/>
          <p:nvPr/>
        </p:nvGrpSpPr>
        <p:grpSpPr>
          <a:xfrm>
            <a:off x="3040039" y="2729073"/>
            <a:ext cx="471508" cy="472527"/>
            <a:chOff x="2280029" y="1970604"/>
            <a:chExt cx="353631" cy="354395"/>
          </a:xfrm>
          <a:solidFill>
            <a:srgbClr val="C3151C"/>
          </a:solidFill>
        </p:grpSpPr>
        <p:sp>
          <p:nvSpPr>
            <p:cNvPr id="14518" name="Google Shape;14518;p13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p>
          </p:txBody>
        </p:sp>
        <p:sp>
          <p:nvSpPr>
            <p:cNvPr id="14519" name="Google Shape;14519;p13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p>
          </p:txBody>
        </p:sp>
        <p:sp>
          <p:nvSpPr>
            <p:cNvPr id="14520" name="Google Shape;14520;p13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4521" name="Google Shape;14521;p13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22" name="Google Shape;14522;p138"/>
          <p:cNvGrpSpPr/>
          <p:nvPr/>
        </p:nvGrpSpPr>
        <p:grpSpPr>
          <a:xfrm>
            <a:off x="10753467" y="2768499"/>
            <a:ext cx="340115" cy="402247"/>
            <a:chOff x="8065100" y="2000174"/>
            <a:chExt cx="255086" cy="301685"/>
          </a:xfrm>
          <a:solidFill>
            <a:srgbClr val="C3151C"/>
          </a:solidFill>
        </p:grpSpPr>
        <p:sp>
          <p:nvSpPr>
            <p:cNvPr id="14523" name="Google Shape;14523;p13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4524" name="Google Shape;14524;p13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4525" name="Google Shape;14525;p13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4526" name="Google Shape;14526;p13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27" name="Google Shape;14527;p138"/>
          <p:cNvGrpSpPr/>
          <p:nvPr/>
        </p:nvGrpSpPr>
        <p:grpSpPr>
          <a:xfrm>
            <a:off x="8844940" y="2727078"/>
            <a:ext cx="332560" cy="485132"/>
            <a:chOff x="6633705" y="1969108"/>
            <a:chExt cx="249420" cy="363849"/>
          </a:xfrm>
          <a:solidFill>
            <a:srgbClr val="C3151C"/>
          </a:solidFill>
        </p:grpSpPr>
        <p:sp>
          <p:nvSpPr>
            <p:cNvPr id="14528" name="Google Shape;14528;p13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4529" name="Google Shape;14529;p13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530" name="Google Shape;14530;p13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4531" name="Google Shape;14531;p13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532" name="Google Shape;14532;p13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4533" name="Google Shape;14533;p13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4534" name="Google Shape;14534;p13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4535" name="Google Shape;14535;p13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36" name="Google Shape;14536;p138"/>
          <p:cNvGrpSpPr/>
          <p:nvPr/>
        </p:nvGrpSpPr>
        <p:grpSpPr>
          <a:xfrm>
            <a:off x="6948042" y="2727078"/>
            <a:ext cx="302215" cy="484623"/>
            <a:chOff x="5211031" y="1969108"/>
            <a:chExt cx="226661" cy="363467"/>
          </a:xfrm>
          <a:solidFill>
            <a:srgbClr val="C3151C"/>
          </a:solidFill>
        </p:grpSpPr>
        <p:sp>
          <p:nvSpPr>
            <p:cNvPr id="14537" name="Google Shape;14537;p13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p>
          </p:txBody>
        </p:sp>
        <p:sp>
          <p:nvSpPr>
            <p:cNvPr id="14538" name="Google Shape;14538;p13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39" name="Google Shape;14539;p138"/>
          <p:cNvGrpSpPr/>
          <p:nvPr/>
        </p:nvGrpSpPr>
        <p:grpSpPr>
          <a:xfrm>
            <a:off x="4950603" y="2729073"/>
            <a:ext cx="472484" cy="472527"/>
            <a:chOff x="3712952" y="1970604"/>
            <a:chExt cx="354363" cy="354395"/>
          </a:xfrm>
          <a:solidFill>
            <a:srgbClr val="C3151C"/>
          </a:solidFill>
        </p:grpSpPr>
        <p:sp>
          <p:nvSpPr>
            <p:cNvPr id="14540" name="Google Shape;14540;p13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p>
          </p:txBody>
        </p:sp>
        <p:sp>
          <p:nvSpPr>
            <p:cNvPr id="14541" name="Google Shape;14541;p13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p>
          </p:txBody>
        </p:sp>
        <p:sp>
          <p:nvSpPr>
            <p:cNvPr id="14542" name="Google Shape;14542;p13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4543" name="Google Shape;14543;p13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4544" name="Google Shape;14544;p13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4545" name="Google Shape;14545;p13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4546" name="Google Shape;14546;p13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p>
          </p:txBody>
        </p:sp>
        <p:sp>
          <p:nvSpPr>
            <p:cNvPr id="14547" name="Google Shape;14547;p13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p>
          </p:txBody>
        </p:sp>
        <p:sp>
          <p:nvSpPr>
            <p:cNvPr id="14548" name="Google Shape;14548;p13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49" name="Google Shape;14549;p138"/>
          <p:cNvGrpSpPr/>
          <p:nvPr/>
        </p:nvGrpSpPr>
        <p:grpSpPr>
          <a:xfrm>
            <a:off x="4313918" y="2729073"/>
            <a:ext cx="472484" cy="472993"/>
            <a:chOff x="3235438" y="1970604"/>
            <a:chExt cx="354363" cy="354745"/>
          </a:xfrm>
          <a:solidFill>
            <a:srgbClr val="C3151C"/>
          </a:solidFill>
        </p:grpSpPr>
        <p:sp>
          <p:nvSpPr>
            <p:cNvPr id="14550" name="Google Shape;14550;p13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4551" name="Google Shape;14551;p13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552" name="Google Shape;14552;p13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4553" name="Google Shape;14553;p13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p>
          </p:txBody>
        </p:sp>
        <p:sp>
          <p:nvSpPr>
            <p:cNvPr id="14554" name="Google Shape;14554;p13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4555" name="Google Shape;14555;p13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556" name="Google Shape;14556;p13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557" name="Google Shape;14557;p13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p>
          </p:txBody>
        </p:sp>
        <p:sp>
          <p:nvSpPr>
            <p:cNvPr id="14558" name="Google Shape;14558;p13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559" name="Google Shape;14559;p13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p>
          </p:txBody>
        </p:sp>
        <p:sp>
          <p:nvSpPr>
            <p:cNvPr id="14560" name="Google Shape;14560;p13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4561" name="Google Shape;14561;p13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4562" name="Google Shape;14562;p13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63" name="Google Shape;14563;p138"/>
          <p:cNvGrpSpPr/>
          <p:nvPr/>
        </p:nvGrpSpPr>
        <p:grpSpPr>
          <a:xfrm>
            <a:off x="1772780" y="2754834"/>
            <a:ext cx="455296" cy="446765"/>
            <a:chOff x="1329585" y="1989925"/>
            <a:chExt cx="341472" cy="335074"/>
          </a:xfrm>
          <a:solidFill>
            <a:srgbClr val="C3151C"/>
          </a:solidFill>
        </p:grpSpPr>
        <p:sp>
          <p:nvSpPr>
            <p:cNvPr id="14564" name="Google Shape;14564;p13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4565" name="Google Shape;14565;p13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p>
          </p:txBody>
        </p:sp>
        <p:sp>
          <p:nvSpPr>
            <p:cNvPr id="14566" name="Google Shape;14566;p13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67" name="Google Shape;14567;p138"/>
          <p:cNvGrpSpPr/>
          <p:nvPr/>
        </p:nvGrpSpPr>
        <p:grpSpPr>
          <a:xfrm>
            <a:off x="7455829" y="2754809"/>
            <a:ext cx="555532" cy="434129"/>
            <a:chOff x="5626763" y="2013829"/>
            <a:chExt cx="351722" cy="274788"/>
          </a:xfrm>
          <a:solidFill>
            <a:srgbClr val="C3151C"/>
          </a:solidFill>
        </p:grpSpPr>
        <p:sp>
          <p:nvSpPr>
            <p:cNvPr id="14568" name="Google Shape;14568;p13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p>
          </p:txBody>
        </p:sp>
        <p:sp>
          <p:nvSpPr>
            <p:cNvPr id="14569" name="Google Shape;14569;p13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4570" name="Google Shape;14570;p13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p>
          </p:txBody>
        </p:sp>
        <p:sp>
          <p:nvSpPr>
            <p:cNvPr id="14571" name="Google Shape;14571;p13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4572" name="Google Shape;14572;p13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4573" name="Google Shape;14573;p13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p>
          </p:txBody>
        </p:sp>
        <p:sp>
          <p:nvSpPr>
            <p:cNvPr id="14574" name="Google Shape;14574;p13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4575" name="Google Shape;14575;p13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4576" name="Google Shape;14576;p13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4577" name="Google Shape;14577;p13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78" name="Google Shape;14578;p138"/>
          <p:cNvGrpSpPr/>
          <p:nvPr/>
        </p:nvGrpSpPr>
        <p:grpSpPr>
          <a:xfrm>
            <a:off x="10102140" y="2746770"/>
            <a:ext cx="368931" cy="444177"/>
            <a:chOff x="7576605" y="1983877"/>
            <a:chExt cx="276698" cy="333133"/>
          </a:xfrm>
          <a:solidFill>
            <a:srgbClr val="C3151C"/>
          </a:solidFill>
        </p:grpSpPr>
        <p:sp>
          <p:nvSpPr>
            <p:cNvPr id="14579" name="Google Shape;14579;p13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p>
          </p:txBody>
        </p:sp>
        <p:sp>
          <p:nvSpPr>
            <p:cNvPr id="14580" name="Google Shape;14580;p13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81" name="Google Shape;14581;p138"/>
          <p:cNvGrpSpPr/>
          <p:nvPr/>
        </p:nvGrpSpPr>
        <p:grpSpPr>
          <a:xfrm>
            <a:off x="1138091" y="2735652"/>
            <a:ext cx="449779" cy="471465"/>
            <a:chOff x="853568" y="1975538"/>
            <a:chExt cx="337334" cy="353599"/>
          </a:xfrm>
          <a:solidFill>
            <a:srgbClr val="C3151C"/>
          </a:solidFill>
        </p:grpSpPr>
        <p:sp>
          <p:nvSpPr>
            <p:cNvPr id="14582" name="Google Shape;14582;p13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p>
          </p:txBody>
        </p:sp>
        <p:sp>
          <p:nvSpPr>
            <p:cNvPr id="14583" name="Google Shape;14583;p13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p>
          </p:txBody>
        </p:sp>
        <p:sp>
          <p:nvSpPr>
            <p:cNvPr id="14584" name="Google Shape;14584;p13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p>
          </p:txBody>
        </p:sp>
        <p:sp>
          <p:nvSpPr>
            <p:cNvPr id="14585" name="Google Shape;14585;p13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86" name="Google Shape;14586;p138"/>
          <p:cNvGrpSpPr/>
          <p:nvPr/>
        </p:nvGrpSpPr>
        <p:grpSpPr>
          <a:xfrm>
            <a:off x="3693404" y="2781104"/>
            <a:ext cx="436113" cy="369440"/>
            <a:chOff x="2770052" y="2009628"/>
            <a:chExt cx="327085" cy="277080"/>
          </a:xfrm>
          <a:solidFill>
            <a:srgbClr val="C3151C"/>
          </a:solidFill>
        </p:grpSpPr>
        <p:sp>
          <p:nvSpPr>
            <p:cNvPr id="14587" name="Google Shape;14587;p13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14588" name="Google Shape;14588;p13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4589" name="Google Shape;14589;p138"/>
          <p:cNvSpPr/>
          <p:nvPr/>
        </p:nvSpPr>
        <p:spPr>
          <a:xfrm>
            <a:off x="941342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4590" name="Google Shape;14590;p138"/>
          <p:cNvGrpSpPr/>
          <p:nvPr/>
        </p:nvGrpSpPr>
        <p:grpSpPr>
          <a:xfrm>
            <a:off x="5593866" y="2729073"/>
            <a:ext cx="459837" cy="458097"/>
            <a:chOff x="4195399" y="1970604"/>
            <a:chExt cx="344878" cy="343573"/>
          </a:xfrm>
          <a:solidFill>
            <a:srgbClr val="C3151C"/>
          </a:solidFill>
        </p:grpSpPr>
        <p:sp>
          <p:nvSpPr>
            <p:cNvPr id="14591" name="Google Shape;14591;p13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4592" name="Google Shape;14592;p13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p>
          </p:txBody>
        </p:sp>
        <p:sp>
          <p:nvSpPr>
            <p:cNvPr id="14593" name="Google Shape;14593;p13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4594" name="Google Shape;14594;p13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595" name="Google Shape;14595;p138"/>
          <p:cNvGrpSpPr/>
          <p:nvPr/>
        </p:nvGrpSpPr>
        <p:grpSpPr>
          <a:xfrm>
            <a:off x="6233055" y="2738196"/>
            <a:ext cx="459371" cy="458819"/>
            <a:chOff x="4674791" y="1977447"/>
            <a:chExt cx="344528" cy="344114"/>
          </a:xfrm>
          <a:solidFill>
            <a:srgbClr val="C3151C"/>
          </a:solidFill>
        </p:grpSpPr>
        <p:sp>
          <p:nvSpPr>
            <p:cNvPr id="14596" name="Google Shape;14596;p13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4597" name="Google Shape;14597;p13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4598" name="Google Shape;14598;p13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4599" name="Google Shape;14599;p13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p>
          </p:txBody>
        </p:sp>
        <p:sp>
          <p:nvSpPr>
            <p:cNvPr id="14600" name="Google Shape;14600;p13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p>
          </p:txBody>
        </p:sp>
        <p:sp>
          <p:nvSpPr>
            <p:cNvPr id="14601" name="Google Shape;14601;p13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p>
          </p:txBody>
        </p:sp>
        <p:sp>
          <p:nvSpPr>
            <p:cNvPr id="14602" name="Google Shape;14602;p13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4603" name="Google Shape;14603;p13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p>
          </p:txBody>
        </p:sp>
        <p:sp>
          <p:nvSpPr>
            <p:cNvPr id="14604" name="Google Shape;14604;p13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4605" name="Google Shape;14605;p13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606" name="Google Shape;14606;p13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4607" name="Google Shape;14607;p13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p>
          </p:txBody>
        </p:sp>
        <p:sp>
          <p:nvSpPr>
            <p:cNvPr id="14608" name="Google Shape;14608;p13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609" name="Google Shape;14609;p13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610" name="Google Shape;14610;p13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611" name="Google Shape;14611;p13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4612" name="Google Shape;14612;p13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4613" name="Google Shape;14613;p13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4614" name="Google Shape;14614;p13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p>
          </p:txBody>
        </p:sp>
        <p:sp>
          <p:nvSpPr>
            <p:cNvPr id="14615" name="Google Shape;14615;p13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4616" name="Google Shape;14616;p13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p>
          </p:txBody>
        </p:sp>
        <p:sp>
          <p:nvSpPr>
            <p:cNvPr id="14617" name="Google Shape;14617;p13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p>
          </p:txBody>
        </p:sp>
        <p:sp>
          <p:nvSpPr>
            <p:cNvPr id="14618" name="Google Shape;14618;p13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p>
          </p:txBody>
        </p:sp>
        <p:sp>
          <p:nvSpPr>
            <p:cNvPr id="14619" name="Google Shape;14619;p13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p>
          </p:txBody>
        </p:sp>
        <p:sp>
          <p:nvSpPr>
            <p:cNvPr id="14620" name="Google Shape;14620;p13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p>
          </p:txBody>
        </p:sp>
        <p:sp>
          <p:nvSpPr>
            <p:cNvPr id="14621" name="Google Shape;14621;p13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622" name="Google Shape;14622;p138"/>
          <p:cNvGrpSpPr/>
          <p:nvPr/>
        </p:nvGrpSpPr>
        <p:grpSpPr>
          <a:xfrm>
            <a:off x="8111748" y="2164663"/>
            <a:ext cx="510425" cy="414384"/>
            <a:chOff x="6083810" y="1547297"/>
            <a:chExt cx="382819" cy="310788"/>
          </a:xfrm>
          <a:solidFill>
            <a:srgbClr val="C3151C"/>
          </a:solidFill>
        </p:grpSpPr>
        <p:sp>
          <p:nvSpPr>
            <p:cNvPr id="14623" name="Google Shape;14623;p13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4624" name="Google Shape;14624;p13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4625" name="Google Shape;14625;p13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4626" name="Google Shape;14626;p13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4627" name="Google Shape;14627;p13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4628" name="Google Shape;14628;p13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4629" name="Google Shape;14629;p13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4630" name="Google Shape;14630;p13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4631" name="Google Shape;14631;p13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4632" name="Google Shape;14632;p13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4633" name="Google Shape;14633;p13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4634" name="Google Shape;14634;p13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4635" name="Google Shape;14635;p13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4636" name="Google Shape;14636;p13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p>
          </p:txBody>
        </p:sp>
        <p:sp>
          <p:nvSpPr>
            <p:cNvPr id="14637" name="Google Shape;14637;p13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p>
          </p:txBody>
        </p:sp>
        <p:sp>
          <p:nvSpPr>
            <p:cNvPr id="14638" name="Google Shape;14638;p13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p>
          </p:txBody>
        </p:sp>
        <p:sp>
          <p:nvSpPr>
            <p:cNvPr id="14639" name="Google Shape;14639;p13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p>
          </p:txBody>
        </p:sp>
        <p:sp>
          <p:nvSpPr>
            <p:cNvPr id="14640" name="Google Shape;14640;p13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641" name="Google Shape;14641;p138"/>
          <p:cNvGrpSpPr/>
          <p:nvPr/>
        </p:nvGrpSpPr>
        <p:grpSpPr>
          <a:xfrm>
            <a:off x="8744400" y="2152525"/>
            <a:ext cx="510384" cy="438151"/>
            <a:chOff x="6558300" y="1538193"/>
            <a:chExt cx="382788" cy="328613"/>
          </a:xfrm>
          <a:solidFill>
            <a:srgbClr val="C3151C"/>
          </a:solidFill>
        </p:grpSpPr>
        <p:sp>
          <p:nvSpPr>
            <p:cNvPr id="14642" name="Google Shape;14642;p13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4643" name="Google Shape;14643;p13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644" name="Google Shape;14644;p138"/>
          <p:cNvGrpSpPr/>
          <p:nvPr/>
        </p:nvGrpSpPr>
        <p:grpSpPr>
          <a:xfrm>
            <a:off x="6925337" y="2116663"/>
            <a:ext cx="346140" cy="461365"/>
            <a:chOff x="5194002" y="1511297"/>
            <a:chExt cx="259605" cy="346024"/>
          </a:xfrm>
          <a:solidFill>
            <a:srgbClr val="C3151C"/>
          </a:solidFill>
        </p:grpSpPr>
        <p:sp>
          <p:nvSpPr>
            <p:cNvPr id="14645" name="Google Shape;14645;p13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p>
          </p:txBody>
        </p:sp>
        <p:sp>
          <p:nvSpPr>
            <p:cNvPr id="14646" name="Google Shape;14646;p13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4647" name="Google Shape;14647;p13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p>
          </p:txBody>
        </p:sp>
        <p:sp>
          <p:nvSpPr>
            <p:cNvPr id="14648" name="Google Shape;14648;p13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649" name="Google Shape;14649;p138"/>
          <p:cNvGrpSpPr/>
          <p:nvPr/>
        </p:nvGrpSpPr>
        <p:grpSpPr>
          <a:xfrm>
            <a:off x="1859655" y="2117681"/>
            <a:ext cx="336592" cy="468963"/>
            <a:chOff x="1394741" y="1512061"/>
            <a:chExt cx="252444" cy="351722"/>
          </a:xfrm>
          <a:solidFill>
            <a:srgbClr val="C3151C"/>
          </a:solidFill>
        </p:grpSpPr>
        <p:sp>
          <p:nvSpPr>
            <p:cNvPr id="14650" name="Google Shape;14650;p13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p>
          </p:txBody>
        </p:sp>
        <p:sp>
          <p:nvSpPr>
            <p:cNvPr id="14651" name="Google Shape;14651;p13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4652" name="Google Shape;14652;p13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p>
          </p:txBody>
        </p:sp>
        <p:sp>
          <p:nvSpPr>
            <p:cNvPr id="14653" name="Google Shape;14653;p13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4654" name="Google Shape;14654;p13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4655" name="Google Shape;14655;p13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4656" name="Google Shape;14656;p13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4657" name="Google Shape;14657;p13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4658" name="Google Shape;14658;p13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p>
          </p:txBody>
        </p:sp>
        <p:sp>
          <p:nvSpPr>
            <p:cNvPr id="14659" name="Google Shape;14659;p13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4660" name="Google Shape;14660;p13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p>
          </p:txBody>
        </p:sp>
        <p:sp>
          <p:nvSpPr>
            <p:cNvPr id="14661" name="Google Shape;14661;p13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4662" name="Google Shape;14662;p13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4663" name="Google Shape;14663;p13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4664" name="Google Shape;14664;p13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665" name="Google Shape;14665;p13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4666" name="Google Shape;14666;p13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667" name="Google Shape;14667;p138"/>
          <p:cNvGrpSpPr/>
          <p:nvPr/>
        </p:nvGrpSpPr>
        <p:grpSpPr>
          <a:xfrm>
            <a:off x="1140128" y="2107580"/>
            <a:ext cx="507880" cy="452792"/>
            <a:chOff x="855096" y="1504485"/>
            <a:chExt cx="380910" cy="339594"/>
          </a:xfrm>
          <a:solidFill>
            <a:srgbClr val="C3151C"/>
          </a:solidFill>
        </p:grpSpPr>
        <p:sp>
          <p:nvSpPr>
            <p:cNvPr id="14668" name="Google Shape;14668;p13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4669" name="Google Shape;14669;p13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p>
          </p:txBody>
        </p:sp>
        <p:sp>
          <p:nvSpPr>
            <p:cNvPr id="14670" name="Google Shape;14670;p13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671" name="Google Shape;14671;p13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672" name="Google Shape;14672;p13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673" name="Google Shape;14673;p138"/>
          <p:cNvGrpSpPr/>
          <p:nvPr/>
        </p:nvGrpSpPr>
        <p:grpSpPr>
          <a:xfrm>
            <a:off x="2426102" y="2117173"/>
            <a:ext cx="469471" cy="469471"/>
            <a:chOff x="1819576" y="1511679"/>
            <a:chExt cx="352103" cy="352103"/>
          </a:xfrm>
          <a:solidFill>
            <a:srgbClr val="C3151C"/>
          </a:solidFill>
        </p:grpSpPr>
        <p:sp>
          <p:nvSpPr>
            <p:cNvPr id="14674" name="Google Shape;14674;p13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4675" name="Google Shape;14675;p13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p>
          </p:txBody>
        </p:sp>
        <p:sp>
          <p:nvSpPr>
            <p:cNvPr id="14676" name="Google Shape;14676;p13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4677" name="Google Shape;14677;p13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678" name="Google Shape;14678;p138"/>
          <p:cNvGrpSpPr/>
          <p:nvPr/>
        </p:nvGrpSpPr>
        <p:grpSpPr>
          <a:xfrm>
            <a:off x="7494796" y="2102615"/>
            <a:ext cx="495232" cy="473928"/>
            <a:chOff x="5621097" y="1500761"/>
            <a:chExt cx="371424" cy="355446"/>
          </a:xfrm>
          <a:solidFill>
            <a:srgbClr val="C3151C"/>
          </a:solidFill>
        </p:grpSpPr>
        <p:sp>
          <p:nvSpPr>
            <p:cNvPr id="14679" name="Google Shape;14679;p13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p>
          </p:txBody>
        </p:sp>
        <p:sp>
          <p:nvSpPr>
            <p:cNvPr id="14680" name="Google Shape;14680;p13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681" name="Google Shape;14681;p138"/>
          <p:cNvGrpSpPr/>
          <p:nvPr/>
        </p:nvGrpSpPr>
        <p:grpSpPr>
          <a:xfrm>
            <a:off x="6226986" y="2157066"/>
            <a:ext cx="479572" cy="429111"/>
            <a:chOff x="4670239" y="1541599"/>
            <a:chExt cx="359679" cy="321833"/>
          </a:xfrm>
          <a:solidFill>
            <a:srgbClr val="C3151C"/>
          </a:solidFill>
        </p:grpSpPr>
        <p:sp>
          <p:nvSpPr>
            <p:cNvPr id="14682" name="Google Shape;14682;p13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4683" name="Google Shape;14683;p13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p>
          </p:txBody>
        </p:sp>
        <p:sp>
          <p:nvSpPr>
            <p:cNvPr id="14684" name="Google Shape;14684;p13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4685" name="Google Shape;14685;p13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4686" name="Google Shape;14686;p13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687" name="Google Shape;14687;p138"/>
          <p:cNvGrpSpPr/>
          <p:nvPr/>
        </p:nvGrpSpPr>
        <p:grpSpPr>
          <a:xfrm>
            <a:off x="5616573" y="2104780"/>
            <a:ext cx="428049" cy="471763"/>
            <a:chOff x="4212429" y="1502385"/>
            <a:chExt cx="321037" cy="353822"/>
          </a:xfrm>
          <a:solidFill>
            <a:srgbClr val="C3151C"/>
          </a:solidFill>
        </p:grpSpPr>
        <p:sp>
          <p:nvSpPr>
            <p:cNvPr id="14688" name="Google Shape;14688;p13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p>
          </p:txBody>
        </p:sp>
        <p:sp>
          <p:nvSpPr>
            <p:cNvPr id="14689" name="Google Shape;14689;p13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p>
          </p:txBody>
        </p:sp>
        <p:sp>
          <p:nvSpPr>
            <p:cNvPr id="14690" name="Google Shape;14690;p13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4691" name="Google Shape;14691;p13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692" name="Google Shape;14692;p138"/>
          <p:cNvGrpSpPr/>
          <p:nvPr/>
        </p:nvGrpSpPr>
        <p:grpSpPr>
          <a:xfrm>
            <a:off x="3070384" y="2109576"/>
            <a:ext cx="448251" cy="447233"/>
            <a:chOff x="2302788" y="1505981"/>
            <a:chExt cx="336188" cy="335425"/>
          </a:xfrm>
          <a:solidFill>
            <a:srgbClr val="C3151C"/>
          </a:solidFill>
        </p:grpSpPr>
        <p:sp>
          <p:nvSpPr>
            <p:cNvPr id="14693" name="Google Shape;14693;p13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p>
          </p:txBody>
        </p:sp>
        <p:sp>
          <p:nvSpPr>
            <p:cNvPr id="14694" name="Google Shape;14694;p13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4695" name="Google Shape;14695;p13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p>
          </p:txBody>
        </p:sp>
        <p:sp>
          <p:nvSpPr>
            <p:cNvPr id="14696" name="Google Shape;14696;p13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4697" name="Google Shape;14697;p13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4698" name="Google Shape;14698;p13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4699" name="Google Shape;14699;p13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p>
          </p:txBody>
        </p:sp>
        <p:sp>
          <p:nvSpPr>
            <p:cNvPr id="14700" name="Google Shape;14700;p13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p>
          </p:txBody>
        </p:sp>
        <p:sp>
          <p:nvSpPr>
            <p:cNvPr id="14701" name="Google Shape;14701;p13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p>
          </p:txBody>
        </p:sp>
        <p:sp>
          <p:nvSpPr>
            <p:cNvPr id="14702" name="Google Shape;14702;p13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703" name="Google Shape;14703;p13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4704" name="Google Shape;14704;p13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p>
          </p:txBody>
        </p:sp>
        <p:sp>
          <p:nvSpPr>
            <p:cNvPr id="14705" name="Google Shape;14705;p13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p>
          </p:txBody>
        </p:sp>
        <p:sp>
          <p:nvSpPr>
            <p:cNvPr id="14706" name="Google Shape;14706;p13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4707" name="Google Shape;14707;p13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p>
          </p:txBody>
        </p:sp>
        <p:sp>
          <p:nvSpPr>
            <p:cNvPr id="14708" name="Google Shape;14708;p13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p>
          </p:txBody>
        </p:sp>
        <p:sp>
          <p:nvSpPr>
            <p:cNvPr id="14709" name="Google Shape;14709;p13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710" name="Google Shape;14710;p138"/>
          <p:cNvGrpSpPr/>
          <p:nvPr/>
        </p:nvGrpSpPr>
        <p:grpSpPr>
          <a:xfrm>
            <a:off x="3707069" y="2130796"/>
            <a:ext cx="444177" cy="428049"/>
            <a:chOff x="2780301" y="1521896"/>
            <a:chExt cx="333133" cy="321037"/>
          </a:xfrm>
          <a:solidFill>
            <a:srgbClr val="C3151C"/>
          </a:solidFill>
        </p:grpSpPr>
        <p:sp>
          <p:nvSpPr>
            <p:cNvPr id="14711" name="Google Shape;14711;p13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4712" name="Google Shape;14712;p13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4713" name="Google Shape;14713;p13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4714" name="Google Shape;14714;p13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4715" name="Google Shape;14715;p13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p>
          </p:txBody>
        </p:sp>
        <p:sp>
          <p:nvSpPr>
            <p:cNvPr id="14716" name="Google Shape;14716;p13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p>
          </p:txBody>
        </p:sp>
        <p:sp>
          <p:nvSpPr>
            <p:cNvPr id="14717" name="Google Shape;14717;p13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4718" name="Google Shape;14718;p13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p>
          </p:txBody>
        </p:sp>
        <p:sp>
          <p:nvSpPr>
            <p:cNvPr id="14719" name="Google Shape;14719;p13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4720" name="Google Shape;14720;p13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p>
          </p:txBody>
        </p:sp>
        <p:sp>
          <p:nvSpPr>
            <p:cNvPr id="14721" name="Google Shape;14721;p13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p>
          </p:txBody>
        </p:sp>
        <p:sp>
          <p:nvSpPr>
            <p:cNvPr id="14722" name="Google Shape;14722;p13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4723" name="Google Shape;14723;p13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p>
          </p:txBody>
        </p:sp>
        <p:sp>
          <p:nvSpPr>
            <p:cNvPr id="14724" name="Google Shape;14724;p13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4725" name="Google Shape;14725;p13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p>
          </p:txBody>
        </p:sp>
        <p:sp>
          <p:nvSpPr>
            <p:cNvPr id="14726" name="Google Shape;14726;p13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4727" name="Google Shape;14727;p13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p>
          </p:txBody>
        </p:sp>
        <p:sp>
          <p:nvSpPr>
            <p:cNvPr id="14728" name="Google Shape;14728;p13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p>
          </p:txBody>
        </p:sp>
        <p:sp>
          <p:nvSpPr>
            <p:cNvPr id="14729" name="Google Shape;14729;p13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4730" name="Google Shape;14730;p13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731" name="Google Shape;14731;p138"/>
          <p:cNvGrpSpPr/>
          <p:nvPr/>
        </p:nvGrpSpPr>
        <p:grpSpPr>
          <a:xfrm>
            <a:off x="4421545" y="2121713"/>
            <a:ext cx="282523" cy="452792"/>
            <a:chOff x="3316159" y="1515085"/>
            <a:chExt cx="211892" cy="339594"/>
          </a:xfrm>
          <a:solidFill>
            <a:srgbClr val="C3151C"/>
          </a:solidFill>
        </p:grpSpPr>
        <p:sp>
          <p:nvSpPr>
            <p:cNvPr id="14732" name="Google Shape;14732;p13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p>
          </p:txBody>
        </p:sp>
        <p:sp>
          <p:nvSpPr>
            <p:cNvPr id="14733" name="Google Shape;14733;p13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4734" name="Google Shape;14734;p13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4735" name="Google Shape;14735;p138"/>
            <p:cNvGrpSpPr/>
            <p:nvPr/>
          </p:nvGrpSpPr>
          <p:grpSpPr>
            <a:xfrm>
              <a:off x="3316159" y="1515085"/>
              <a:ext cx="211892" cy="339594"/>
              <a:chOff x="3316159" y="1515085"/>
              <a:chExt cx="211892" cy="339594"/>
            </a:xfrm>
            <a:grpFill/>
          </p:grpSpPr>
          <p:sp>
            <p:nvSpPr>
              <p:cNvPr id="14736" name="Google Shape;14736;p13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p>
            </p:txBody>
          </p:sp>
          <p:sp>
            <p:nvSpPr>
              <p:cNvPr id="14737" name="Google Shape;14737;p13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p>
            </p:txBody>
          </p:sp>
          <p:sp>
            <p:nvSpPr>
              <p:cNvPr id="14738" name="Google Shape;14738;p13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p>
            </p:txBody>
          </p:sp>
          <p:sp>
            <p:nvSpPr>
              <p:cNvPr id="14739" name="Google Shape;14739;p13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p>
            </p:txBody>
          </p:sp>
          <p:sp>
            <p:nvSpPr>
              <p:cNvPr id="14740" name="Google Shape;14740;p13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4741" name="Google Shape;14741;p13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4742" name="Google Shape;14742;p138"/>
          <p:cNvGrpSpPr/>
          <p:nvPr/>
        </p:nvGrpSpPr>
        <p:grpSpPr>
          <a:xfrm>
            <a:off x="4955145" y="2161140"/>
            <a:ext cx="482628" cy="419944"/>
            <a:chOff x="3716358" y="1544655"/>
            <a:chExt cx="361971" cy="314958"/>
          </a:xfrm>
          <a:solidFill>
            <a:srgbClr val="C3151C"/>
          </a:solidFill>
        </p:grpSpPr>
        <p:sp>
          <p:nvSpPr>
            <p:cNvPr id="14743" name="Google Shape;14743;p13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p>
          </p:txBody>
        </p:sp>
        <p:sp>
          <p:nvSpPr>
            <p:cNvPr id="14744" name="Google Shape;14744;p13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p>
          </p:txBody>
        </p:sp>
        <p:sp>
          <p:nvSpPr>
            <p:cNvPr id="14745" name="Google Shape;14745;p13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p>
          </p:txBody>
        </p:sp>
        <p:sp>
          <p:nvSpPr>
            <p:cNvPr id="14746" name="Google Shape;14746;p13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p>
          </p:txBody>
        </p:sp>
        <p:sp>
          <p:nvSpPr>
            <p:cNvPr id="14747" name="Google Shape;14747;p13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4748" name="Google Shape;14748;p138"/>
            <p:cNvGrpSpPr/>
            <p:nvPr/>
          </p:nvGrpSpPr>
          <p:grpSpPr>
            <a:xfrm>
              <a:off x="3716358" y="1544655"/>
              <a:ext cx="361971" cy="314958"/>
              <a:chOff x="3716358" y="1544655"/>
              <a:chExt cx="361971" cy="314958"/>
            </a:xfrm>
            <a:grpFill/>
          </p:grpSpPr>
          <p:sp>
            <p:nvSpPr>
              <p:cNvPr id="14749" name="Google Shape;14749;p13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4750" name="Google Shape;14750;p13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p>
            </p:txBody>
          </p:sp>
          <p:sp>
            <p:nvSpPr>
              <p:cNvPr id="14751" name="Google Shape;14751;p13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4752" name="Google Shape;14752;p13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p>
            </p:txBody>
          </p:sp>
          <p:sp>
            <p:nvSpPr>
              <p:cNvPr id="14753" name="Google Shape;14753;p13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4754" name="Google Shape;14754;p138"/>
          <p:cNvGrpSpPr/>
          <p:nvPr/>
        </p:nvGrpSpPr>
        <p:grpSpPr>
          <a:xfrm>
            <a:off x="9349233" y="2178336"/>
            <a:ext cx="666044" cy="406848"/>
            <a:chOff x="7009649" y="1541981"/>
            <a:chExt cx="524940" cy="320655"/>
          </a:xfrm>
          <a:solidFill>
            <a:srgbClr val="C3151C"/>
          </a:solidFill>
        </p:grpSpPr>
        <p:sp>
          <p:nvSpPr>
            <p:cNvPr id="14755" name="Google Shape;14755;p13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p>
          </p:txBody>
        </p:sp>
        <p:sp>
          <p:nvSpPr>
            <p:cNvPr id="14756" name="Google Shape;14756;p13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757" name="Google Shape;14757;p13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4758" name="Google Shape;14758;p13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4759" name="Google Shape;14759;p13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4760" name="Google Shape;14760;p13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p>
          </p:txBody>
        </p:sp>
        <p:sp>
          <p:nvSpPr>
            <p:cNvPr id="14761" name="Google Shape;14761;p13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p>
          </p:txBody>
        </p:sp>
        <p:sp>
          <p:nvSpPr>
            <p:cNvPr id="14762" name="Google Shape;14762;p13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763" name="Google Shape;14763;p138"/>
          <p:cNvGrpSpPr/>
          <p:nvPr/>
        </p:nvGrpSpPr>
        <p:grpSpPr>
          <a:xfrm>
            <a:off x="10712045" y="2125745"/>
            <a:ext cx="376995" cy="453811"/>
            <a:chOff x="8034034" y="1518109"/>
            <a:chExt cx="282746" cy="340358"/>
          </a:xfrm>
          <a:solidFill>
            <a:srgbClr val="C3151C"/>
          </a:solidFill>
        </p:grpSpPr>
        <p:sp>
          <p:nvSpPr>
            <p:cNvPr id="14764" name="Google Shape;14764;p13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4765" name="Google Shape;14765;p13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p>
          </p:txBody>
        </p:sp>
        <p:sp>
          <p:nvSpPr>
            <p:cNvPr id="14766" name="Google Shape;14766;p13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4767" name="Google Shape;14767;p13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768" name="Google Shape;14768;p138"/>
          <p:cNvGrpSpPr/>
          <p:nvPr/>
        </p:nvGrpSpPr>
        <p:grpSpPr>
          <a:xfrm>
            <a:off x="10109737" y="2101513"/>
            <a:ext cx="492177" cy="480548"/>
            <a:chOff x="7582302" y="1499934"/>
            <a:chExt cx="369133" cy="360411"/>
          </a:xfrm>
          <a:solidFill>
            <a:srgbClr val="C3151C"/>
          </a:solidFill>
        </p:grpSpPr>
        <p:sp>
          <p:nvSpPr>
            <p:cNvPr id="14769" name="Google Shape;14769;p13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4770" name="Google Shape;14770;p13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4771" name="Google Shape;14771;p13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4772" name="Google Shape;14772;p13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p>
          </p:txBody>
        </p:sp>
        <p:sp>
          <p:nvSpPr>
            <p:cNvPr id="14773" name="Google Shape;14773;p13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774" name="Google Shape;14774;p138"/>
          <p:cNvGrpSpPr/>
          <p:nvPr/>
        </p:nvGrpSpPr>
        <p:grpSpPr>
          <a:xfrm>
            <a:off x="8261452" y="5191136"/>
            <a:ext cx="461408" cy="460899"/>
            <a:chOff x="2238181" y="4120624"/>
            <a:chExt cx="346056" cy="345674"/>
          </a:xfrm>
          <a:solidFill>
            <a:srgbClr val="C3151C"/>
          </a:solidFill>
        </p:grpSpPr>
        <p:grpSp>
          <p:nvGrpSpPr>
            <p:cNvPr id="14775" name="Google Shape;14775;p138"/>
            <p:cNvGrpSpPr/>
            <p:nvPr/>
          </p:nvGrpSpPr>
          <p:grpSpPr>
            <a:xfrm>
              <a:off x="2309155" y="4177413"/>
              <a:ext cx="203862" cy="231903"/>
              <a:chOff x="1512725" y="258500"/>
              <a:chExt cx="4570900" cy="5199625"/>
            </a:xfrm>
            <a:grpFill/>
          </p:grpSpPr>
          <p:sp>
            <p:nvSpPr>
              <p:cNvPr id="14776" name="Google Shape;14776;p138"/>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p>
            </p:txBody>
          </p:sp>
          <p:sp>
            <p:nvSpPr>
              <p:cNvPr id="14777" name="Google Shape;14777;p138"/>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4778" name="Google Shape;14778;p138"/>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4779" name="Google Shape;14779;p138"/>
          <p:cNvSpPr txBox="1"/>
          <p:nvPr/>
        </p:nvSpPr>
        <p:spPr>
          <a:xfrm>
            <a:off x="1397800" y="959536"/>
            <a:ext cx="9396400" cy="643200"/>
          </a:xfrm>
          <a:prstGeom prst="rect">
            <a:avLst/>
          </a:prstGeom>
          <a:noFill/>
          <a:ln>
            <a:noFill/>
          </a:ln>
        </p:spPr>
        <p:txBody>
          <a:bodyPr spcFirstLastPara="1" wrap="square" lIns="121900" tIns="121900" rIns="121900" bIns="121900" anchor="t" anchorCtr="0">
            <a:noAutofit/>
          </a:bodyPr>
          <a:lstStyle/>
          <a:p>
            <a:pPr algn="ctr"/>
            <a:r>
              <a:rPr lang="en" sz="3200" dirty="0">
                <a:solidFill>
                  <a:srgbClr val="C3151C"/>
                </a:solidFill>
              </a:rPr>
              <a:t>SEO &amp; Marketing Icons</a:t>
            </a:r>
            <a:endParaRPr sz="3200" dirty="0">
              <a:solidFill>
                <a:srgbClr val="C3151C"/>
              </a:solidFill>
            </a:endParaRPr>
          </a:p>
        </p:txBody>
      </p:sp>
    </p:spTree>
    <p:extLst>
      <p:ext uri="{BB962C8B-B14F-4D97-AF65-F5344CB8AC3E}">
        <p14:creationId xmlns:p14="http://schemas.microsoft.com/office/powerpoint/2010/main" val="312358107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4783"/>
        <p:cNvGrpSpPr/>
        <p:nvPr/>
      </p:nvGrpSpPr>
      <p:grpSpPr>
        <a:xfrm>
          <a:off x="0" y="0"/>
          <a:ext cx="0" cy="0"/>
          <a:chOff x="0" y="0"/>
          <a:chExt cx="0" cy="0"/>
        </a:xfrm>
      </p:grpSpPr>
      <p:sp>
        <p:nvSpPr>
          <p:cNvPr id="14784" name="Google Shape;14784;p139"/>
          <p:cNvSpPr txBox="1"/>
          <p:nvPr/>
        </p:nvSpPr>
        <p:spPr>
          <a:xfrm>
            <a:off x="1397800" y="959536"/>
            <a:ext cx="9396400" cy="643200"/>
          </a:xfrm>
          <a:prstGeom prst="rect">
            <a:avLst/>
          </a:prstGeom>
          <a:noFill/>
          <a:ln>
            <a:noFill/>
          </a:ln>
        </p:spPr>
        <p:txBody>
          <a:bodyPr spcFirstLastPara="1" wrap="square" lIns="121900" tIns="121900" rIns="121900" bIns="121900" anchor="t" anchorCtr="0">
            <a:noAutofit/>
          </a:bodyPr>
          <a:lstStyle/>
          <a:p>
            <a:pPr algn="ctr"/>
            <a:r>
              <a:rPr lang="en" sz="3200" dirty="0">
                <a:solidFill>
                  <a:srgbClr val="C3151C"/>
                </a:solidFill>
              </a:rPr>
              <a:t>Premium infographics...</a:t>
            </a:r>
            <a:endParaRPr sz="3200" dirty="0">
              <a:solidFill>
                <a:srgbClr val="C3151C"/>
              </a:solidFill>
            </a:endParaRPr>
          </a:p>
          <a:p>
            <a:pPr algn="ctr"/>
            <a:endParaRPr sz="3200" dirty="0">
              <a:solidFill>
                <a:srgbClr val="FFFFFF"/>
              </a:solidFill>
            </a:endParaRPr>
          </a:p>
        </p:txBody>
      </p:sp>
      <p:sp>
        <p:nvSpPr>
          <p:cNvPr id="14785" name="Google Shape;14785;p139"/>
          <p:cNvSpPr/>
          <p:nvPr/>
        </p:nvSpPr>
        <p:spPr>
          <a:xfrm>
            <a:off x="2005714" y="3448224"/>
            <a:ext cx="2284249" cy="713301"/>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1C76BC"/>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786" name="Google Shape;14786;p139"/>
          <p:cNvSpPr/>
          <p:nvPr/>
        </p:nvSpPr>
        <p:spPr>
          <a:xfrm>
            <a:off x="3538430" y="3310440"/>
            <a:ext cx="917252" cy="988856"/>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3151C"/>
          </a:solidFill>
          <a:ln>
            <a:solidFill>
              <a:schemeClr val="bg1"/>
            </a:solidFill>
          </a:ln>
        </p:spPr>
        <p:txBody>
          <a:bodyPr spcFirstLastPara="1" wrap="square" lIns="121900" tIns="121900" rIns="121900" bIns="121900" anchor="ctr" anchorCtr="0">
            <a:noAutofit/>
          </a:bodyPr>
          <a:lstStyle/>
          <a:p>
            <a:endParaRPr sz="2400"/>
          </a:p>
        </p:txBody>
      </p:sp>
      <p:sp>
        <p:nvSpPr>
          <p:cNvPr id="14787" name="Google Shape;14787;p139"/>
          <p:cNvSpPr/>
          <p:nvPr/>
        </p:nvSpPr>
        <p:spPr>
          <a:xfrm>
            <a:off x="1840379" y="3310440"/>
            <a:ext cx="916733" cy="988856"/>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3151C"/>
          </a:solidFill>
          <a:ln>
            <a:solidFill>
              <a:schemeClr val="bg1"/>
            </a:solidFill>
          </a:ln>
        </p:spPr>
        <p:txBody>
          <a:bodyPr spcFirstLastPara="1" wrap="square" lIns="121900" tIns="121900" rIns="121900" bIns="121900" anchor="ctr" anchorCtr="0">
            <a:noAutofit/>
          </a:bodyPr>
          <a:lstStyle/>
          <a:p>
            <a:endParaRPr sz="2400"/>
          </a:p>
        </p:txBody>
      </p:sp>
      <p:sp>
        <p:nvSpPr>
          <p:cNvPr id="14788" name="Google Shape;14788;p139"/>
          <p:cNvSpPr/>
          <p:nvPr/>
        </p:nvSpPr>
        <p:spPr>
          <a:xfrm>
            <a:off x="266497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1C76BC"/>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789" name="Google Shape;14789;p139"/>
          <p:cNvSpPr/>
          <p:nvPr/>
        </p:nvSpPr>
        <p:spPr>
          <a:xfrm>
            <a:off x="3932017" y="4746451"/>
            <a:ext cx="966131" cy="784015"/>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1C76BC"/>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790" name="Google Shape;14790;p139"/>
          <p:cNvSpPr/>
          <p:nvPr/>
        </p:nvSpPr>
        <p:spPr>
          <a:xfrm>
            <a:off x="139793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1C76BC"/>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791" name="Google Shape;14791;p139"/>
          <p:cNvSpPr/>
          <p:nvPr/>
        </p:nvSpPr>
        <p:spPr>
          <a:xfrm>
            <a:off x="266497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1C76BC"/>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792" name="Google Shape;14792;p139"/>
          <p:cNvSpPr/>
          <p:nvPr/>
        </p:nvSpPr>
        <p:spPr>
          <a:xfrm>
            <a:off x="3932017" y="2079300"/>
            <a:ext cx="966131" cy="783995"/>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1C76BC"/>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793" name="Google Shape;14793;p139"/>
          <p:cNvSpPr/>
          <p:nvPr/>
        </p:nvSpPr>
        <p:spPr>
          <a:xfrm>
            <a:off x="139793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1C76BC"/>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794" name="Google Shape;14794;p139"/>
          <p:cNvSpPr/>
          <p:nvPr/>
        </p:nvSpPr>
        <p:spPr>
          <a:xfrm>
            <a:off x="1573666" y="2468715"/>
            <a:ext cx="604225" cy="5207"/>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795" name="Google Shape;14795;p139"/>
          <p:cNvSpPr/>
          <p:nvPr/>
        </p:nvSpPr>
        <p:spPr>
          <a:xfrm>
            <a:off x="2842780"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796" name="Google Shape;14796;p139"/>
          <p:cNvSpPr/>
          <p:nvPr/>
        </p:nvSpPr>
        <p:spPr>
          <a:xfrm>
            <a:off x="4116064"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797" name="Google Shape;14797;p139"/>
          <p:cNvSpPr/>
          <p:nvPr/>
        </p:nvSpPr>
        <p:spPr>
          <a:xfrm>
            <a:off x="4116064"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798" name="Google Shape;14798;p139"/>
          <p:cNvSpPr/>
          <p:nvPr/>
        </p:nvSpPr>
        <p:spPr>
          <a:xfrm>
            <a:off x="2842780"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799" name="Google Shape;14799;p139"/>
          <p:cNvSpPr/>
          <p:nvPr/>
        </p:nvSpPr>
        <p:spPr>
          <a:xfrm>
            <a:off x="1575222" y="5135864"/>
            <a:ext cx="604225" cy="5227"/>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00" name="Google Shape;14800;p139"/>
          <p:cNvSpPr txBox="1"/>
          <p:nvPr/>
        </p:nvSpPr>
        <p:spPr>
          <a:xfrm>
            <a:off x="2192417" y="3622983"/>
            <a:ext cx="1904800" cy="364000"/>
          </a:xfrm>
          <a:prstGeom prst="rect">
            <a:avLst/>
          </a:prstGeom>
          <a:solidFill>
            <a:srgbClr val="1C76BC"/>
          </a:solidFill>
          <a:ln>
            <a:solidFill>
              <a:schemeClr val="bg1"/>
            </a:solidFill>
          </a:ln>
        </p:spPr>
        <p:txBody>
          <a:bodyPr spcFirstLastPara="1" wrap="square" lIns="121900" tIns="121900" rIns="121900" bIns="121900" anchor="ctr" anchorCtr="0">
            <a:noAutofit/>
          </a:bodyPr>
          <a:lstStyle/>
          <a:p>
            <a:pPr algn="ctr"/>
            <a:r>
              <a:rPr lang="en" sz="1333" dirty="0">
                <a:solidFill>
                  <a:srgbClr val="FFFFFF"/>
                </a:solidFill>
              </a:rPr>
              <a:t>Add the title here</a:t>
            </a:r>
            <a:endParaRPr sz="1333" dirty="0">
              <a:solidFill>
                <a:srgbClr val="FFFFFF"/>
              </a:solidFill>
            </a:endParaRPr>
          </a:p>
        </p:txBody>
      </p:sp>
      <p:grpSp>
        <p:nvGrpSpPr>
          <p:cNvPr id="14801" name="Google Shape;14801;p139"/>
          <p:cNvGrpSpPr/>
          <p:nvPr/>
        </p:nvGrpSpPr>
        <p:grpSpPr>
          <a:xfrm>
            <a:off x="1748865" y="2160842"/>
            <a:ext cx="263657" cy="263657"/>
            <a:chOff x="2676100" y="832575"/>
            <a:chExt cx="483125" cy="483125"/>
          </a:xfrm>
          <a:solidFill>
            <a:srgbClr val="1C76BC"/>
          </a:solidFill>
        </p:grpSpPr>
        <p:sp>
          <p:nvSpPr>
            <p:cNvPr id="14802" name="Google Shape;14802;p139"/>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sp>
          <p:nvSpPr>
            <p:cNvPr id="14803" name="Google Shape;14803;p139"/>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sp>
          <p:nvSpPr>
            <p:cNvPr id="14804" name="Google Shape;14804;p139"/>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grpSp>
      <p:grpSp>
        <p:nvGrpSpPr>
          <p:cNvPr id="14805" name="Google Shape;14805;p139"/>
          <p:cNvGrpSpPr/>
          <p:nvPr/>
        </p:nvGrpSpPr>
        <p:grpSpPr>
          <a:xfrm>
            <a:off x="3011495" y="2151476"/>
            <a:ext cx="272525" cy="263657"/>
            <a:chOff x="3270550" y="832575"/>
            <a:chExt cx="499375" cy="483125"/>
          </a:xfrm>
          <a:solidFill>
            <a:srgbClr val="1C76BC"/>
          </a:solidFill>
        </p:grpSpPr>
        <p:sp>
          <p:nvSpPr>
            <p:cNvPr id="14806" name="Google Shape;14806;p139"/>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sp>
          <p:nvSpPr>
            <p:cNvPr id="14807" name="Google Shape;14807;p139"/>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sp>
          <p:nvSpPr>
            <p:cNvPr id="14808" name="Google Shape;14808;p139"/>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grpSp>
      <p:grpSp>
        <p:nvGrpSpPr>
          <p:cNvPr id="14809" name="Google Shape;14809;p139"/>
          <p:cNvGrpSpPr/>
          <p:nvPr/>
        </p:nvGrpSpPr>
        <p:grpSpPr>
          <a:xfrm>
            <a:off x="4282952" y="2160877"/>
            <a:ext cx="263699" cy="263657"/>
            <a:chOff x="3270475" y="1427025"/>
            <a:chExt cx="483200" cy="483125"/>
          </a:xfrm>
          <a:solidFill>
            <a:srgbClr val="1C76BC"/>
          </a:solidFill>
        </p:grpSpPr>
        <p:sp>
          <p:nvSpPr>
            <p:cNvPr id="14810" name="Google Shape;14810;p139"/>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sp>
          <p:nvSpPr>
            <p:cNvPr id="14811" name="Google Shape;14811;p139"/>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sp>
          <p:nvSpPr>
            <p:cNvPr id="14812" name="Google Shape;14812;p139"/>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grpSp>
      <p:sp>
        <p:nvSpPr>
          <p:cNvPr id="14813" name="Google Shape;14813;p139"/>
          <p:cNvSpPr/>
          <p:nvPr/>
        </p:nvSpPr>
        <p:spPr>
          <a:xfrm>
            <a:off x="4282911" y="4821240"/>
            <a:ext cx="263712" cy="2636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1C76BC"/>
          </a:solid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sp>
        <p:nvSpPr>
          <p:cNvPr id="14814" name="Google Shape;14814;p139"/>
          <p:cNvSpPr/>
          <p:nvPr/>
        </p:nvSpPr>
        <p:spPr>
          <a:xfrm>
            <a:off x="1746290" y="4821233"/>
            <a:ext cx="266263" cy="26367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1C76BC"/>
          </a:solid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grpSp>
        <p:nvGrpSpPr>
          <p:cNvPr id="14815" name="Google Shape;14815;p139"/>
          <p:cNvGrpSpPr/>
          <p:nvPr/>
        </p:nvGrpSpPr>
        <p:grpSpPr>
          <a:xfrm>
            <a:off x="3011477" y="4823704"/>
            <a:ext cx="272567" cy="258745"/>
            <a:chOff x="6222125" y="2025975"/>
            <a:chExt cx="499450" cy="474125"/>
          </a:xfrm>
          <a:solidFill>
            <a:srgbClr val="1C76BC"/>
          </a:solidFill>
        </p:grpSpPr>
        <p:sp>
          <p:nvSpPr>
            <p:cNvPr id="14816" name="Google Shape;14816;p139"/>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sp>
          <p:nvSpPr>
            <p:cNvPr id="14817" name="Google Shape;14817;p139"/>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sp>
          <p:nvSpPr>
            <p:cNvPr id="14818" name="Google Shape;14818;p139"/>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grpFill/>
            <a:ln>
              <a:solidFill>
                <a:schemeClr val="bg1"/>
              </a:solidFill>
            </a:ln>
          </p:spPr>
          <p:txBody>
            <a:bodyPr spcFirstLastPara="1" wrap="square" lIns="121900" tIns="121900" rIns="121900" bIns="121900" anchor="ctr" anchorCtr="0">
              <a:noAutofit/>
            </a:bodyPr>
            <a:lstStyle/>
            <a:p>
              <a:endParaRPr sz="2400">
                <a:solidFill>
                  <a:srgbClr val="435D74"/>
                </a:solidFill>
              </a:endParaRPr>
            </a:p>
          </p:txBody>
        </p:sp>
      </p:grpSp>
      <p:sp>
        <p:nvSpPr>
          <p:cNvPr id="14819" name="Google Shape;14819;p139"/>
          <p:cNvSpPr txBox="1"/>
          <p:nvPr/>
        </p:nvSpPr>
        <p:spPr>
          <a:xfrm>
            <a:off x="1397937" y="2547719"/>
            <a:ext cx="965600" cy="315600"/>
          </a:xfrm>
          <a:prstGeom prst="rect">
            <a:avLst/>
          </a:prstGeom>
          <a:solidFill>
            <a:srgbClr val="1C76BC"/>
          </a:solidFill>
          <a:ln>
            <a:solidFill>
              <a:schemeClr val="bg1"/>
            </a:solidFill>
          </a:ln>
        </p:spPr>
        <p:txBody>
          <a:bodyPr spcFirstLastPara="1" wrap="square" lIns="121900" tIns="121900" rIns="121900" bIns="121900" anchor="ctr" anchorCtr="0">
            <a:noAutofit/>
          </a:bodyPr>
          <a:lstStyle/>
          <a:p>
            <a:pPr algn="ctr"/>
            <a:r>
              <a:rPr lang="en" sz="1200" dirty="0">
                <a:solidFill>
                  <a:srgbClr val="FFFFFF"/>
                </a:solidFill>
              </a:rPr>
              <a:t>Text 1</a:t>
            </a:r>
            <a:endParaRPr sz="1200" dirty="0">
              <a:solidFill>
                <a:srgbClr val="FFFFFF"/>
              </a:solidFill>
            </a:endParaRPr>
          </a:p>
        </p:txBody>
      </p:sp>
      <p:sp>
        <p:nvSpPr>
          <p:cNvPr id="14820" name="Google Shape;14820;p139"/>
          <p:cNvSpPr txBox="1"/>
          <p:nvPr/>
        </p:nvSpPr>
        <p:spPr>
          <a:xfrm>
            <a:off x="2664981" y="2546447"/>
            <a:ext cx="965600" cy="315600"/>
          </a:xfrm>
          <a:prstGeom prst="rect">
            <a:avLst/>
          </a:prstGeom>
          <a:solidFill>
            <a:srgbClr val="1C76BC"/>
          </a:solidFill>
          <a:ln>
            <a:solidFill>
              <a:schemeClr val="bg1"/>
            </a:solidFill>
          </a:ln>
        </p:spPr>
        <p:txBody>
          <a:bodyPr spcFirstLastPara="1" wrap="square" lIns="121900" tIns="121900" rIns="121900" bIns="121900" anchor="ctr" anchorCtr="0">
            <a:noAutofit/>
          </a:bodyPr>
          <a:lstStyle/>
          <a:p>
            <a:pPr algn="ctr"/>
            <a:r>
              <a:rPr lang="en" sz="1200">
                <a:solidFill>
                  <a:srgbClr val="FFFFFF"/>
                </a:solidFill>
              </a:rPr>
              <a:t>Text 2</a:t>
            </a:r>
            <a:endParaRPr sz="1200">
              <a:solidFill>
                <a:srgbClr val="FFFFFF"/>
              </a:solidFill>
            </a:endParaRPr>
          </a:p>
        </p:txBody>
      </p:sp>
      <p:sp>
        <p:nvSpPr>
          <p:cNvPr id="14821" name="Google Shape;14821;p139"/>
          <p:cNvSpPr txBox="1"/>
          <p:nvPr/>
        </p:nvSpPr>
        <p:spPr>
          <a:xfrm>
            <a:off x="3932025" y="2546447"/>
            <a:ext cx="965600" cy="315600"/>
          </a:xfrm>
          <a:prstGeom prst="rect">
            <a:avLst/>
          </a:prstGeom>
          <a:solidFill>
            <a:srgbClr val="1C76BC"/>
          </a:solidFill>
          <a:ln>
            <a:solidFill>
              <a:schemeClr val="bg1"/>
            </a:solidFill>
          </a:ln>
        </p:spPr>
        <p:txBody>
          <a:bodyPr spcFirstLastPara="1" wrap="square" lIns="121900" tIns="121900" rIns="121900" bIns="121900" anchor="ctr" anchorCtr="0">
            <a:noAutofit/>
          </a:bodyPr>
          <a:lstStyle/>
          <a:p>
            <a:pPr algn="ctr"/>
            <a:r>
              <a:rPr lang="en" sz="1200">
                <a:solidFill>
                  <a:srgbClr val="FFFFFF"/>
                </a:solidFill>
              </a:rPr>
              <a:t>Text 3</a:t>
            </a:r>
            <a:endParaRPr sz="1200">
              <a:solidFill>
                <a:srgbClr val="FFFFFF"/>
              </a:solidFill>
            </a:endParaRPr>
          </a:p>
        </p:txBody>
      </p:sp>
      <p:sp>
        <p:nvSpPr>
          <p:cNvPr id="14822" name="Google Shape;14822;p139"/>
          <p:cNvSpPr txBox="1"/>
          <p:nvPr/>
        </p:nvSpPr>
        <p:spPr>
          <a:xfrm>
            <a:off x="1397800" y="5230877"/>
            <a:ext cx="965600" cy="315600"/>
          </a:xfrm>
          <a:prstGeom prst="rect">
            <a:avLst/>
          </a:prstGeom>
          <a:solidFill>
            <a:srgbClr val="1C76BC"/>
          </a:solidFill>
          <a:ln>
            <a:solidFill>
              <a:schemeClr val="bg1"/>
            </a:solidFill>
          </a:ln>
        </p:spPr>
        <p:txBody>
          <a:bodyPr spcFirstLastPara="1" wrap="square" lIns="121900" tIns="121900" rIns="121900" bIns="121900" anchor="ctr" anchorCtr="0">
            <a:noAutofit/>
          </a:bodyPr>
          <a:lstStyle/>
          <a:p>
            <a:pPr algn="ctr"/>
            <a:r>
              <a:rPr lang="en" sz="1200">
                <a:solidFill>
                  <a:srgbClr val="FFFFFF"/>
                </a:solidFill>
              </a:rPr>
              <a:t>Text 4</a:t>
            </a:r>
            <a:endParaRPr sz="1200">
              <a:solidFill>
                <a:srgbClr val="FFFFFF"/>
              </a:solidFill>
            </a:endParaRPr>
          </a:p>
        </p:txBody>
      </p:sp>
      <p:sp>
        <p:nvSpPr>
          <p:cNvPr id="14823" name="Google Shape;14823;p139"/>
          <p:cNvSpPr txBox="1"/>
          <p:nvPr/>
        </p:nvSpPr>
        <p:spPr>
          <a:xfrm>
            <a:off x="2664912" y="5230877"/>
            <a:ext cx="965600" cy="315600"/>
          </a:xfrm>
          <a:prstGeom prst="rect">
            <a:avLst/>
          </a:prstGeom>
          <a:solidFill>
            <a:srgbClr val="1C76BC"/>
          </a:solidFill>
          <a:ln>
            <a:solidFill>
              <a:schemeClr val="bg1"/>
            </a:solidFill>
          </a:ln>
        </p:spPr>
        <p:txBody>
          <a:bodyPr spcFirstLastPara="1" wrap="square" lIns="121900" tIns="121900" rIns="121900" bIns="121900" anchor="ctr" anchorCtr="0">
            <a:noAutofit/>
          </a:bodyPr>
          <a:lstStyle/>
          <a:p>
            <a:pPr algn="ctr"/>
            <a:r>
              <a:rPr lang="en" sz="1200">
                <a:solidFill>
                  <a:srgbClr val="FFFFFF"/>
                </a:solidFill>
              </a:rPr>
              <a:t>Text 5</a:t>
            </a:r>
            <a:endParaRPr sz="1200">
              <a:solidFill>
                <a:srgbClr val="FFFFFF"/>
              </a:solidFill>
            </a:endParaRPr>
          </a:p>
        </p:txBody>
      </p:sp>
      <p:sp>
        <p:nvSpPr>
          <p:cNvPr id="14824" name="Google Shape;14824;p139"/>
          <p:cNvSpPr txBox="1"/>
          <p:nvPr/>
        </p:nvSpPr>
        <p:spPr>
          <a:xfrm>
            <a:off x="3932025" y="5230877"/>
            <a:ext cx="965600" cy="315600"/>
          </a:xfrm>
          <a:prstGeom prst="rect">
            <a:avLst/>
          </a:prstGeom>
          <a:solidFill>
            <a:srgbClr val="1C76BC"/>
          </a:solidFill>
          <a:ln>
            <a:solidFill>
              <a:schemeClr val="bg1"/>
            </a:solidFill>
          </a:ln>
        </p:spPr>
        <p:txBody>
          <a:bodyPr spcFirstLastPara="1" wrap="square" lIns="121900" tIns="121900" rIns="121900" bIns="121900" anchor="ctr" anchorCtr="0">
            <a:noAutofit/>
          </a:bodyPr>
          <a:lstStyle/>
          <a:p>
            <a:pPr algn="ctr"/>
            <a:r>
              <a:rPr lang="en" sz="1200">
                <a:solidFill>
                  <a:srgbClr val="FFFFFF"/>
                </a:solidFill>
              </a:rPr>
              <a:t>Text 6</a:t>
            </a:r>
            <a:endParaRPr sz="1200">
              <a:solidFill>
                <a:srgbClr val="FFFFFF"/>
              </a:solidFill>
            </a:endParaRPr>
          </a:p>
        </p:txBody>
      </p:sp>
      <p:sp>
        <p:nvSpPr>
          <p:cNvPr id="14825" name="Google Shape;14825;p139"/>
          <p:cNvSpPr/>
          <p:nvPr/>
        </p:nvSpPr>
        <p:spPr>
          <a:xfrm>
            <a:off x="1833049" y="2923235"/>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26" name="Google Shape;14826;p139"/>
          <p:cNvSpPr/>
          <p:nvPr/>
        </p:nvSpPr>
        <p:spPr>
          <a:xfrm>
            <a:off x="3102173" y="2923235"/>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27" name="Google Shape;14827;p139"/>
          <p:cNvSpPr/>
          <p:nvPr/>
        </p:nvSpPr>
        <p:spPr>
          <a:xfrm>
            <a:off x="4371313" y="2923235"/>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28" name="Google Shape;14828;p139"/>
          <p:cNvSpPr/>
          <p:nvPr/>
        </p:nvSpPr>
        <p:spPr>
          <a:xfrm>
            <a:off x="1833032" y="4606047"/>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29" name="Google Shape;14829;p139"/>
          <p:cNvSpPr/>
          <p:nvPr/>
        </p:nvSpPr>
        <p:spPr>
          <a:xfrm>
            <a:off x="3102156" y="4606047"/>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30" name="Google Shape;14830;p139"/>
          <p:cNvSpPr/>
          <p:nvPr/>
        </p:nvSpPr>
        <p:spPr>
          <a:xfrm>
            <a:off x="4371296" y="4606047"/>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31" name="Google Shape;14831;p139"/>
          <p:cNvSpPr/>
          <p:nvPr/>
        </p:nvSpPr>
        <p:spPr>
          <a:xfrm>
            <a:off x="2934305" y="3277607"/>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32" name="Google Shape;14832;p139"/>
          <p:cNvSpPr/>
          <p:nvPr/>
        </p:nvSpPr>
        <p:spPr>
          <a:xfrm>
            <a:off x="3105043" y="3277607"/>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33" name="Google Shape;14833;p139"/>
          <p:cNvSpPr/>
          <p:nvPr/>
        </p:nvSpPr>
        <p:spPr>
          <a:xfrm>
            <a:off x="3275781" y="3277607"/>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34" name="Google Shape;14834;p139"/>
          <p:cNvSpPr/>
          <p:nvPr/>
        </p:nvSpPr>
        <p:spPr>
          <a:xfrm>
            <a:off x="2934305" y="4249224"/>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35" name="Google Shape;14835;p139"/>
          <p:cNvSpPr/>
          <p:nvPr/>
        </p:nvSpPr>
        <p:spPr>
          <a:xfrm>
            <a:off x="3105043" y="4249224"/>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36" name="Google Shape;14836;p139"/>
          <p:cNvSpPr/>
          <p:nvPr/>
        </p:nvSpPr>
        <p:spPr>
          <a:xfrm>
            <a:off x="3275781" y="4249224"/>
            <a:ext cx="85200" cy="852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cxnSp>
        <p:nvCxnSpPr>
          <p:cNvPr id="14837" name="Google Shape;14837;p139"/>
          <p:cNvCxnSpPr>
            <a:stCxn id="14825" idx="4"/>
            <a:endCxn id="14831" idx="0"/>
          </p:cNvCxnSpPr>
          <p:nvPr/>
        </p:nvCxnSpPr>
        <p:spPr>
          <a:xfrm rot="-5400000" flipH="1">
            <a:off x="2291649" y="2592435"/>
            <a:ext cx="269200" cy="1101200"/>
          </a:xfrm>
          <a:prstGeom prst="curvedConnector3">
            <a:avLst>
              <a:gd name="adj1" fmla="val 49995"/>
            </a:avLst>
          </a:prstGeom>
          <a:noFill/>
          <a:ln w="19050" cap="flat" cmpd="sng">
            <a:solidFill>
              <a:srgbClr val="C3151C"/>
            </a:solidFill>
            <a:prstDash val="solid"/>
            <a:round/>
            <a:headEnd type="none" w="med" len="med"/>
            <a:tailEnd type="none" w="med" len="med"/>
          </a:ln>
        </p:spPr>
      </p:cxnSp>
      <p:cxnSp>
        <p:nvCxnSpPr>
          <p:cNvPr id="14838" name="Google Shape;14838;p139"/>
          <p:cNvCxnSpPr>
            <a:stCxn id="14827" idx="4"/>
            <a:endCxn id="14833" idx="0"/>
          </p:cNvCxnSpPr>
          <p:nvPr/>
        </p:nvCxnSpPr>
        <p:spPr>
          <a:xfrm rot="5400000">
            <a:off x="3731513" y="2595235"/>
            <a:ext cx="269200" cy="1095600"/>
          </a:xfrm>
          <a:prstGeom prst="curvedConnector3">
            <a:avLst>
              <a:gd name="adj1" fmla="val 49995"/>
            </a:avLst>
          </a:prstGeom>
          <a:noFill/>
          <a:ln w="19050" cap="flat" cmpd="sng">
            <a:solidFill>
              <a:srgbClr val="C3151C"/>
            </a:solidFill>
            <a:prstDash val="solid"/>
            <a:round/>
            <a:headEnd type="none" w="med" len="med"/>
            <a:tailEnd type="none" w="med" len="med"/>
          </a:ln>
        </p:spPr>
      </p:cxnSp>
      <p:cxnSp>
        <p:nvCxnSpPr>
          <p:cNvPr id="14839" name="Google Shape;14839;p139"/>
          <p:cNvCxnSpPr>
            <a:stCxn id="14826" idx="4"/>
            <a:endCxn id="14832" idx="0"/>
          </p:cNvCxnSpPr>
          <p:nvPr/>
        </p:nvCxnSpPr>
        <p:spPr>
          <a:xfrm rot="-5400000" flipH="1">
            <a:off x="3011573" y="3141635"/>
            <a:ext cx="269200" cy="2800"/>
          </a:xfrm>
          <a:prstGeom prst="curvedConnector3">
            <a:avLst>
              <a:gd name="adj1" fmla="val 49995"/>
            </a:avLst>
          </a:prstGeom>
          <a:noFill/>
          <a:ln w="19050" cap="flat" cmpd="sng">
            <a:solidFill>
              <a:srgbClr val="C3151C"/>
            </a:solidFill>
            <a:prstDash val="solid"/>
            <a:round/>
            <a:headEnd type="none" w="med" len="med"/>
            <a:tailEnd type="none" w="med" len="med"/>
          </a:ln>
        </p:spPr>
      </p:cxnSp>
      <p:cxnSp>
        <p:nvCxnSpPr>
          <p:cNvPr id="14840" name="Google Shape;14840;p139"/>
          <p:cNvCxnSpPr>
            <a:stCxn id="14828" idx="0"/>
            <a:endCxn id="14834" idx="4"/>
          </p:cNvCxnSpPr>
          <p:nvPr/>
        </p:nvCxnSpPr>
        <p:spPr>
          <a:xfrm rot="-5400000">
            <a:off x="2290432" y="3919647"/>
            <a:ext cx="271600" cy="1101200"/>
          </a:xfrm>
          <a:prstGeom prst="curvedConnector3">
            <a:avLst>
              <a:gd name="adj1" fmla="val 50004"/>
            </a:avLst>
          </a:prstGeom>
          <a:noFill/>
          <a:ln w="19050" cap="flat" cmpd="sng">
            <a:solidFill>
              <a:srgbClr val="C3151C"/>
            </a:solidFill>
            <a:prstDash val="solid"/>
            <a:round/>
            <a:headEnd type="none" w="med" len="med"/>
            <a:tailEnd type="none" w="med" len="med"/>
          </a:ln>
        </p:spPr>
      </p:cxnSp>
      <p:cxnSp>
        <p:nvCxnSpPr>
          <p:cNvPr id="14841" name="Google Shape;14841;p139"/>
          <p:cNvCxnSpPr>
            <a:stCxn id="14830" idx="0"/>
            <a:endCxn id="14836" idx="4"/>
          </p:cNvCxnSpPr>
          <p:nvPr/>
        </p:nvCxnSpPr>
        <p:spPr>
          <a:xfrm rot="5400000" flipH="1">
            <a:off x="3730296" y="3922447"/>
            <a:ext cx="271600" cy="1095600"/>
          </a:xfrm>
          <a:prstGeom prst="curvedConnector3">
            <a:avLst>
              <a:gd name="adj1" fmla="val 50004"/>
            </a:avLst>
          </a:prstGeom>
          <a:noFill/>
          <a:ln w="19050" cap="flat" cmpd="sng">
            <a:solidFill>
              <a:srgbClr val="C3151C"/>
            </a:solidFill>
            <a:prstDash val="solid"/>
            <a:round/>
            <a:headEnd type="none" w="med" len="med"/>
            <a:tailEnd type="none" w="med" len="med"/>
          </a:ln>
        </p:spPr>
      </p:cxnSp>
      <p:cxnSp>
        <p:nvCxnSpPr>
          <p:cNvPr id="14842" name="Google Shape;14842;p139"/>
          <p:cNvCxnSpPr>
            <a:stCxn id="14829" idx="0"/>
            <a:endCxn id="14835" idx="4"/>
          </p:cNvCxnSpPr>
          <p:nvPr/>
        </p:nvCxnSpPr>
        <p:spPr>
          <a:xfrm rot="-5400000">
            <a:off x="3010356" y="4468847"/>
            <a:ext cx="271600" cy="2800"/>
          </a:xfrm>
          <a:prstGeom prst="curvedConnector3">
            <a:avLst>
              <a:gd name="adj1" fmla="val 50004"/>
            </a:avLst>
          </a:prstGeom>
          <a:noFill/>
          <a:ln w="19050" cap="flat" cmpd="sng">
            <a:solidFill>
              <a:srgbClr val="C3151C"/>
            </a:solidFill>
            <a:prstDash val="solid"/>
            <a:round/>
            <a:headEnd type="none" w="med" len="med"/>
            <a:tailEnd type="none" w="med" len="med"/>
          </a:ln>
        </p:spPr>
      </p:cxnSp>
      <p:sp>
        <p:nvSpPr>
          <p:cNvPr id="14843" name="Google Shape;14843;p139"/>
          <p:cNvSpPr/>
          <p:nvPr/>
        </p:nvSpPr>
        <p:spPr>
          <a:xfrm>
            <a:off x="5652965" y="3611092"/>
            <a:ext cx="1038848" cy="336312"/>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1C76B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844" name="Google Shape;14844;p139"/>
          <p:cNvSpPr/>
          <p:nvPr/>
        </p:nvSpPr>
        <p:spPr>
          <a:xfrm>
            <a:off x="6691790" y="3611092"/>
            <a:ext cx="1038825" cy="336312"/>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1C76B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845" name="Google Shape;14845;p139"/>
          <p:cNvSpPr/>
          <p:nvPr/>
        </p:nvSpPr>
        <p:spPr>
          <a:xfrm>
            <a:off x="7730591" y="3611092"/>
            <a:ext cx="1038309" cy="336312"/>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1C76B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846" name="Google Shape;14846;p139"/>
          <p:cNvSpPr/>
          <p:nvPr/>
        </p:nvSpPr>
        <p:spPr>
          <a:xfrm>
            <a:off x="8768877" y="3611092"/>
            <a:ext cx="1038848" cy="336312"/>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1C76B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847" name="Google Shape;14847;p139"/>
          <p:cNvSpPr/>
          <p:nvPr/>
        </p:nvSpPr>
        <p:spPr>
          <a:xfrm>
            <a:off x="9807702" y="3611092"/>
            <a:ext cx="1038825" cy="336312"/>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1C76B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848" name="Google Shape;14848;p139"/>
          <p:cNvSpPr/>
          <p:nvPr/>
        </p:nvSpPr>
        <p:spPr>
          <a:xfrm>
            <a:off x="5905868" y="2216467"/>
            <a:ext cx="457129" cy="515407"/>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1C76B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849" name="Google Shape;14849;p139"/>
          <p:cNvSpPr/>
          <p:nvPr/>
        </p:nvSpPr>
        <p:spPr>
          <a:xfrm>
            <a:off x="6992265" y="4877779"/>
            <a:ext cx="457129" cy="515571"/>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1C76B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850" name="Google Shape;14850;p139"/>
          <p:cNvSpPr/>
          <p:nvPr/>
        </p:nvSpPr>
        <p:spPr>
          <a:xfrm>
            <a:off x="8009681" y="2216467"/>
            <a:ext cx="457153" cy="515407"/>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1C76B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851" name="Google Shape;14851;p139"/>
          <p:cNvSpPr/>
          <p:nvPr/>
        </p:nvSpPr>
        <p:spPr>
          <a:xfrm>
            <a:off x="9061341" y="4877919"/>
            <a:ext cx="457668" cy="515548"/>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1C76B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852" name="Google Shape;14852;p139"/>
          <p:cNvSpPr/>
          <p:nvPr/>
        </p:nvSpPr>
        <p:spPr>
          <a:xfrm>
            <a:off x="10113517" y="2216467"/>
            <a:ext cx="457129" cy="515407"/>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1C76B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853" name="Google Shape;14853;p139"/>
          <p:cNvSpPr/>
          <p:nvPr/>
        </p:nvSpPr>
        <p:spPr>
          <a:xfrm>
            <a:off x="6093017" y="3439176"/>
            <a:ext cx="82800" cy="828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54" name="Google Shape;14854;p139"/>
          <p:cNvSpPr/>
          <p:nvPr/>
        </p:nvSpPr>
        <p:spPr>
          <a:xfrm>
            <a:off x="8196833" y="3439176"/>
            <a:ext cx="82800" cy="828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55" name="Google Shape;14855;p139"/>
          <p:cNvSpPr/>
          <p:nvPr/>
        </p:nvSpPr>
        <p:spPr>
          <a:xfrm>
            <a:off x="10300633" y="3439176"/>
            <a:ext cx="82800" cy="828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56" name="Google Shape;14856;p139"/>
          <p:cNvSpPr/>
          <p:nvPr/>
        </p:nvSpPr>
        <p:spPr>
          <a:xfrm>
            <a:off x="7179417" y="3999627"/>
            <a:ext cx="82800" cy="828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57" name="Google Shape;14857;p139"/>
          <p:cNvSpPr/>
          <p:nvPr/>
        </p:nvSpPr>
        <p:spPr>
          <a:xfrm>
            <a:off x="9248751" y="3999693"/>
            <a:ext cx="82800" cy="828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58" name="Google Shape;14858;p139"/>
          <p:cNvSpPr txBox="1"/>
          <p:nvPr/>
        </p:nvSpPr>
        <p:spPr>
          <a:xfrm>
            <a:off x="5813177" y="3626545"/>
            <a:ext cx="718400" cy="306000"/>
          </a:xfrm>
          <a:prstGeom prst="rect">
            <a:avLst/>
          </a:prstGeom>
          <a:solidFill>
            <a:srgbClr val="1C76BC"/>
          </a:solidFill>
          <a:ln>
            <a:noFill/>
          </a:ln>
        </p:spPr>
        <p:txBody>
          <a:bodyPr spcFirstLastPara="1" wrap="square" lIns="121900" tIns="121900" rIns="121900" bIns="121900" anchor="ctr" anchorCtr="0">
            <a:noAutofit/>
          </a:bodyPr>
          <a:lstStyle/>
          <a:p>
            <a:pPr algn="ctr"/>
            <a:r>
              <a:rPr lang="en" sz="1200" b="1">
                <a:solidFill>
                  <a:srgbClr val="FFFFFF"/>
                </a:solidFill>
              </a:rPr>
              <a:t>2016</a:t>
            </a:r>
            <a:endParaRPr sz="1200" b="1">
              <a:solidFill>
                <a:srgbClr val="FFFFFF"/>
              </a:solidFill>
            </a:endParaRPr>
          </a:p>
        </p:txBody>
      </p:sp>
      <p:sp>
        <p:nvSpPr>
          <p:cNvPr id="14859" name="Google Shape;14859;p139"/>
          <p:cNvSpPr/>
          <p:nvPr/>
        </p:nvSpPr>
        <p:spPr>
          <a:xfrm>
            <a:off x="6093017" y="2767009"/>
            <a:ext cx="82800" cy="828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60" name="Google Shape;14860;p139"/>
          <p:cNvSpPr/>
          <p:nvPr/>
        </p:nvSpPr>
        <p:spPr>
          <a:xfrm>
            <a:off x="8204067" y="2767009"/>
            <a:ext cx="82800" cy="828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61" name="Google Shape;14861;p139"/>
          <p:cNvSpPr/>
          <p:nvPr/>
        </p:nvSpPr>
        <p:spPr>
          <a:xfrm>
            <a:off x="10300633" y="2767009"/>
            <a:ext cx="82800" cy="828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62" name="Google Shape;14862;p139"/>
          <p:cNvSpPr/>
          <p:nvPr/>
        </p:nvSpPr>
        <p:spPr>
          <a:xfrm>
            <a:off x="7178888" y="4759463"/>
            <a:ext cx="82800" cy="828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sp>
        <p:nvSpPr>
          <p:cNvPr id="14863" name="Google Shape;14863;p139"/>
          <p:cNvSpPr/>
          <p:nvPr/>
        </p:nvSpPr>
        <p:spPr>
          <a:xfrm>
            <a:off x="9248755" y="4759463"/>
            <a:ext cx="82800" cy="82800"/>
          </a:xfrm>
          <a:prstGeom prst="ellipse">
            <a:avLst/>
          </a:prstGeom>
          <a:solidFill>
            <a:srgbClr val="1C76BC"/>
          </a:solidFill>
          <a:ln>
            <a:solidFill>
              <a:schemeClr val="bg1"/>
            </a:solidFill>
          </a:ln>
        </p:spPr>
        <p:txBody>
          <a:bodyPr spcFirstLastPara="1" wrap="square" lIns="121900" tIns="121900" rIns="121900" bIns="121900" anchor="ctr" anchorCtr="0">
            <a:noAutofit/>
          </a:bodyPr>
          <a:lstStyle/>
          <a:p>
            <a:endParaRPr sz="2400"/>
          </a:p>
        </p:txBody>
      </p:sp>
      <p:cxnSp>
        <p:nvCxnSpPr>
          <p:cNvPr id="14864" name="Google Shape;14864;p139"/>
          <p:cNvCxnSpPr>
            <a:stCxn id="14853" idx="0"/>
            <a:endCxn id="14859" idx="4"/>
          </p:cNvCxnSpPr>
          <p:nvPr/>
        </p:nvCxnSpPr>
        <p:spPr>
          <a:xfrm rot="10800000">
            <a:off x="6134417" y="2849976"/>
            <a:ext cx="0" cy="589200"/>
          </a:xfrm>
          <a:prstGeom prst="straightConnector1">
            <a:avLst/>
          </a:prstGeom>
          <a:noFill/>
          <a:ln w="9525" cap="flat" cmpd="sng">
            <a:solidFill>
              <a:srgbClr val="C3151C"/>
            </a:solidFill>
            <a:prstDash val="dash"/>
            <a:round/>
            <a:headEnd type="none" w="med" len="med"/>
            <a:tailEnd type="none" w="med" len="med"/>
          </a:ln>
        </p:spPr>
      </p:cxnSp>
      <p:cxnSp>
        <p:nvCxnSpPr>
          <p:cNvPr id="14865" name="Google Shape;14865;p139"/>
          <p:cNvCxnSpPr>
            <a:stCxn id="14854" idx="0"/>
            <a:endCxn id="14860" idx="4"/>
          </p:cNvCxnSpPr>
          <p:nvPr/>
        </p:nvCxnSpPr>
        <p:spPr>
          <a:xfrm rot="10800000" flipH="1">
            <a:off x="8238233" y="2849976"/>
            <a:ext cx="7200" cy="589200"/>
          </a:xfrm>
          <a:prstGeom prst="straightConnector1">
            <a:avLst/>
          </a:prstGeom>
          <a:noFill/>
          <a:ln w="9525" cap="flat" cmpd="sng">
            <a:solidFill>
              <a:srgbClr val="C3151C"/>
            </a:solidFill>
            <a:prstDash val="dash"/>
            <a:round/>
            <a:headEnd type="none" w="med" len="med"/>
            <a:tailEnd type="none" w="med" len="med"/>
          </a:ln>
        </p:spPr>
      </p:cxnSp>
      <p:cxnSp>
        <p:nvCxnSpPr>
          <p:cNvPr id="14866" name="Google Shape;14866;p139"/>
          <p:cNvCxnSpPr>
            <a:stCxn id="14855" idx="0"/>
            <a:endCxn id="14861" idx="4"/>
          </p:cNvCxnSpPr>
          <p:nvPr/>
        </p:nvCxnSpPr>
        <p:spPr>
          <a:xfrm rot="10800000">
            <a:off x="10342033" y="2849976"/>
            <a:ext cx="0" cy="589200"/>
          </a:xfrm>
          <a:prstGeom prst="straightConnector1">
            <a:avLst/>
          </a:prstGeom>
          <a:noFill/>
          <a:ln w="9525" cap="flat" cmpd="sng">
            <a:solidFill>
              <a:srgbClr val="C3151C"/>
            </a:solidFill>
            <a:prstDash val="dash"/>
            <a:round/>
            <a:headEnd type="none" w="med" len="med"/>
            <a:tailEnd type="none" w="med" len="med"/>
          </a:ln>
        </p:spPr>
      </p:cxnSp>
      <p:cxnSp>
        <p:nvCxnSpPr>
          <p:cNvPr id="14867" name="Google Shape;14867;p139"/>
          <p:cNvCxnSpPr>
            <a:stCxn id="14856" idx="4"/>
            <a:endCxn id="14862" idx="0"/>
          </p:cNvCxnSpPr>
          <p:nvPr/>
        </p:nvCxnSpPr>
        <p:spPr>
          <a:xfrm flipH="1">
            <a:off x="7220417" y="4082427"/>
            <a:ext cx="400" cy="677200"/>
          </a:xfrm>
          <a:prstGeom prst="straightConnector1">
            <a:avLst/>
          </a:prstGeom>
          <a:noFill/>
          <a:ln w="9525" cap="flat" cmpd="sng">
            <a:solidFill>
              <a:srgbClr val="C3151C"/>
            </a:solidFill>
            <a:prstDash val="dash"/>
            <a:round/>
            <a:headEnd type="none" w="med" len="med"/>
            <a:tailEnd type="none" w="med" len="med"/>
          </a:ln>
        </p:spPr>
      </p:cxnSp>
      <p:cxnSp>
        <p:nvCxnSpPr>
          <p:cNvPr id="14868" name="Google Shape;14868;p139"/>
          <p:cNvCxnSpPr>
            <a:stCxn id="14857" idx="4"/>
            <a:endCxn id="14863" idx="0"/>
          </p:cNvCxnSpPr>
          <p:nvPr/>
        </p:nvCxnSpPr>
        <p:spPr>
          <a:xfrm>
            <a:off x="9290151" y="4082493"/>
            <a:ext cx="0" cy="676800"/>
          </a:xfrm>
          <a:prstGeom prst="straightConnector1">
            <a:avLst/>
          </a:prstGeom>
          <a:noFill/>
          <a:ln w="9525" cap="flat" cmpd="sng">
            <a:solidFill>
              <a:srgbClr val="C3151C"/>
            </a:solidFill>
            <a:prstDash val="dash"/>
            <a:round/>
            <a:headEnd type="none" w="med" len="med"/>
            <a:tailEnd type="none" w="med" len="med"/>
          </a:ln>
        </p:spPr>
      </p:cxnSp>
      <p:sp>
        <p:nvSpPr>
          <p:cNvPr id="14869" name="Google Shape;14869;p139"/>
          <p:cNvSpPr txBox="1"/>
          <p:nvPr/>
        </p:nvSpPr>
        <p:spPr>
          <a:xfrm>
            <a:off x="6851996" y="3626545"/>
            <a:ext cx="718400" cy="306000"/>
          </a:xfrm>
          <a:prstGeom prst="rect">
            <a:avLst/>
          </a:prstGeom>
          <a:solidFill>
            <a:srgbClr val="1C76BC"/>
          </a:solidFill>
          <a:ln>
            <a:noFill/>
          </a:ln>
        </p:spPr>
        <p:txBody>
          <a:bodyPr spcFirstLastPara="1" wrap="square" lIns="121900" tIns="121900" rIns="121900" bIns="121900" anchor="ctr" anchorCtr="0">
            <a:noAutofit/>
          </a:bodyPr>
          <a:lstStyle/>
          <a:p>
            <a:pPr algn="ctr"/>
            <a:r>
              <a:rPr lang="en" sz="1200" b="1">
                <a:solidFill>
                  <a:srgbClr val="FFFFFF"/>
                </a:solidFill>
              </a:rPr>
              <a:t>2017</a:t>
            </a:r>
            <a:endParaRPr sz="1200" b="1">
              <a:solidFill>
                <a:srgbClr val="FFFFFF"/>
              </a:solidFill>
            </a:endParaRPr>
          </a:p>
        </p:txBody>
      </p:sp>
      <p:sp>
        <p:nvSpPr>
          <p:cNvPr id="14870" name="Google Shape;14870;p139"/>
          <p:cNvSpPr txBox="1"/>
          <p:nvPr/>
        </p:nvSpPr>
        <p:spPr>
          <a:xfrm>
            <a:off x="7872896" y="3626545"/>
            <a:ext cx="718400" cy="306000"/>
          </a:xfrm>
          <a:prstGeom prst="rect">
            <a:avLst/>
          </a:prstGeom>
          <a:solidFill>
            <a:srgbClr val="1C76BC"/>
          </a:solidFill>
          <a:ln>
            <a:noFill/>
          </a:ln>
        </p:spPr>
        <p:txBody>
          <a:bodyPr spcFirstLastPara="1" wrap="square" lIns="121900" tIns="121900" rIns="121900" bIns="121900" anchor="ctr" anchorCtr="0">
            <a:noAutofit/>
          </a:bodyPr>
          <a:lstStyle/>
          <a:p>
            <a:pPr algn="ctr"/>
            <a:r>
              <a:rPr lang="en" sz="1200" b="1">
                <a:solidFill>
                  <a:srgbClr val="FFFFFF"/>
                </a:solidFill>
              </a:rPr>
              <a:t>2018</a:t>
            </a:r>
            <a:endParaRPr sz="1200" b="1">
              <a:solidFill>
                <a:srgbClr val="FFFFFF"/>
              </a:solidFill>
            </a:endParaRPr>
          </a:p>
        </p:txBody>
      </p:sp>
      <p:sp>
        <p:nvSpPr>
          <p:cNvPr id="14871" name="Google Shape;14871;p139"/>
          <p:cNvSpPr txBox="1"/>
          <p:nvPr/>
        </p:nvSpPr>
        <p:spPr>
          <a:xfrm>
            <a:off x="8929096" y="3626545"/>
            <a:ext cx="718400" cy="306000"/>
          </a:xfrm>
          <a:prstGeom prst="rect">
            <a:avLst/>
          </a:prstGeom>
          <a:solidFill>
            <a:srgbClr val="1C76BC"/>
          </a:solidFill>
          <a:ln>
            <a:noFill/>
          </a:ln>
        </p:spPr>
        <p:txBody>
          <a:bodyPr spcFirstLastPara="1" wrap="square" lIns="121900" tIns="121900" rIns="121900" bIns="121900" anchor="ctr" anchorCtr="0">
            <a:noAutofit/>
          </a:bodyPr>
          <a:lstStyle/>
          <a:p>
            <a:pPr algn="ctr"/>
            <a:r>
              <a:rPr lang="en" sz="1200" b="1">
                <a:solidFill>
                  <a:srgbClr val="FFFFFF"/>
                </a:solidFill>
              </a:rPr>
              <a:t>2019</a:t>
            </a:r>
            <a:endParaRPr sz="1200" b="1">
              <a:solidFill>
                <a:srgbClr val="FFFFFF"/>
              </a:solidFill>
            </a:endParaRPr>
          </a:p>
        </p:txBody>
      </p:sp>
      <p:sp>
        <p:nvSpPr>
          <p:cNvPr id="14872" name="Google Shape;14872;p139"/>
          <p:cNvSpPr txBox="1"/>
          <p:nvPr/>
        </p:nvSpPr>
        <p:spPr>
          <a:xfrm>
            <a:off x="9985296" y="3626545"/>
            <a:ext cx="718400" cy="306000"/>
          </a:xfrm>
          <a:prstGeom prst="rect">
            <a:avLst/>
          </a:prstGeom>
          <a:solidFill>
            <a:srgbClr val="1C76BC"/>
          </a:solidFill>
          <a:ln>
            <a:noFill/>
          </a:ln>
        </p:spPr>
        <p:txBody>
          <a:bodyPr spcFirstLastPara="1" wrap="square" lIns="121900" tIns="121900" rIns="121900" bIns="121900" anchor="ctr" anchorCtr="0">
            <a:noAutofit/>
          </a:bodyPr>
          <a:lstStyle/>
          <a:p>
            <a:pPr algn="ctr"/>
            <a:r>
              <a:rPr lang="en" sz="1200" b="1">
                <a:solidFill>
                  <a:srgbClr val="FFFFFF"/>
                </a:solidFill>
              </a:rPr>
              <a:t>2020</a:t>
            </a:r>
            <a:endParaRPr sz="1200" b="1">
              <a:solidFill>
                <a:srgbClr val="FFFFFF"/>
              </a:solidFill>
            </a:endParaRPr>
          </a:p>
        </p:txBody>
      </p:sp>
      <p:sp>
        <p:nvSpPr>
          <p:cNvPr id="14873" name="Google Shape;14873;p139"/>
          <p:cNvSpPr/>
          <p:nvPr/>
        </p:nvSpPr>
        <p:spPr>
          <a:xfrm>
            <a:off x="9154636" y="4972563"/>
            <a:ext cx="272651" cy="27336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1C76BC"/>
          </a:solidFill>
          <a:ln>
            <a:solidFill>
              <a:schemeClr val="bg1"/>
            </a:solidFill>
          </a:ln>
        </p:spPr>
        <p:txBody>
          <a:bodyPr spcFirstLastPara="1" wrap="square" lIns="121900" tIns="121900" rIns="121900" bIns="121900" anchor="ctr" anchorCtr="0">
            <a:noAutofit/>
          </a:bodyPr>
          <a:lstStyle/>
          <a:p>
            <a:endParaRPr sz="2400"/>
          </a:p>
        </p:txBody>
      </p:sp>
      <p:grpSp>
        <p:nvGrpSpPr>
          <p:cNvPr id="14874" name="Google Shape;14874;p139"/>
          <p:cNvGrpSpPr/>
          <p:nvPr/>
        </p:nvGrpSpPr>
        <p:grpSpPr>
          <a:xfrm>
            <a:off x="7076475" y="4997959"/>
            <a:ext cx="274820" cy="274820"/>
            <a:chOff x="1049375" y="2680675"/>
            <a:chExt cx="297725" cy="297725"/>
          </a:xfrm>
          <a:solidFill>
            <a:srgbClr val="1C76BC"/>
          </a:solidFill>
        </p:grpSpPr>
        <p:sp>
          <p:nvSpPr>
            <p:cNvPr id="14875" name="Google Shape;14875;p139"/>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14876" name="Google Shape;14876;p139"/>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14877" name="Google Shape;14877;p139"/>
          <p:cNvGrpSpPr/>
          <p:nvPr/>
        </p:nvGrpSpPr>
        <p:grpSpPr>
          <a:xfrm>
            <a:off x="10204399" y="2345136"/>
            <a:ext cx="274104" cy="272443"/>
            <a:chOff x="5045775" y="1946400"/>
            <a:chExt cx="296950" cy="295150"/>
          </a:xfrm>
          <a:solidFill>
            <a:srgbClr val="1C76BC"/>
          </a:solidFill>
        </p:grpSpPr>
        <p:sp>
          <p:nvSpPr>
            <p:cNvPr id="14878" name="Google Shape;14878;p139"/>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14879" name="Google Shape;14879;p139"/>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14880" name="Google Shape;14880;p139"/>
          <p:cNvGrpSpPr/>
          <p:nvPr/>
        </p:nvGrpSpPr>
        <p:grpSpPr>
          <a:xfrm>
            <a:off x="8101551" y="2352722"/>
            <a:ext cx="273389" cy="272673"/>
            <a:chOff x="3599700" y="1954475"/>
            <a:chExt cx="296175" cy="295400"/>
          </a:xfrm>
          <a:solidFill>
            <a:srgbClr val="1C76BC"/>
          </a:solidFill>
        </p:grpSpPr>
        <p:sp>
          <p:nvSpPr>
            <p:cNvPr id="14881" name="Google Shape;14881;p139"/>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14882" name="Google Shape;14882;p139"/>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14883" name="Google Shape;14883;p139"/>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14884" name="Google Shape;14884;p139"/>
          <p:cNvGrpSpPr/>
          <p:nvPr/>
        </p:nvGrpSpPr>
        <p:grpSpPr>
          <a:xfrm>
            <a:off x="5980532" y="2377745"/>
            <a:ext cx="274128" cy="207228"/>
            <a:chOff x="3962775" y="1990700"/>
            <a:chExt cx="296975" cy="224500"/>
          </a:xfrm>
          <a:solidFill>
            <a:srgbClr val="1C76BC"/>
          </a:solidFill>
        </p:grpSpPr>
        <p:sp>
          <p:nvSpPr>
            <p:cNvPr id="14885" name="Google Shape;14885;p139"/>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14886" name="Google Shape;14886;p139"/>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14887" name="Google Shape;14887;p139"/>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14888" name="Google Shape;14888;p139"/>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sp>
        <p:nvSpPr>
          <p:cNvPr id="14889" name="Google Shape;14889;p139"/>
          <p:cNvSpPr txBox="1"/>
          <p:nvPr/>
        </p:nvSpPr>
        <p:spPr>
          <a:xfrm>
            <a:off x="8540351" y="2787079"/>
            <a:ext cx="1506800" cy="589200"/>
          </a:xfrm>
          <a:prstGeom prst="rect">
            <a:avLst/>
          </a:prstGeom>
          <a:solidFill>
            <a:srgbClr val="C3151C"/>
          </a:solidFill>
          <a:ln>
            <a:solidFill>
              <a:schemeClr val="bg1"/>
            </a:solidFill>
          </a:ln>
        </p:spPr>
        <p:txBody>
          <a:bodyPr spcFirstLastPara="1" wrap="square" lIns="121900" tIns="121900" rIns="121900" bIns="121900" anchor="ctr" anchorCtr="0">
            <a:noAutofit/>
          </a:bodyPr>
          <a:lstStyle/>
          <a:p>
            <a:pPr algn="ctr"/>
            <a:r>
              <a:rPr lang="en-US" sz="1067" dirty="0">
                <a:solidFill>
                  <a:srgbClr val="FFFFFF"/>
                </a:solidFill>
              </a:rPr>
              <a:t>Add the subtitle here</a:t>
            </a:r>
          </a:p>
        </p:txBody>
      </p:sp>
      <p:sp>
        <p:nvSpPr>
          <p:cNvPr id="14890" name="Google Shape;14890;p139"/>
          <p:cNvSpPr txBox="1"/>
          <p:nvPr/>
        </p:nvSpPr>
        <p:spPr>
          <a:xfrm>
            <a:off x="6436548" y="2787079"/>
            <a:ext cx="1506800" cy="589200"/>
          </a:xfrm>
          <a:prstGeom prst="rect">
            <a:avLst/>
          </a:prstGeom>
          <a:solidFill>
            <a:schemeClr val="accent1"/>
          </a:solidFill>
          <a:ln>
            <a:solidFill>
              <a:schemeClr val="bg1"/>
            </a:solidFill>
          </a:ln>
        </p:spPr>
        <p:txBody>
          <a:bodyPr spcFirstLastPara="1" wrap="square" lIns="121900" tIns="121900" rIns="121900" bIns="121900" anchor="ctr" anchorCtr="0">
            <a:noAutofit/>
          </a:bodyPr>
          <a:lstStyle/>
          <a:p>
            <a:pPr algn="ctr"/>
            <a:r>
              <a:rPr lang="en-US" sz="1067" dirty="0">
                <a:solidFill>
                  <a:srgbClr val="FFFFFF"/>
                </a:solidFill>
              </a:rPr>
              <a:t>Add the subtitle here</a:t>
            </a:r>
          </a:p>
        </p:txBody>
      </p:sp>
      <p:sp>
        <p:nvSpPr>
          <p:cNvPr id="14891" name="Google Shape;14891;p139"/>
          <p:cNvSpPr txBox="1"/>
          <p:nvPr/>
        </p:nvSpPr>
        <p:spPr>
          <a:xfrm>
            <a:off x="7501836" y="4199661"/>
            <a:ext cx="1506800" cy="589200"/>
          </a:xfrm>
          <a:prstGeom prst="rect">
            <a:avLst/>
          </a:prstGeom>
          <a:solidFill>
            <a:srgbClr val="C3151C"/>
          </a:solidFill>
          <a:ln>
            <a:solidFill>
              <a:schemeClr val="bg1"/>
            </a:solidFill>
          </a:ln>
        </p:spPr>
        <p:txBody>
          <a:bodyPr spcFirstLastPara="1" wrap="square" lIns="121900" tIns="121900" rIns="121900" bIns="121900" anchor="ctr" anchorCtr="0">
            <a:noAutofit/>
          </a:bodyPr>
          <a:lstStyle/>
          <a:p>
            <a:pPr algn="ctr"/>
            <a:r>
              <a:rPr lang="en-US" sz="1067" dirty="0">
                <a:solidFill>
                  <a:srgbClr val="FFFFFF"/>
                </a:solidFill>
              </a:rPr>
              <a:t>Add the subtitle here</a:t>
            </a:r>
          </a:p>
        </p:txBody>
      </p:sp>
      <p:sp>
        <p:nvSpPr>
          <p:cNvPr id="14892" name="Google Shape;14892;p139"/>
          <p:cNvSpPr txBox="1"/>
          <p:nvPr/>
        </p:nvSpPr>
        <p:spPr>
          <a:xfrm>
            <a:off x="9571703" y="4182228"/>
            <a:ext cx="1506800" cy="589200"/>
          </a:xfrm>
          <a:prstGeom prst="rect">
            <a:avLst/>
          </a:prstGeom>
          <a:solidFill>
            <a:srgbClr val="C3151C"/>
          </a:solidFill>
          <a:ln>
            <a:solidFill>
              <a:schemeClr val="bg1"/>
            </a:solidFill>
          </a:ln>
        </p:spPr>
        <p:txBody>
          <a:bodyPr spcFirstLastPara="1" wrap="square" lIns="121900" tIns="121900" rIns="121900" bIns="121900" anchor="ctr" anchorCtr="0">
            <a:noAutofit/>
          </a:bodyPr>
          <a:lstStyle/>
          <a:p>
            <a:pPr algn="ctr"/>
            <a:r>
              <a:rPr lang="en-US" sz="1067" dirty="0">
                <a:solidFill>
                  <a:srgbClr val="FFFFFF"/>
                </a:solidFill>
              </a:rPr>
              <a:t>Add the subtitle here</a:t>
            </a:r>
          </a:p>
        </p:txBody>
      </p:sp>
      <p:sp>
        <p:nvSpPr>
          <p:cNvPr id="14893" name="Google Shape;14893;p139"/>
          <p:cNvSpPr txBox="1"/>
          <p:nvPr/>
        </p:nvSpPr>
        <p:spPr>
          <a:xfrm>
            <a:off x="5383169" y="4182228"/>
            <a:ext cx="1506800" cy="589200"/>
          </a:xfrm>
          <a:prstGeom prst="rect">
            <a:avLst/>
          </a:prstGeom>
          <a:solidFill>
            <a:srgbClr val="C3151C"/>
          </a:solidFill>
          <a:ln>
            <a:solidFill>
              <a:schemeClr val="bg1"/>
            </a:solidFill>
          </a:ln>
        </p:spPr>
        <p:txBody>
          <a:bodyPr spcFirstLastPara="1" wrap="square" lIns="121900" tIns="121900" rIns="121900" bIns="121900" anchor="ctr" anchorCtr="0">
            <a:noAutofit/>
          </a:bodyPr>
          <a:lstStyle/>
          <a:p>
            <a:pPr algn="ctr"/>
            <a:r>
              <a:rPr lang="en-US" sz="1067" dirty="0">
                <a:solidFill>
                  <a:srgbClr val="FFFFFF"/>
                </a:solidFill>
              </a:rPr>
              <a:t>Add the subtitle here</a:t>
            </a:r>
          </a:p>
        </p:txBody>
      </p:sp>
    </p:spTree>
    <p:extLst>
      <p:ext uri="{BB962C8B-B14F-4D97-AF65-F5344CB8AC3E}">
        <p14:creationId xmlns:p14="http://schemas.microsoft.com/office/powerpoint/2010/main" val="346677248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4940"/>
        <p:cNvGrpSpPr/>
        <p:nvPr/>
      </p:nvGrpSpPr>
      <p:grpSpPr>
        <a:xfrm>
          <a:off x="0" y="0"/>
          <a:ext cx="0" cy="0"/>
          <a:chOff x="0" y="0"/>
          <a:chExt cx="0" cy="0"/>
        </a:xfrm>
      </p:grpSpPr>
      <p:grpSp>
        <p:nvGrpSpPr>
          <p:cNvPr id="14941" name="Google Shape;14941;p141"/>
          <p:cNvGrpSpPr/>
          <p:nvPr/>
        </p:nvGrpSpPr>
        <p:grpSpPr>
          <a:xfrm>
            <a:off x="2353959" y="2428558"/>
            <a:ext cx="493467" cy="334167"/>
            <a:chOff x="980425" y="4196875"/>
            <a:chExt cx="370100" cy="250625"/>
          </a:xfrm>
          <a:solidFill>
            <a:srgbClr val="C3151C"/>
          </a:solidFill>
        </p:grpSpPr>
        <p:sp>
          <p:nvSpPr>
            <p:cNvPr id="14942" name="Google Shape;14942;p141"/>
            <p:cNvSpPr/>
            <p:nvPr/>
          </p:nvSpPr>
          <p:spPr>
            <a:xfrm>
              <a:off x="1154775" y="4246525"/>
              <a:ext cx="129650" cy="103900"/>
            </a:xfrm>
            <a:custGeom>
              <a:avLst/>
              <a:gdLst/>
              <a:ahLst/>
              <a:cxnLst/>
              <a:rect l="l" t="t" r="r" b="b"/>
              <a:pathLst>
                <a:path w="5186" h="4156" extrusionOk="0">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grpFill/>
            <a:ln>
              <a:noFill/>
            </a:ln>
          </p:spPr>
          <p:txBody>
            <a:bodyPr spcFirstLastPara="1" wrap="square" lIns="121900" tIns="121900" rIns="121900" bIns="121900" anchor="ctr" anchorCtr="0">
              <a:noAutofit/>
            </a:bodyPr>
            <a:lstStyle/>
            <a:p>
              <a:endParaRPr sz="2400"/>
            </a:p>
          </p:txBody>
        </p:sp>
        <p:sp>
          <p:nvSpPr>
            <p:cNvPr id="14943" name="Google Shape;14943;p141"/>
            <p:cNvSpPr/>
            <p:nvPr/>
          </p:nvSpPr>
          <p:spPr>
            <a:xfrm>
              <a:off x="1199775" y="4267525"/>
              <a:ext cx="51200" cy="20950"/>
            </a:xfrm>
            <a:custGeom>
              <a:avLst/>
              <a:gdLst/>
              <a:ahLst/>
              <a:cxnLst/>
              <a:rect l="l" t="t" r="r" b="b"/>
              <a:pathLst>
                <a:path w="2048" h="838" extrusionOk="0">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grpFill/>
            <a:ln>
              <a:noFill/>
            </a:ln>
          </p:spPr>
          <p:txBody>
            <a:bodyPr spcFirstLastPara="1" wrap="square" lIns="121900" tIns="121900" rIns="121900" bIns="121900" anchor="ctr" anchorCtr="0">
              <a:noAutofit/>
            </a:bodyPr>
            <a:lstStyle/>
            <a:p>
              <a:endParaRPr sz="2400"/>
            </a:p>
          </p:txBody>
        </p:sp>
        <p:sp>
          <p:nvSpPr>
            <p:cNvPr id="14944" name="Google Shape;14944;p141"/>
            <p:cNvSpPr/>
            <p:nvPr/>
          </p:nvSpPr>
          <p:spPr>
            <a:xfrm>
              <a:off x="980425" y="4196875"/>
              <a:ext cx="370100" cy="250625"/>
            </a:xfrm>
            <a:custGeom>
              <a:avLst/>
              <a:gdLst/>
              <a:ahLst/>
              <a:cxnLst/>
              <a:rect l="l" t="t" r="r" b="b"/>
              <a:pathLst>
                <a:path w="14804" h="10025" extrusionOk="0">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grpFill/>
            <a:ln>
              <a:noFill/>
            </a:ln>
          </p:spPr>
          <p:txBody>
            <a:bodyPr spcFirstLastPara="1" wrap="square" lIns="121900" tIns="121900" rIns="121900" bIns="121900" anchor="ctr" anchorCtr="0">
              <a:noAutofit/>
            </a:bodyPr>
            <a:lstStyle/>
            <a:p>
              <a:endParaRPr sz="2400"/>
            </a:p>
          </p:txBody>
        </p:sp>
        <p:sp>
          <p:nvSpPr>
            <p:cNvPr id="14945" name="Google Shape;14945;p141"/>
            <p:cNvSpPr/>
            <p:nvPr/>
          </p:nvSpPr>
          <p:spPr>
            <a:xfrm>
              <a:off x="1027475" y="4239300"/>
              <a:ext cx="110350" cy="10825"/>
            </a:xfrm>
            <a:custGeom>
              <a:avLst/>
              <a:gdLst/>
              <a:ahLst/>
              <a:cxnLst/>
              <a:rect l="l" t="t" r="r" b="b"/>
              <a:pathLst>
                <a:path w="4414" h="433" extrusionOk="0">
                  <a:moveTo>
                    <a:pt x="217" y="1"/>
                  </a:moveTo>
                  <a:cubicBezTo>
                    <a:pt x="93" y="1"/>
                    <a:pt x="1" y="93"/>
                    <a:pt x="1" y="217"/>
                  </a:cubicBezTo>
                  <a:cubicBezTo>
                    <a:pt x="1" y="340"/>
                    <a:pt x="93" y="433"/>
                    <a:pt x="217" y="433"/>
                  </a:cubicBezTo>
                  <a:lnTo>
                    <a:pt x="4136" y="433"/>
                  </a:lnTo>
                  <a:cubicBezTo>
                    <a:pt x="4414" y="433"/>
                    <a:pt x="4414" y="1"/>
                    <a:pt x="413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946" name="Google Shape;14946;p141"/>
          <p:cNvGrpSpPr/>
          <p:nvPr/>
        </p:nvGrpSpPr>
        <p:grpSpPr>
          <a:xfrm>
            <a:off x="3334984" y="2369808"/>
            <a:ext cx="485600" cy="451667"/>
            <a:chOff x="7731450" y="3574225"/>
            <a:chExt cx="364200" cy="338750"/>
          </a:xfrm>
          <a:solidFill>
            <a:srgbClr val="C3151C"/>
          </a:solidFill>
        </p:grpSpPr>
        <p:sp>
          <p:nvSpPr>
            <p:cNvPr id="14947" name="Google Shape;14947;p141"/>
            <p:cNvSpPr/>
            <p:nvPr/>
          </p:nvSpPr>
          <p:spPr>
            <a:xfrm>
              <a:off x="7940850" y="3673950"/>
              <a:ext cx="38275" cy="39575"/>
            </a:xfrm>
            <a:custGeom>
              <a:avLst/>
              <a:gdLst/>
              <a:ahLst/>
              <a:cxnLst/>
              <a:rect l="l" t="t" r="r" b="b"/>
              <a:pathLst>
                <a:path w="1531" h="1583" extrusionOk="0">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grpFill/>
            <a:ln>
              <a:noFill/>
            </a:ln>
          </p:spPr>
          <p:txBody>
            <a:bodyPr spcFirstLastPara="1" wrap="square" lIns="121900" tIns="121900" rIns="121900" bIns="121900" anchor="ctr" anchorCtr="0">
              <a:noAutofit/>
            </a:bodyPr>
            <a:lstStyle/>
            <a:p>
              <a:endParaRPr sz="2400"/>
            </a:p>
          </p:txBody>
        </p:sp>
        <p:sp>
          <p:nvSpPr>
            <p:cNvPr id="14948" name="Google Shape;14948;p141"/>
            <p:cNvSpPr/>
            <p:nvPr/>
          </p:nvSpPr>
          <p:spPr>
            <a:xfrm>
              <a:off x="7988375" y="3673000"/>
              <a:ext cx="40900" cy="40150"/>
            </a:xfrm>
            <a:custGeom>
              <a:avLst/>
              <a:gdLst/>
              <a:ahLst/>
              <a:cxnLst/>
              <a:rect l="l" t="t" r="r" b="b"/>
              <a:pathLst>
                <a:path w="1636" h="1606" extrusionOk="0">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grpFill/>
            <a:ln>
              <a:noFill/>
            </a:ln>
          </p:spPr>
          <p:txBody>
            <a:bodyPr spcFirstLastPara="1" wrap="square" lIns="121900" tIns="121900" rIns="121900" bIns="121900" anchor="ctr" anchorCtr="0">
              <a:noAutofit/>
            </a:bodyPr>
            <a:lstStyle/>
            <a:p>
              <a:endParaRPr sz="2400"/>
            </a:p>
          </p:txBody>
        </p:sp>
        <p:sp>
          <p:nvSpPr>
            <p:cNvPr id="14949" name="Google Shape;14949;p141"/>
            <p:cNvSpPr/>
            <p:nvPr/>
          </p:nvSpPr>
          <p:spPr>
            <a:xfrm>
              <a:off x="7760775" y="3614350"/>
              <a:ext cx="282400" cy="10825"/>
            </a:xfrm>
            <a:custGeom>
              <a:avLst/>
              <a:gdLst/>
              <a:ahLst/>
              <a:cxnLst/>
              <a:rect l="l" t="t" r="r" b="b"/>
              <a:pathLst>
                <a:path w="11296" h="433" extrusionOk="0">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grpFill/>
            <a:ln>
              <a:noFill/>
            </a:ln>
          </p:spPr>
          <p:txBody>
            <a:bodyPr spcFirstLastPara="1" wrap="square" lIns="121900" tIns="121900" rIns="121900" bIns="121900" anchor="ctr" anchorCtr="0">
              <a:noAutofit/>
            </a:bodyPr>
            <a:lstStyle/>
            <a:p>
              <a:endParaRPr sz="2400"/>
            </a:p>
          </p:txBody>
        </p:sp>
        <p:sp>
          <p:nvSpPr>
            <p:cNvPr id="14950" name="Google Shape;14950;p141"/>
            <p:cNvSpPr/>
            <p:nvPr/>
          </p:nvSpPr>
          <p:spPr>
            <a:xfrm>
              <a:off x="7760775" y="364367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grpFill/>
            <a:ln>
              <a:noFill/>
            </a:ln>
          </p:spPr>
          <p:txBody>
            <a:bodyPr spcFirstLastPara="1" wrap="square" lIns="121900" tIns="121900" rIns="121900" bIns="121900" anchor="ctr" anchorCtr="0">
              <a:noAutofit/>
            </a:bodyPr>
            <a:lstStyle/>
            <a:p>
              <a:endParaRPr sz="2400"/>
            </a:p>
          </p:txBody>
        </p:sp>
        <p:sp>
          <p:nvSpPr>
            <p:cNvPr id="14951" name="Google Shape;14951;p141"/>
            <p:cNvSpPr/>
            <p:nvPr/>
          </p:nvSpPr>
          <p:spPr>
            <a:xfrm>
              <a:off x="7760775" y="3673000"/>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grpFill/>
            <a:ln>
              <a:noFill/>
            </a:ln>
          </p:spPr>
          <p:txBody>
            <a:bodyPr spcFirstLastPara="1" wrap="square" lIns="121900" tIns="121900" rIns="121900" bIns="121900" anchor="ctr" anchorCtr="0">
              <a:noAutofit/>
            </a:bodyPr>
            <a:lstStyle/>
            <a:p>
              <a:endParaRPr sz="2400"/>
            </a:p>
          </p:txBody>
        </p:sp>
        <p:sp>
          <p:nvSpPr>
            <p:cNvPr id="14952" name="Google Shape;14952;p141"/>
            <p:cNvSpPr/>
            <p:nvPr/>
          </p:nvSpPr>
          <p:spPr>
            <a:xfrm>
              <a:off x="7760775" y="3702325"/>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grpFill/>
            <a:ln>
              <a:noFill/>
            </a:ln>
          </p:spPr>
          <p:txBody>
            <a:bodyPr spcFirstLastPara="1" wrap="square" lIns="121900" tIns="121900" rIns="121900" bIns="121900" anchor="ctr" anchorCtr="0">
              <a:noAutofit/>
            </a:bodyPr>
            <a:lstStyle/>
            <a:p>
              <a:endParaRPr sz="2400"/>
            </a:p>
          </p:txBody>
        </p:sp>
        <p:sp>
          <p:nvSpPr>
            <p:cNvPr id="14953" name="Google Shape;14953;p141"/>
            <p:cNvSpPr/>
            <p:nvPr/>
          </p:nvSpPr>
          <p:spPr>
            <a:xfrm>
              <a:off x="7760775" y="373162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grpFill/>
            <a:ln>
              <a:noFill/>
            </a:ln>
          </p:spPr>
          <p:txBody>
            <a:bodyPr spcFirstLastPara="1" wrap="square" lIns="121900" tIns="121900" rIns="121900" bIns="121900" anchor="ctr" anchorCtr="0">
              <a:noAutofit/>
            </a:bodyPr>
            <a:lstStyle/>
            <a:p>
              <a:endParaRPr sz="2400"/>
            </a:p>
          </p:txBody>
        </p:sp>
        <p:sp>
          <p:nvSpPr>
            <p:cNvPr id="14954" name="Google Shape;14954;p141"/>
            <p:cNvSpPr/>
            <p:nvPr/>
          </p:nvSpPr>
          <p:spPr>
            <a:xfrm>
              <a:off x="7731450" y="3574225"/>
              <a:ext cx="364200" cy="338750"/>
            </a:xfrm>
            <a:custGeom>
              <a:avLst/>
              <a:gdLst/>
              <a:ahLst/>
              <a:cxnLst/>
              <a:rect l="l" t="t" r="r" b="b"/>
              <a:pathLst>
                <a:path w="14568" h="13550" extrusionOk="0">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955" name="Google Shape;14955;p141"/>
          <p:cNvGrpSpPr/>
          <p:nvPr/>
        </p:nvGrpSpPr>
        <p:grpSpPr>
          <a:xfrm>
            <a:off x="4331941" y="2354391"/>
            <a:ext cx="423867" cy="482500"/>
            <a:chOff x="3275000" y="4141325"/>
            <a:chExt cx="317900" cy="361875"/>
          </a:xfrm>
          <a:solidFill>
            <a:srgbClr val="C3151C"/>
          </a:solidFill>
        </p:grpSpPr>
        <p:sp>
          <p:nvSpPr>
            <p:cNvPr id="14956" name="Google Shape;14956;p141"/>
            <p:cNvSpPr/>
            <p:nvPr/>
          </p:nvSpPr>
          <p:spPr>
            <a:xfrm>
              <a:off x="3520025" y="4162925"/>
              <a:ext cx="11925" cy="8175"/>
            </a:xfrm>
            <a:custGeom>
              <a:avLst/>
              <a:gdLst/>
              <a:ahLst/>
              <a:cxnLst/>
              <a:rect l="l" t="t" r="r" b="b"/>
              <a:pathLst>
                <a:path w="477" h="327" extrusionOk="0">
                  <a:moveTo>
                    <a:pt x="260" y="1"/>
                  </a:moveTo>
                  <a:cubicBezTo>
                    <a:pt x="0" y="1"/>
                    <a:pt x="265" y="326"/>
                    <a:pt x="403" y="326"/>
                  </a:cubicBezTo>
                  <a:cubicBezTo>
                    <a:pt x="446" y="326"/>
                    <a:pt x="476" y="296"/>
                    <a:pt x="476" y="217"/>
                  </a:cubicBezTo>
                  <a:cubicBezTo>
                    <a:pt x="476" y="93"/>
                    <a:pt x="384" y="1"/>
                    <a:pt x="260" y="1"/>
                  </a:cubicBezTo>
                  <a:close/>
                </a:path>
              </a:pathLst>
            </a:custGeom>
            <a:grpFill/>
            <a:ln>
              <a:noFill/>
            </a:ln>
          </p:spPr>
          <p:txBody>
            <a:bodyPr spcFirstLastPara="1" wrap="square" lIns="121900" tIns="121900" rIns="121900" bIns="121900" anchor="ctr" anchorCtr="0">
              <a:noAutofit/>
            </a:bodyPr>
            <a:lstStyle/>
            <a:p>
              <a:endParaRPr sz="2400"/>
            </a:p>
          </p:txBody>
        </p:sp>
        <p:sp>
          <p:nvSpPr>
            <p:cNvPr id="14957" name="Google Shape;14957;p141"/>
            <p:cNvSpPr/>
            <p:nvPr/>
          </p:nvSpPr>
          <p:spPr>
            <a:xfrm>
              <a:off x="3336725" y="4162925"/>
              <a:ext cx="83350" cy="10825"/>
            </a:xfrm>
            <a:custGeom>
              <a:avLst/>
              <a:gdLst/>
              <a:ahLst/>
              <a:cxnLst/>
              <a:rect l="l" t="t" r="r" b="b"/>
              <a:pathLst>
                <a:path w="3334" h="433" extrusionOk="0">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grpFill/>
            <a:ln>
              <a:noFill/>
            </a:ln>
          </p:spPr>
          <p:txBody>
            <a:bodyPr spcFirstLastPara="1" wrap="square" lIns="121900" tIns="121900" rIns="121900" bIns="121900" anchor="ctr" anchorCtr="0">
              <a:noAutofit/>
            </a:bodyPr>
            <a:lstStyle/>
            <a:p>
              <a:endParaRPr sz="2400"/>
            </a:p>
          </p:txBody>
        </p:sp>
        <p:sp>
          <p:nvSpPr>
            <p:cNvPr id="14958" name="Google Shape;14958;p141"/>
            <p:cNvSpPr/>
            <p:nvPr/>
          </p:nvSpPr>
          <p:spPr>
            <a:xfrm>
              <a:off x="3342125" y="4216150"/>
              <a:ext cx="185200" cy="73325"/>
            </a:xfrm>
            <a:custGeom>
              <a:avLst/>
              <a:gdLst/>
              <a:ahLst/>
              <a:cxnLst/>
              <a:rect l="l" t="t" r="r" b="b"/>
              <a:pathLst>
                <a:path w="7408" h="2933" extrusionOk="0">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4959" name="Google Shape;14959;p141"/>
            <p:cNvSpPr/>
            <p:nvPr/>
          </p:nvSpPr>
          <p:spPr>
            <a:xfrm>
              <a:off x="3339800" y="4311825"/>
              <a:ext cx="189050" cy="10075"/>
            </a:xfrm>
            <a:custGeom>
              <a:avLst/>
              <a:gdLst/>
              <a:ahLst/>
              <a:cxnLst/>
              <a:rect l="l" t="t" r="r" b="b"/>
              <a:pathLst>
                <a:path w="7562" h="403" extrusionOk="0">
                  <a:moveTo>
                    <a:pt x="278" y="1"/>
                  </a:moveTo>
                  <a:cubicBezTo>
                    <a:pt x="1" y="1"/>
                    <a:pt x="1" y="402"/>
                    <a:pt x="278" y="402"/>
                  </a:cubicBezTo>
                  <a:lnTo>
                    <a:pt x="7253" y="402"/>
                  </a:lnTo>
                  <a:cubicBezTo>
                    <a:pt x="7562" y="402"/>
                    <a:pt x="7562" y="1"/>
                    <a:pt x="7253" y="1"/>
                  </a:cubicBezTo>
                  <a:close/>
                </a:path>
              </a:pathLst>
            </a:custGeom>
            <a:grpFill/>
            <a:ln>
              <a:noFill/>
            </a:ln>
          </p:spPr>
          <p:txBody>
            <a:bodyPr spcFirstLastPara="1" wrap="square" lIns="121900" tIns="121900" rIns="121900" bIns="121900" anchor="ctr" anchorCtr="0">
              <a:noAutofit/>
            </a:bodyPr>
            <a:lstStyle/>
            <a:p>
              <a:endParaRPr sz="2400"/>
            </a:p>
          </p:txBody>
        </p:sp>
        <p:sp>
          <p:nvSpPr>
            <p:cNvPr id="14960" name="Google Shape;14960;p141"/>
            <p:cNvSpPr/>
            <p:nvPr/>
          </p:nvSpPr>
          <p:spPr>
            <a:xfrm>
              <a:off x="3339800" y="4341150"/>
              <a:ext cx="189050" cy="10825"/>
            </a:xfrm>
            <a:custGeom>
              <a:avLst/>
              <a:gdLst/>
              <a:ahLst/>
              <a:cxnLst/>
              <a:rect l="l" t="t" r="r" b="b"/>
              <a:pathLst>
                <a:path w="7562" h="433" extrusionOk="0">
                  <a:moveTo>
                    <a:pt x="278" y="1"/>
                  </a:moveTo>
                  <a:cubicBezTo>
                    <a:pt x="1" y="1"/>
                    <a:pt x="1" y="433"/>
                    <a:pt x="278" y="433"/>
                  </a:cubicBezTo>
                  <a:lnTo>
                    <a:pt x="7253" y="433"/>
                  </a:lnTo>
                  <a:cubicBezTo>
                    <a:pt x="7562" y="433"/>
                    <a:pt x="7562" y="1"/>
                    <a:pt x="7253" y="1"/>
                  </a:cubicBezTo>
                  <a:close/>
                </a:path>
              </a:pathLst>
            </a:custGeom>
            <a:grpFill/>
            <a:ln>
              <a:noFill/>
            </a:ln>
          </p:spPr>
          <p:txBody>
            <a:bodyPr spcFirstLastPara="1" wrap="square" lIns="121900" tIns="121900" rIns="121900" bIns="121900" anchor="ctr" anchorCtr="0">
              <a:noAutofit/>
            </a:bodyPr>
            <a:lstStyle/>
            <a:p>
              <a:endParaRPr sz="2400"/>
            </a:p>
          </p:txBody>
        </p:sp>
        <p:sp>
          <p:nvSpPr>
            <p:cNvPr id="14961" name="Google Shape;14961;p141"/>
            <p:cNvSpPr/>
            <p:nvPr/>
          </p:nvSpPr>
          <p:spPr>
            <a:xfrm>
              <a:off x="3275000" y="4141325"/>
              <a:ext cx="317900" cy="361875"/>
            </a:xfrm>
            <a:custGeom>
              <a:avLst/>
              <a:gdLst/>
              <a:ahLst/>
              <a:cxnLst/>
              <a:rect l="l" t="t" r="r" b="b"/>
              <a:pathLst>
                <a:path w="12716" h="14475" extrusionOk="0">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962" name="Google Shape;14962;p141"/>
          <p:cNvGrpSpPr/>
          <p:nvPr/>
        </p:nvGrpSpPr>
        <p:grpSpPr>
          <a:xfrm>
            <a:off x="7312526" y="2354375"/>
            <a:ext cx="482500" cy="482533"/>
            <a:chOff x="6250075" y="3563425"/>
            <a:chExt cx="361875" cy="361900"/>
          </a:xfrm>
          <a:solidFill>
            <a:srgbClr val="C3151C"/>
          </a:solidFill>
        </p:grpSpPr>
        <p:sp>
          <p:nvSpPr>
            <p:cNvPr id="14963" name="Google Shape;14963;p141"/>
            <p:cNvSpPr/>
            <p:nvPr/>
          </p:nvSpPr>
          <p:spPr>
            <a:xfrm>
              <a:off x="6309050" y="3728950"/>
              <a:ext cx="126650" cy="94125"/>
            </a:xfrm>
            <a:custGeom>
              <a:avLst/>
              <a:gdLst/>
              <a:ahLst/>
              <a:cxnLst/>
              <a:rect l="l" t="t" r="r" b="b"/>
              <a:pathLst>
                <a:path w="5066" h="3765" extrusionOk="0">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grpFill/>
            <a:ln>
              <a:noFill/>
            </a:ln>
          </p:spPr>
          <p:txBody>
            <a:bodyPr spcFirstLastPara="1" wrap="square" lIns="121900" tIns="121900" rIns="121900" bIns="121900" anchor="ctr" anchorCtr="0">
              <a:noAutofit/>
            </a:bodyPr>
            <a:lstStyle/>
            <a:p>
              <a:endParaRPr sz="2400"/>
            </a:p>
          </p:txBody>
        </p:sp>
        <p:sp>
          <p:nvSpPr>
            <p:cNvPr id="14964" name="Google Shape;14964;p141"/>
            <p:cNvSpPr/>
            <p:nvPr/>
          </p:nvSpPr>
          <p:spPr>
            <a:xfrm>
              <a:off x="6525775" y="3657150"/>
              <a:ext cx="69975" cy="54450"/>
            </a:xfrm>
            <a:custGeom>
              <a:avLst/>
              <a:gdLst/>
              <a:ahLst/>
              <a:cxnLst/>
              <a:rect l="l" t="t" r="r" b="b"/>
              <a:pathLst>
                <a:path w="2799" h="2178" extrusionOk="0">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grpFill/>
            <a:ln>
              <a:noFill/>
            </a:ln>
          </p:spPr>
          <p:txBody>
            <a:bodyPr spcFirstLastPara="1" wrap="square" lIns="121900" tIns="121900" rIns="121900" bIns="121900" anchor="ctr" anchorCtr="0">
              <a:noAutofit/>
            </a:bodyPr>
            <a:lstStyle/>
            <a:p>
              <a:endParaRPr sz="2400"/>
            </a:p>
          </p:txBody>
        </p:sp>
        <p:sp>
          <p:nvSpPr>
            <p:cNvPr id="14965" name="Google Shape;14965;p141"/>
            <p:cNvSpPr/>
            <p:nvPr/>
          </p:nvSpPr>
          <p:spPr>
            <a:xfrm>
              <a:off x="6510075" y="3563625"/>
              <a:ext cx="101875" cy="177300"/>
            </a:xfrm>
            <a:custGeom>
              <a:avLst/>
              <a:gdLst/>
              <a:ahLst/>
              <a:cxnLst/>
              <a:rect l="l" t="t" r="r" b="b"/>
              <a:pathLst>
                <a:path w="4075" h="7092" extrusionOk="0">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grpFill/>
            <a:ln>
              <a:noFill/>
            </a:ln>
          </p:spPr>
          <p:txBody>
            <a:bodyPr spcFirstLastPara="1" wrap="square" lIns="121900" tIns="121900" rIns="121900" bIns="121900" anchor="ctr" anchorCtr="0">
              <a:noAutofit/>
            </a:bodyPr>
            <a:lstStyle/>
            <a:p>
              <a:endParaRPr sz="2400"/>
            </a:p>
          </p:txBody>
        </p:sp>
        <p:sp>
          <p:nvSpPr>
            <p:cNvPr id="14966" name="Google Shape;14966;p141"/>
            <p:cNvSpPr/>
            <p:nvPr/>
          </p:nvSpPr>
          <p:spPr>
            <a:xfrm>
              <a:off x="6250075" y="3563425"/>
              <a:ext cx="361875" cy="361900"/>
            </a:xfrm>
            <a:custGeom>
              <a:avLst/>
              <a:gdLst/>
              <a:ahLst/>
              <a:cxnLst/>
              <a:rect l="l" t="t" r="r" b="b"/>
              <a:pathLst>
                <a:path w="14475" h="14476" extrusionOk="0">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grpFill/>
            <a:ln>
              <a:noFill/>
            </a:ln>
          </p:spPr>
          <p:txBody>
            <a:bodyPr spcFirstLastPara="1" wrap="square" lIns="121900" tIns="121900" rIns="121900" bIns="121900" anchor="ctr" anchorCtr="0">
              <a:noAutofit/>
            </a:bodyPr>
            <a:lstStyle/>
            <a:p>
              <a:endParaRPr sz="2400"/>
            </a:p>
          </p:txBody>
        </p:sp>
        <p:sp>
          <p:nvSpPr>
            <p:cNvPr id="14967" name="Google Shape;14967;p141"/>
            <p:cNvSpPr/>
            <p:nvPr/>
          </p:nvSpPr>
          <p:spPr>
            <a:xfrm>
              <a:off x="6483950" y="3822850"/>
              <a:ext cx="88575" cy="67175"/>
            </a:xfrm>
            <a:custGeom>
              <a:avLst/>
              <a:gdLst/>
              <a:ahLst/>
              <a:cxnLst/>
              <a:rect l="l" t="t" r="r" b="b"/>
              <a:pathLst>
                <a:path w="3543" h="2687" extrusionOk="0">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968" name="Google Shape;14968;p141"/>
          <p:cNvGrpSpPr/>
          <p:nvPr/>
        </p:nvGrpSpPr>
        <p:grpSpPr>
          <a:xfrm>
            <a:off x="8355376" y="2354375"/>
            <a:ext cx="487633" cy="482533"/>
            <a:chOff x="5504000" y="3563425"/>
            <a:chExt cx="365725" cy="361900"/>
          </a:xfrm>
          <a:solidFill>
            <a:srgbClr val="C3151C"/>
          </a:solidFill>
        </p:grpSpPr>
        <p:sp>
          <p:nvSpPr>
            <p:cNvPr id="14969" name="Google Shape;14969;p141"/>
            <p:cNvSpPr/>
            <p:nvPr/>
          </p:nvSpPr>
          <p:spPr>
            <a:xfrm>
              <a:off x="5564950" y="3631200"/>
              <a:ext cx="243050" cy="227000"/>
            </a:xfrm>
            <a:custGeom>
              <a:avLst/>
              <a:gdLst/>
              <a:ahLst/>
              <a:cxnLst/>
              <a:rect l="l" t="t" r="r" b="b"/>
              <a:pathLst>
                <a:path w="9722" h="9080" extrusionOk="0">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grpFill/>
            <a:ln>
              <a:noFill/>
            </a:ln>
          </p:spPr>
          <p:txBody>
            <a:bodyPr spcFirstLastPara="1" wrap="square" lIns="121900" tIns="121900" rIns="121900" bIns="121900" anchor="ctr" anchorCtr="0">
              <a:noAutofit/>
            </a:bodyPr>
            <a:lstStyle/>
            <a:p>
              <a:endParaRPr sz="2400"/>
            </a:p>
          </p:txBody>
        </p:sp>
        <p:sp>
          <p:nvSpPr>
            <p:cNvPr id="14970" name="Google Shape;14970;p141"/>
            <p:cNvSpPr/>
            <p:nvPr/>
          </p:nvSpPr>
          <p:spPr>
            <a:xfrm>
              <a:off x="5544875" y="3839250"/>
              <a:ext cx="49400" cy="46725"/>
            </a:xfrm>
            <a:custGeom>
              <a:avLst/>
              <a:gdLst/>
              <a:ahLst/>
              <a:cxnLst/>
              <a:rect l="l" t="t" r="r" b="b"/>
              <a:pathLst>
                <a:path w="1976" h="1869" extrusionOk="0">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grpFill/>
            <a:ln>
              <a:noFill/>
            </a:ln>
          </p:spPr>
          <p:txBody>
            <a:bodyPr spcFirstLastPara="1" wrap="square" lIns="121900" tIns="121900" rIns="121900" bIns="121900" anchor="ctr" anchorCtr="0">
              <a:noAutofit/>
            </a:bodyPr>
            <a:lstStyle/>
            <a:p>
              <a:endParaRPr sz="2400"/>
            </a:p>
          </p:txBody>
        </p:sp>
        <p:sp>
          <p:nvSpPr>
            <p:cNvPr id="14971" name="Google Shape;14971;p141"/>
            <p:cNvSpPr/>
            <p:nvPr/>
          </p:nvSpPr>
          <p:spPr>
            <a:xfrm>
              <a:off x="5780200" y="3838500"/>
              <a:ext cx="47875" cy="47475"/>
            </a:xfrm>
            <a:custGeom>
              <a:avLst/>
              <a:gdLst/>
              <a:ahLst/>
              <a:cxnLst/>
              <a:rect l="l" t="t" r="r" b="b"/>
              <a:pathLst>
                <a:path w="1915" h="1899" extrusionOk="0">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grpFill/>
            <a:ln>
              <a:noFill/>
            </a:ln>
          </p:spPr>
          <p:txBody>
            <a:bodyPr spcFirstLastPara="1" wrap="square" lIns="121900" tIns="121900" rIns="121900" bIns="121900" anchor="ctr" anchorCtr="0">
              <a:noAutofit/>
            </a:bodyPr>
            <a:lstStyle/>
            <a:p>
              <a:endParaRPr sz="2400"/>
            </a:p>
          </p:txBody>
        </p:sp>
        <p:sp>
          <p:nvSpPr>
            <p:cNvPr id="14972" name="Google Shape;14972;p141"/>
            <p:cNvSpPr/>
            <p:nvPr/>
          </p:nvSpPr>
          <p:spPr>
            <a:xfrm>
              <a:off x="5781750" y="3602000"/>
              <a:ext cx="47075" cy="46725"/>
            </a:xfrm>
            <a:custGeom>
              <a:avLst/>
              <a:gdLst/>
              <a:ahLst/>
              <a:cxnLst/>
              <a:rect l="l" t="t" r="r" b="b"/>
              <a:pathLst>
                <a:path w="1883" h="1869" extrusionOk="0">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grpFill/>
            <a:ln>
              <a:noFill/>
            </a:ln>
          </p:spPr>
          <p:txBody>
            <a:bodyPr spcFirstLastPara="1" wrap="square" lIns="121900" tIns="121900" rIns="121900" bIns="121900" anchor="ctr" anchorCtr="0">
              <a:noAutofit/>
            </a:bodyPr>
            <a:lstStyle/>
            <a:p>
              <a:endParaRPr sz="2400"/>
            </a:p>
          </p:txBody>
        </p:sp>
        <p:sp>
          <p:nvSpPr>
            <p:cNvPr id="14973" name="Google Shape;14973;p141"/>
            <p:cNvSpPr/>
            <p:nvPr/>
          </p:nvSpPr>
          <p:spPr>
            <a:xfrm>
              <a:off x="5544875" y="3602775"/>
              <a:ext cx="46325" cy="45175"/>
            </a:xfrm>
            <a:custGeom>
              <a:avLst/>
              <a:gdLst/>
              <a:ahLst/>
              <a:cxnLst/>
              <a:rect l="l" t="t" r="r" b="b"/>
              <a:pathLst>
                <a:path w="1853" h="1807" extrusionOk="0">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grpFill/>
            <a:ln>
              <a:noFill/>
            </a:ln>
          </p:spPr>
          <p:txBody>
            <a:bodyPr spcFirstLastPara="1" wrap="square" lIns="121900" tIns="121900" rIns="121900" bIns="121900" anchor="ctr" anchorCtr="0">
              <a:noAutofit/>
            </a:bodyPr>
            <a:lstStyle/>
            <a:p>
              <a:endParaRPr sz="2400"/>
            </a:p>
          </p:txBody>
        </p:sp>
        <p:sp>
          <p:nvSpPr>
            <p:cNvPr id="14974" name="Google Shape;14974;p141"/>
            <p:cNvSpPr/>
            <p:nvPr/>
          </p:nvSpPr>
          <p:spPr>
            <a:xfrm>
              <a:off x="5504000" y="3563425"/>
              <a:ext cx="365725" cy="361900"/>
            </a:xfrm>
            <a:custGeom>
              <a:avLst/>
              <a:gdLst/>
              <a:ahLst/>
              <a:cxnLst/>
              <a:rect l="l" t="t" r="r" b="b"/>
              <a:pathLst>
                <a:path w="14629" h="14476" extrusionOk="0">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975" name="Google Shape;14975;p141"/>
          <p:cNvGrpSpPr/>
          <p:nvPr/>
        </p:nvGrpSpPr>
        <p:grpSpPr>
          <a:xfrm>
            <a:off x="9333501" y="2354108"/>
            <a:ext cx="482500" cy="483067"/>
            <a:chOff x="4755600" y="3563025"/>
            <a:chExt cx="361875" cy="362300"/>
          </a:xfrm>
          <a:solidFill>
            <a:srgbClr val="C3151C"/>
          </a:solidFill>
        </p:grpSpPr>
        <p:sp>
          <p:nvSpPr>
            <p:cNvPr id="14976" name="Google Shape;14976;p141"/>
            <p:cNvSpPr/>
            <p:nvPr/>
          </p:nvSpPr>
          <p:spPr>
            <a:xfrm>
              <a:off x="4755600" y="3700000"/>
              <a:ext cx="74075" cy="225325"/>
            </a:xfrm>
            <a:custGeom>
              <a:avLst/>
              <a:gdLst/>
              <a:ahLst/>
              <a:cxnLst/>
              <a:rect l="l" t="t" r="r" b="b"/>
              <a:pathLst>
                <a:path w="2963" h="9013" extrusionOk="0">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grpFill/>
            <a:ln>
              <a:noFill/>
            </a:ln>
          </p:spPr>
          <p:txBody>
            <a:bodyPr spcFirstLastPara="1" wrap="square" lIns="121900" tIns="121900" rIns="121900" bIns="121900" anchor="ctr" anchorCtr="0">
              <a:noAutofit/>
            </a:bodyPr>
            <a:lstStyle/>
            <a:p>
              <a:endParaRPr sz="2400"/>
            </a:p>
          </p:txBody>
        </p:sp>
        <p:sp>
          <p:nvSpPr>
            <p:cNvPr id="14977" name="Google Shape;14977;p141"/>
            <p:cNvSpPr/>
            <p:nvPr/>
          </p:nvSpPr>
          <p:spPr>
            <a:xfrm>
              <a:off x="4852025" y="3783325"/>
              <a:ext cx="73325" cy="142000"/>
            </a:xfrm>
            <a:custGeom>
              <a:avLst/>
              <a:gdLst/>
              <a:ahLst/>
              <a:cxnLst/>
              <a:rect l="l" t="t" r="r" b="b"/>
              <a:pathLst>
                <a:path w="2933" h="5680" extrusionOk="0">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grpFill/>
            <a:ln>
              <a:noFill/>
            </a:ln>
          </p:spPr>
          <p:txBody>
            <a:bodyPr spcFirstLastPara="1" wrap="square" lIns="121900" tIns="121900" rIns="121900" bIns="121900" anchor="ctr" anchorCtr="0">
              <a:noAutofit/>
            </a:bodyPr>
            <a:lstStyle/>
            <a:p>
              <a:endParaRPr sz="2400"/>
            </a:p>
          </p:txBody>
        </p:sp>
        <p:sp>
          <p:nvSpPr>
            <p:cNvPr id="14978" name="Google Shape;14978;p141"/>
            <p:cNvSpPr/>
            <p:nvPr/>
          </p:nvSpPr>
          <p:spPr>
            <a:xfrm>
              <a:off x="4947700" y="3720825"/>
              <a:ext cx="74100" cy="204500"/>
            </a:xfrm>
            <a:custGeom>
              <a:avLst/>
              <a:gdLst/>
              <a:ahLst/>
              <a:cxnLst/>
              <a:rect l="l" t="t" r="r" b="b"/>
              <a:pathLst>
                <a:path w="2964" h="8180" extrusionOk="0">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grpFill/>
            <a:ln>
              <a:noFill/>
            </a:ln>
          </p:spPr>
          <p:txBody>
            <a:bodyPr spcFirstLastPara="1" wrap="square" lIns="121900" tIns="121900" rIns="121900" bIns="121900" anchor="ctr" anchorCtr="0">
              <a:noAutofit/>
            </a:bodyPr>
            <a:lstStyle/>
            <a:p>
              <a:endParaRPr sz="2400"/>
            </a:p>
          </p:txBody>
        </p:sp>
        <p:sp>
          <p:nvSpPr>
            <p:cNvPr id="14979" name="Google Shape;14979;p141"/>
            <p:cNvSpPr/>
            <p:nvPr/>
          </p:nvSpPr>
          <p:spPr>
            <a:xfrm>
              <a:off x="5044150" y="3652150"/>
              <a:ext cx="73325" cy="273175"/>
            </a:xfrm>
            <a:custGeom>
              <a:avLst/>
              <a:gdLst/>
              <a:ahLst/>
              <a:cxnLst/>
              <a:rect l="l" t="t" r="r" b="b"/>
              <a:pathLst>
                <a:path w="2933" h="10927" extrusionOk="0">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4980" name="Google Shape;14980;p141"/>
            <p:cNvSpPr/>
            <p:nvPr/>
          </p:nvSpPr>
          <p:spPr>
            <a:xfrm>
              <a:off x="4763300" y="3563025"/>
              <a:ext cx="347750" cy="197750"/>
            </a:xfrm>
            <a:custGeom>
              <a:avLst/>
              <a:gdLst/>
              <a:ahLst/>
              <a:cxnLst/>
              <a:rect l="l" t="t" r="r" b="b"/>
              <a:pathLst>
                <a:path w="13910" h="7910" extrusionOk="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981" name="Google Shape;14981;p141"/>
          <p:cNvGrpSpPr/>
          <p:nvPr/>
        </p:nvGrpSpPr>
        <p:grpSpPr>
          <a:xfrm>
            <a:off x="10395010" y="2354391"/>
            <a:ext cx="282933" cy="482500"/>
            <a:chOff x="7060200" y="4141325"/>
            <a:chExt cx="212200" cy="361875"/>
          </a:xfrm>
          <a:solidFill>
            <a:srgbClr val="C3151C"/>
          </a:solidFill>
        </p:grpSpPr>
        <p:sp>
          <p:nvSpPr>
            <p:cNvPr id="14982" name="Google Shape;14982;p141"/>
            <p:cNvSpPr/>
            <p:nvPr/>
          </p:nvSpPr>
          <p:spPr>
            <a:xfrm>
              <a:off x="7060200" y="4141325"/>
              <a:ext cx="212200" cy="361875"/>
            </a:xfrm>
            <a:custGeom>
              <a:avLst/>
              <a:gdLst/>
              <a:ahLst/>
              <a:cxnLst/>
              <a:rect l="l" t="t" r="r" b="b"/>
              <a:pathLst>
                <a:path w="8488" h="14475" extrusionOk="0">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grpFill/>
            <a:ln>
              <a:noFill/>
            </a:ln>
          </p:spPr>
          <p:txBody>
            <a:bodyPr spcFirstLastPara="1" wrap="square" lIns="121900" tIns="121900" rIns="121900" bIns="121900" anchor="ctr" anchorCtr="0">
              <a:noAutofit/>
            </a:bodyPr>
            <a:lstStyle/>
            <a:p>
              <a:endParaRPr sz="2400"/>
            </a:p>
          </p:txBody>
        </p:sp>
        <p:sp>
          <p:nvSpPr>
            <p:cNvPr id="14983" name="Google Shape;14983;p141"/>
            <p:cNvSpPr/>
            <p:nvPr/>
          </p:nvSpPr>
          <p:spPr>
            <a:xfrm>
              <a:off x="7146625" y="4463825"/>
              <a:ext cx="39350" cy="10825"/>
            </a:xfrm>
            <a:custGeom>
              <a:avLst/>
              <a:gdLst/>
              <a:ahLst/>
              <a:cxnLst/>
              <a:rect l="l" t="t" r="r" b="b"/>
              <a:pathLst>
                <a:path w="1574" h="433" extrusionOk="0">
                  <a:moveTo>
                    <a:pt x="278" y="1"/>
                  </a:moveTo>
                  <a:cubicBezTo>
                    <a:pt x="0" y="1"/>
                    <a:pt x="0" y="433"/>
                    <a:pt x="278" y="433"/>
                  </a:cubicBezTo>
                  <a:lnTo>
                    <a:pt x="1296" y="433"/>
                  </a:lnTo>
                  <a:cubicBezTo>
                    <a:pt x="1574" y="433"/>
                    <a:pt x="1574" y="1"/>
                    <a:pt x="1296" y="1"/>
                  </a:cubicBezTo>
                  <a:close/>
                </a:path>
              </a:pathLst>
            </a:custGeom>
            <a:grpFill/>
            <a:ln>
              <a:noFill/>
            </a:ln>
          </p:spPr>
          <p:txBody>
            <a:bodyPr spcFirstLastPara="1" wrap="square" lIns="121900" tIns="121900" rIns="121900" bIns="121900" anchor="ctr" anchorCtr="0">
              <a:noAutofit/>
            </a:bodyPr>
            <a:lstStyle/>
            <a:p>
              <a:endParaRPr sz="2400"/>
            </a:p>
          </p:txBody>
        </p:sp>
        <p:sp>
          <p:nvSpPr>
            <p:cNvPr id="14984" name="Google Shape;14984;p141"/>
            <p:cNvSpPr/>
            <p:nvPr/>
          </p:nvSpPr>
          <p:spPr>
            <a:xfrm>
              <a:off x="7102625" y="4243125"/>
              <a:ext cx="144300" cy="142075"/>
            </a:xfrm>
            <a:custGeom>
              <a:avLst/>
              <a:gdLst/>
              <a:ahLst/>
              <a:cxnLst/>
              <a:rect l="l" t="t" r="r" b="b"/>
              <a:pathLst>
                <a:path w="5772" h="5683" extrusionOk="0">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985" name="Google Shape;14985;p141"/>
          <p:cNvGrpSpPr/>
          <p:nvPr/>
        </p:nvGrpSpPr>
        <p:grpSpPr>
          <a:xfrm>
            <a:off x="10295227" y="3102400"/>
            <a:ext cx="482500" cy="483033"/>
            <a:chOff x="4004875" y="3563050"/>
            <a:chExt cx="361875" cy="362275"/>
          </a:xfrm>
          <a:solidFill>
            <a:srgbClr val="C3151C"/>
          </a:solidFill>
        </p:grpSpPr>
        <p:sp>
          <p:nvSpPr>
            <p:cNvPr id="14986" name="Google Shape;14986;p141"/>
            <p:cNvSpPr/>
            <p:nvPr/>
          </p:nvSpPr>
          <p:spPr>
            <a:xfrm>
              <a:off x="4004875" y="3563050"/>
              <a:ext cx="361875" cy="362275"/>
            </a:xfrm>
            <a:custGeom>
              <a:avLst/>
              <a:gdLst/>
              <a:ahLst/>
              <a:cxnLst/>
              <a:rect l="l" t="t" r="r" b="b"/>
              <a:pathLst>
                <a:path w="14475" h="14491" extrusionOk="0">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grpFill/>
            <a:ln>
              <a:noFill/>
            </a:ln>
          </p:spPr>
          <p:txBody>
            <a:bodyPr spcFirstLastPara="1" wrap="square" lIns="121900" tIns="121900" rIns="121900" bIns="121900" anchor="ctr" anchorCtr="0">
              <a:noAutofit/>
            </a:bodyPr>
            <a:lstStyle/>
            <a:p>
              <a:endParaRPr sz="2400"/>
            </a:p>
          </p:txBody>
        </p:sp>
        <p:sp>
          <p:nvSpPr>
            <p:cNvPr id="14987" name="Google Shape;14987;p141"/>
            <p:cNvSpPr/>
            <p:nvPr/>
          </p:nvSpPr>
          <p:spPr>
            <a:xfrm>
              <a:off x="4105950" y="3583300"/>
              <a:ext cx="36275" cy="28000"/>
            </a:xfrm>
            <a:custGeom>
              <a:avLst/>
              <a:gdLst/>
              <a:ahLst/>
              <a:cxnLst/>
              <a:rect l="l" t="t" r="r" b="b"/>
              <a:pathLst>
                <a:path w="1451" h="1120" extrusionOk="0">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grpFill/>
            <a:ln>
              <a:noFill/>
            </a:ln>
          </p:spPr>
          <p:txBody>
            <a:bodyPr spcFirstLastPara="1" wrap="square" lIns="121900" tIns="121900" rIns="121900" bIns="121900" anchor="ctr" anchorCtr="0">
              <a:noAutofit/>
            </a:bodyPr>
            <a:lstStyle/>
            <a:p>
              <a:endParaRPr sz="2400"/>
            </a:p>
          </p:txBody>
        </p:sp>
        <p:sp>
          <p:nvSpPr>
            <p:cNvPr id="14988" name="Google Shape;14988;p141"/>
            <p:cNvSpPr/>
            <p:nvPr/>
          </p:nvSpPr>
          <p:spPr>
            <a:xfrm>
              <a:off x="4059900" y="3678100"/>
              <a:ext cx="40275" cy="35700"/>
            </a:xfrm>
            <a:custGeom>
              <a:avLst/>
              <a:gdLst/>
              <a:ahLst/>
              <a:cxnLst/>
              <a:rect l="l" t="t" r="r" b="b"/>
              <a:pathLst>
                <a:path w="1611" h="1428" extrusionOk="0">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grpFill/>
            <a:ln>
              <a:noFill/>
            </a:ln>
          </p:spPr>
          <p:txBody>
            <a:bodyPr spcFirstLastPara="1" wrap="square" lIns="121900" tIns="121900" rIns="121900" bIns="121900" anchor="ctr" anchorCtr="0">
              <a:noAutofit/>
            </a:bodyPr>
            <a:lstStyle/>
            <a:p>
              <a:endParaRPr sz="2400"/>
            </a:p>
          </p:txBody>
        </p:sp>
        <p:sp>
          <p:nvSpPr>
            <p:cNvPr id="14989" name="Google Shape;14989;p141"/>
            <p:cNvSpPr/>
            <p:nvPr/>
          </p:nvSpPr>
          <p:spPr>
            <a:xfrm>
              <a:off x="4148000" y="3764925"/>
              <a:ext cx="40300" cy="36050"/>
            </a:xfrm>
            <a:custGeom>
              <a:avLst/>
              <a:gdLst/>
              <a:ahLst/>
              <a:cxnLst/>
              <a:rect l="l" t="t" r="r" b="b"/>
              <a:pathLst>
                <a:path w="1612" h="1442" extrusionOk="0">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grpFill/>
            <a:ln>
              <a:noFill/>
            </a:ln>
          </p:spPr>
          <p:txBody>
            <a:bodyPr spcFirstLastPara="1" wrap="square" lIns="121900" tIns="121900" rIns="121900" bIns="121900" anchor="ctr" anchorCtr="0">
              <a:noAutofit/>
            </a:bodyPr>
            <a:lstStyle/>
            <a:p>
              <a:endParaRPr sz="2400"/>
            </a:p>
          </p:txBody>
        </p:sp>
        <p:sp>
          <p:nvSpPr>
            <p:cNvPr id="14990" name="Google Shape;14990;p141"/>
            <p:cNvSpPr/>
            <p:nvPr/>
          </p:nvSpPr>
          <p:spPr>
            <a:xfrm>
              <a:off x="4103875" y="3827425"/>
              <a:ext cx="40275" cy="36050"/>
            </a:xfrm>
            <a:custGeom>
              <a:avLst/>
              <a:gdLst/>
              <a:ahLst/>
              <a:cxnLst/>
              <a:rect l="l" t="t" r="r" b="b"/>
              <a:pathLst>
                <a:path w="1611" h="1442" extrusionOk="0">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grpFill/>
            <a:ln>
              <a:noFill/>
            </a:ln>
          </p:spPr>
          <p:txBody>
            <a:bodyPr spcFirstLastPara="1" wrap="square" lIns="121900" tIns="121900" rIns="121900" bIns="121900" anchor="ctr" anchorCtr="0">
              <a:noAutofit/>
            </a:bodyPr>
            <a:lstStyle/>
            <a:p>
              <a:endParaRPr sz="2400"/>
            </a:p>
          </p:txBody>
        </p:sp>
        <p:sp>
          <p:nvSpPr>
            <p:cNvPr id="14991" name="Google Shape;14991;p141"/>
            <p:cNvSpPr/>
            <p:nvPr/>
          </p:nvSpPr>
          <p:spPr>
            <a:xfrm>
              <a:off x="4063525" y="3691625"/>
              <a:ext cx="124225" cy="140150"/>
            </a:xfrm>
            <a:custGeom>
              <a:avLst/>
              <a:gdLst/>
              <a:ahLst/>
              <a:cxnLst/>
              <a:rect l="l" t="t" r="r" b="b"/>
              <a:pathLst>
                <a:path w="4969" h="5606" extrusionOk="0">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992" name="Google Shape;14992;p141"/>
          <p:cNvGrpSpPr/>
          <p:nvPr/>
        </p:nvGrpSpPr>
        <p:grpSpPr>
          <a:xfrm>
            <a:off x="9332984" y="3104715"/>
            <a:ext cx="483533" cy="478400"/>
            <a:chOff x="3252625" y="3564975"/>
            <a:chExt cx="362650" cy="358800"/>
          </a:xfrm>
          <a:solidFill>
            <a:srgbClr val="C3151C"/>
          </a:solidFill>
        </p:grpSpPr>
        <p:sp>
          <p:nvSpPr>
            <p:cNvPr id="14993" name="Google Shape;14993;p141"/>
            <p:cNvSpPr/>
            <p:nvPr/>
          </p:nvSpPr>
          <p:spPr>
            <a:xfrm>
              <a:off x="3252625" y="3564975"/>
              <a:ext cx="362650" cy="358800"/>
            </a:xfrm>
            <a:custGeom>
              <a:avLst/>
              <a:gdLst/>
              <a:ahLst/>
              <a:cxnLst/>
              <a:rect l="l" t="t" r="r" b="b"/>
              <a:pathLst>
                <a:path w="14506" h="14352" extrusionOk="0">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grpFill/>
            <a:ln>
              <a:noFill/>
            </a:ln>
          </p:spPr>
          <p:txBody>
            <a:bodyPr spcFirstLastPara="1" wrap="square" lIns="121900" tIns="121900" rIns="121900" bIns="121900" anchor="ctr" anchorCtr="0">
              <a:noAutofit/>
            </a:bodyPr>
            <a:lstStyle/>
            <a:p>
              <a:endParaRPr sz="2400"/>
            </a:p>
          </p:txBody>
        </p:sp>
        <p:sp>
          <p:nvSpPr>
            <p:cNvPr id="14994" name="Google Shape;14994;p141"/>
            <p:cNvSpPr/>
            <p:nvPr/>
          </p:nvSpPr>
          <p:spPr>
            <a:xfrm>
              <a:off x="3360125" y="3688425"/>
              <a:ext cx="56850" cy="47125"/>
            </a:xfrm>
            <a:custGeom>
              <a:avLst/>
              <a:gdLst/>
              <a:ahLst/>
              <a:cxnLst/>
              <a:rect l="l" t="t" r="r" b="b"/>
              <a:pathLst>
                <a:path w="2274" h="1885" extrusionOk="0">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grpFill/>
            <a:ln>
              <a:noFill/>
            </a:ln>
          </p:spPr>
          <p:txBody>
            <a:bodyPr spcFirstLastPara="1" wrap="square" lIns="121900" tIns="121900" rIns="121900" bIns="121900" anchor="ctr" anchorCtr="0">
              <a:noAutofit/>
            </a:bodyPr>
            <a:lstStyle/>
            <a:p>
              <a:endParaRPr sz="2400"/>
            </a:p>
          </p:txBody>
        </p:sp>
        <p:sp>
          <p:nvSpPr>
            <p:cNvPr id="14995" name="Google Shape;14995;p141"/>
            <p:cNvSpPr/>
            <p:nvPr/>
          </p:nvSpPr>
          <p:spPr>
            <a:xfrm>
              <a:off x="3449350" y="3754575"/>
              <a:ext cx="50175" cy="44975"/>
            </a:xfrm>
            <a:custGeom>
              <a:avLst/>
              <a:gdLst/>
              <a:ahLst/>
              <a:cxnLst/>
              <a:rect l="l" t="t" r="r" b="b"/>
              <a:pathLst>
                <a:path w="2007" h="1799" extrusionOk="0">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grpFill/>
            <a:ln>
              <a:noFill/>
            </a:ln>
          </p:spPr>
          <p:txBody>
            <a:bodyPr spcFirstLastPara="1" wrap="square" lIns="121900" tIns="121900" rIns="121900" bIns="121900" anchor="ctr" anchorCtr="0">
              <a:noAutofit/>
            </a:bodyPr>
            <a:lstStyle/>
            <a:p>
              <a:endParaRPr sz="2400"/>
            </a:p>
          </p:txBody>
        </p:sp>
        <p:sp>
          <p:nvSpPr>
            <p:cNvPr id="14996" name="Google Shape;14996;p141"/>
            <p:cNvSpPr/>
            <p:nvPr/>
          </p:nvSpPr>
          <p:spPr>
            <a:xfrm>
              <a:off x="3392375" y="3682000"/>
              <a:ext cx="84425" cy="124050"/>
            </a:xfrm>
            <a:custGeom>
              <a:avLst/>
              <a:gdLst/>
              <a:ahLst/>
              <a:cxnLst/>
              <a:rect l="l" t="t" r="r" b="b"/>
              <a:pathLst>
                <a:path w="3377" h="4962" extrusionOk="0">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grpFill/>
            <a:ln>
              <a:noFill/>
            </a:ln>
          </p:spPr>
          <p:txBody>
            <a:bodyPr spcFirstLastPara="1" wrap="square" lIns="121900" tIns="121900" rIns="121900" bIns="121900" anchor="ctr" anchorCtr="0">
              <a:noAutofit/>
            </a:bodyPr>
            <a:lstStyle/>
            <a:p>
              <a:endParaRPr sz="2400"/>
            </a:p>
          </p:txBody>
        </p:sp>
        <p:sp>
          <p:nvSpPr>
            <p:cNvPr id="14997" name="Google Shape;14997;p141"/>
            <p:cNvSpPr/>
            <p:nvPr/>
          </p:nvSpPr>
          <p:spPr>
            <a:xfrm>
              <a:off x="3279625" y="3631925"/>
              <a:ext cx="296500" cy="223950"/>
            </a:xfrm>
            <a:custGeom>
              <a:avLst/>
              <a:gdLst/>
              <a:ahLst/>
              <a:cxnLst/>
              <a:rect l="l" t="t" r="r" b="b"/>
              <a:pathLst>
                <a:path w="11860" h="8958" extrusionOk="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4998" name="Google Shape;14998;p141"/>
          <p:cNvGrpSpPr/>
          <p:nvPr/>
        </p:nvGrpSpPr>
        <p:grpSpPr>
          <a:xfrm>
            <a:off x="6352642" y="3102148"/>
            <a:ext cx="482500" cy="483533"/>
            <a:chOff x="980425" y="3563425"/>
            <a:chExt cx="361875" cy="362650"/>
          </a:xfrm>
          <a:solidFill>
            <a:srgbClr val="C3151C"/>
          </a:solidFill>
        </p:grpSpPr>
        <p:sp>
          <p:nvSpPr>
            <p:cNvPr id="14999" name="Google Shape;14999;p141"/>
            <p:cNvSpPr/>
            <p:nvPr/>
          </p:nvSpPr>
          <p:spPr>
            <a:xfrm>
              <a:off x="1009725" y="3856625"/>
              <a:ext cx="143550" cy="10825"/>
            </a:xfrm>
            <a:custGeom>
              <a:avLst/>
              <a:gdLst/>
              <a:ahLst/>
              <a:cxnLst/>
              <a:rect l="l" t="t" r="r" b="b"/>
              <a:pathLst>
                <a:path w="5742" h="433" extrusionOk="0">
                  <a:moveTo>
                    <a:pt x="309" y="0"/>
                  </a:moveTo>
                  <a:cubicBezTo>
                    <a:pt x="1" y="0"/>
                    <a:pt x="1" y="432"/>
                    <a:pt x="309" y="432"/>
                  </a:cubicBezTo>
                  <a:lnTo>
                    <a:pt x="5463" y="432"/>
                  </a:lnTo>
                  <a:cubicBezTo>
                    <a:pt x="5741" y="432"/>
                    <a:pt x="5741" y="0"/>
                    <a:pt x="5463" y="0"/>
                  </a:cubicBezTo>
                  <a:close/>
                </a:path>
              </a:pathLst>
            </a:custGeom>
            <a:grpFill/>
            <a:ln>
              <a:noFill/>
            </a:ln>
          </p:spPr>
          <p:txBody>
            <a:bodyPr spcFirstLastPara="1" wrap="square" lIns="121900" tIns="121900" rIns="121900" bIns="121900" anchor="ctr" anchorCtr="0">
              <a:noAutofit/>
            </a:bodyPr>
            <a:lstStyle/>
            <a:p>
              <a:endParaRPr sz="2400"/>
            </a:p>
          </p:txBody>
        </p:sp>
        <p:sp>
          <p:nvSpPr>
            <p:cNvPr id="15000" name="Google Shape;15000;p141"/>
            <p:cNvSpPr/>
            <p:nvPr/>
          </p:nvSpPr>
          <p:spPr>
            <a:xfrm>
              <a:off x="1009725" y="3880550"/>
              <a:ext cx="143550" cy="10050"/>
            </a:xfrm>
            <a:custGeom>
              <a:avLst/>
              <a:gdLst/>
              <a:ahLst/>
              <a:cxnLst/>
              <a:rect l="l" t="t" r="r" b="b"/>
              <a:pathLst>
                <a:path w="5742" h="402" extrusionOk="0">
                  <a:moveTo>
                    <a:pt x="309" y="0"/>
                  </a:moveTo>
                  <a:cubicBezTo>
                    <a:pt x="1" y="0"/>
                    <a:pt x="1" y="401"/>
                    <a:pt x="309" y="401"/>
                  </a:cubicBezTo>
                  <a:lnTo>
                    <a:pt x="5463" y="401"/>
                  </a:lnTo>
                  <a:cubicBezTo>
                    <a:pt x="5741" y="401"/>
                    <a:pt x="5741" y="0"/>
                    <a:pt x="5463" y="0"/>
                  </a:cubicBezTo>
                  <a:close/>
                </a:path>
              </a:pathLst>
            </a:custGeom>
            <a:grpFill/>
            <a:ln>
              <a:noFill/>
            </a:ln>
          </p:spPr>
          <p:txBody>
            <a:bodyPr spcFirstLastPara="1" wrap="square" lIns="121900" tIns="121900" rIns="121900" bIns="121900" anchor="ctr" anchorCtr="0">
              <a:noAutofit/>
            </a:bodyPr>
            <a:lstStyle/>
            <a:p>
              <a:endParaRPr sz="2400"/>
            </a:p>
          </p:txBody>
        </p:sp>
        <p:sp>
          <p:nvSpPr>
            <p:cNvPr id="15001" name="Google Shape;15001;p141"/>
            <p:cNvSpPr/>
            <p:nvPr/>
          </p:nvSpPr>
          <p:spPr>
            <a:xfrm>
              <a:off x="1009725" y="37270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grpFill/>
            <a:ln>
              <a:noFill/>
            </a:ln>
          </p:spPr>
          <p:txBody>
            <a:bodyPr spcFirstLastPara="1" wrap="square" lIns="121900" tIns="121900" rIns="121900" bIns="121900" anchor="ctr" anchorCtr="0">
              <a:noAutofit/>
            </a:bodyPr>
            <a:lstStyle/>
            <a:p>
              <a:endParaRPr sz="2400"/>
            </a:p>
          </p:txBody>
        </p:sp>
        <p:sp>
          <p:nvSpPr>
            <p:cNvPr id="15002" name="Google Shape;15002;p141"/>
            <p:cNvSpPr/>
            <p:nvPr/>
          </p:nvSpPr>
          <p:spPr>
            <a:xfrm>
              <a:off x="1009725" y="3750925"/>
              <a:ext cx="141225" cy="10825"/>
            </a:xfrm>
            <a:custGeom>
              <a:avLst/>
              <a:gdLst/>
              <a:ahLst/>
              <a:cxnLst/>
              <a:rect l="l" t="t" r="r" b="b"/>
              <a:pathLst>
                <a:path w="5649" h="433" extrusionOk="0">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grpFill/>
            <a:ln>
              <a:noFill/>
            </a:ln>
          </p:spPr>
          <p:txBody>
            <a:bodyPr spcFirstLastPara="1" wrap="square" lIns="121900" tIns="121900" rIns="121900" bIns="121900" anchor="ctr" anchorCtr="0">
              <a:noAutofit/>
            </a:bodyPr>
            <a:lstStyle/>
            <a:p>
              <a:endParaRPr sz="2400"/>
            </a:p>
          </p:txBody>
        </p:sp>
        <p:sp>
          <p:nvSpPr>
            <p:cNvPr id="15003" name="Google Shape;15003;p141"/>
            <p:cNvSpPr/>
            <p:nvPr/>
          </p:nvSpPr>
          <p:spPr>
            <a:xfrm>
              <a:off x="1009725" y="3598125"/>
              <a:ext cx="143525" cy="10075"/>
            </a:xfrm>
            <a:custGeom>
              <a:avLst/>
              <a:gdLst/>
              <a:ahLst/>
              <a:cxnLst/>
              <a:rect l="l" t="t" r="r" b="b"/>
              <a:pathLst>
                <a:path w="5741" h="403" extrusionOk="0">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grpFill/>
            <a:ln>
              <a:noFill/>
            </a:ln>
          </p:spPr>
          <p:txBody>
            <a:bodyPr spcFirstLastPara="1" wrap="square" lIns="121900" tIns="121900" rIns="121900" bIns="121900" anchor="ctr" anchorCtr="0">
              <a:noAutofit/>
            </a:bodyPr>
            <a:lstStyle/>
            <a:p>
              <a:endParaRPr sz="2400"/>
            </a:p>
          </p:txBody>
        </p:sp>
        <p:sp>
          <p:nvSpPr>
            <p:cNvPr id="15004" name="Google Shape;15004;p141"/>
            <p:cNvSpPr/>
            <p:nvPr/>
          </p:nvSpPr>
          <p:spPr>
            <a:xfrm>
              <a:off x="1009725" y="36213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grpFill/>
            <a:ln>
              <a:noFill/>
            </a:ln>
          </p:spPr>
          <p:txBody>
            <a:bodyPr spcFirstLastPara="1" wrap="square" lIns="121900" tIns="121900" rIns="121900" bIns="121900" anchor="ctr" anchorCtr="0">
              <a:noAutofit/>
            </a:bodyPr>
            <a:lstStyle/>
            <a:p>
              <a:endParaRPr sz="2400"/>
            </a:p>
          </p:txBody>
        </p:sp>
        <p:sp>
          <p:nvSpPr>
            <p:cNvPr id="15005" name="Google Shape;15005;p141"/>
            <p:cNvSpPr/>
            <p:nvPr/>
          </p:nvSpPr>
          <p:spPr>
            <a:xfrm>
              <a:off x="1208025" y="3598125"/>
              <a:ext cx="13900" cy="10075"/>
            </a:xfrm>
            <a:custGeom>
              <a:avLst/>
              <a:gdLst/>
              <a:ahLst/>
              <a:cxnLst/>
              <a:rect l="l" t="t" r="r" b="b"/>
              <a:pathLst>
                <a:path w="556" h="403" extrusionOk="0">
                  <a:moveTo>
                    <a:pt x="306" y="0"/>
                  </a:moveTo>
                  <a:cubicBezTo>
                    <a:pt x="297" y="0"/>
                    <a:pt x="288" y="1"/>
                    <a:pt x="278" y="2"/>
                  </a:cubicBezTo>
                  <a:cubicBezTo>
                    <a:pt x="0" y="2"/>
                    <a:pt x="0" y="403"/>
                    <a:pt x="278" y="403"/>
                  </a:cubicBezTo>
                  <a:cubicBezTo>
                    <a:pt x="546" y="403"/>
                    <a:pt x="555" y="0"/>
                    <a:pt x="306" y="0"/>
                  </a:cubicBezTo>
                  <a:close/>
                </a:path>
              </a:pathLst>
            </a:custGeom>
            <a:grpFill/>
            <a:ln>
              <a:noFill/>
            </a:ln>
          </p:spPr>
          <p:txBody>
            <a:bodyPr spcFirstLastPara="1" wrap="square" lIns="121900" tIns="121900" rIns="121900" bIns="121900" anchor="ctr" anchorCtr="0">
              <a:noAutofit/>
            </a:bodyPr>
            <a:lstStyle/>
            <a:p>
              <a:endParaRPr sz="2400"/>
            </a:p>
          </p:txBody>
        </p:sp>
        <p:sp>
          <p:nvSpPr>
            <p:cNvPr id="15006" name="Google Shape;15006;p141"/>
            <p:cNvSpPr/>
            <p:nvPr/>
          </p:nvSpPr>
          <p:spPr>
            <a:xfrm>
              <a:off x="1231175" y="3598125"/>
              <a:ext cx="14675" cy="10075"/>
            </a:xfrm>
            <a:custGeom>
              <a:avLst/>
              <a:gdLst/>
              <a:ahLst/>
              <a:cxnLst/>
              <a:rect l="l" t="t" r="r" b="b"/>
              <a:pathLst>
                <a:path w="587" h="403" extrusionOk="0">
                  <a:moveTo>
                    <a:pt x="336" y="0"/>
                  </a:moveTo>
                  <a:cubicBezTo>
                    <a:pt x="328" y="0"/>
                    <a:pt x="318" y="1"/>
                    <a:pt x="309" y="2"/>
                  </a:cubicBezTo>
                  <a:cubicBezTo>
                    <a:pt x="0" y="2"/>
                    <a:pt x="0" y="403"/>
                    <a:pt x="309" y="403"/>
                  </a:cubicBezTo>
                  <a:cubicBezTo>
                    <a:pt x="577" y="403"/>
                    <a:pt x="586" y="0"/>
                    <a:pt x="336" y="0"/>
                  </a:cubicBezTo>
                  <a:close/>
                </a:path>
              </a:pathLst>
            </a:custGeom>
            <a:grpFill/>
            <a:ln>
              <a:noFill/>
            </a:ln>
          </p:spPr>
          <p:txBody>
            <a:bodyPr spcFirstLastPara="1" wrap="square" lIns="121900" tIns="121900" rIns="121900" bIns="121900" anchor="ctr" anchorCtr="0">
              <a:noAutofit/>
            </a:bodyPr>
            <a:lstStyle/>
            <a:p>
              <a:endParaRPr sz="2400"/>
            </a:p>
          </p:txBody>
        </p:sp>
        <p:sp>
          <p:nvSpPr>
            <p:cNvPr id="15007" name="Google Shape;15007;p141"/>
            <p:cNvSpPr/>
            <p:nvPr/>
          </p:nvSpPr>
          <p:spPr>
            <a:xfrm>
              <a:off x="1255075" y="3598125"/>
              <a:ext cx="13925" cy="10075"/>
            </a:xfrm>
            <a:custGeom>
              <a:avLst/>
              <a:gdLst/>
              <a:ahLst/>
              <a:cxnLst/>
              <a:rect l="l" t="t" r="r" b="b"/>
              <a:pathLst>
                <a:path w="557" h="403" extrusionOk="0">
                  <a:moveTo>
                    <a:pt x="306" y="0"/>
                  </a:moveTo>
                  <a:cubicBezTo>
                    <a:pt x="297" y="0"/>
                    <a:pt x="288" y="1"/>
                    <a:pt x="279" y="2"/>
                  </a:cubicBezTo>
                  <a:cubicBezTo>
                    <a:pt x="1" y="2"/>
                    <a:pt x="1" y="403"/>
                    <a:pt x="279" y="403"/>
                  </a:cubicBezTo>
                  <a:cubicBezTo>
                    <a:pt x="547" y="403"/>
                    <a:pt x="556" y="0"/>
                    <a:pt x="306" y="0"/>
                  </a:cubicBezTo>
                  <a:close/>
                </a:path>
              </a:pathLst>
            </a:custGeom>
            <a:grpFill/>
            <a:ln>
              <a:noFill/>
            </a:ln>
          </p:spPr>
          <p:txBody>
            <a:bodyPr spcFirstLastPara="1" wrap="square" lIns="121900" tIns="121900" rIns="121900" bIns="121900" anchor="ctr" anchorCtr="0">
              <a:noAutofit/>
            </a:bodyPr>
            <a:lstStyle/>
            <a:p>
              <a:endParaRPr sz="2400"/>
            </a:p>
          </p:txBody>
        </p:sp>
        <p:sp>
          <p:nvSpPr>
            <p:cNvPr id="15008" name="Google Shape;15008;p141"/>
            <p:cNvSpPr/>
            <p:nvPr/>
          </p:nvSpPr>
          <p:spPr>
            <a:xfrm>
              <a:off x="1208025" y="36213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grpFill/>
            <a:ln>
              <a:noFill/>
            </a:ln>
          </p:spPr>
          <p:txBody>
            <a:bodyPr spcFirstLastPara="1" wrap="square" lIns="121900" tIns="121900" rIns="121900" bIns="121900" anchor="ctr" anchorCtr="0">
              <a:noAutofit/>
            </a:bodyPr>
            <a:lstStyle/>
            <a:p>
              <a:endParaRPr sz="2400"/>
            </a:p>
          </p:txBody>
        </p:sp>
        <p:sp>
          <p:nvSpPr>
            <p:cNvPr id="15009" name="Google Shape;15009;p141"/>
            <p:cNvSpPr/>
            <p:nvPr/>
          </p:nvSpPr>
          <p:spPr>
            <a:xfrm>
              <a:off x="1231175" y="36213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grpFill/>
            <a:ln>
              <a:noFill/>
            </a:ln>
          </p:spPr>
          <p:txBody>
            <a:bodyPr spcFirstLastPara="1" wrap="square" lIns="121900" tIns="121900" rIns="121900" bIns="121900" anchor="ctr" anchorCtr="0">
              <a:noAutofit/>
            </a:bodyPr>
            <a:lstStyle/>
            <a:p>
              <a:endParaRPr sz="2400"/>
            </a:p>
          </p:txBody>
        </p:sp>
        <p:sp>
          <p:nvSpPr>
            <p:cNvPr id="15010" name="Google Shape;15010;p141"/>
            <p:cNvSpPr/>
            <p:nvPr/>
          </p:nvSpPr>
          <p:spPr>
            <a:xfrm>
              <a:off x="1255075" y="36213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grpFill/>
            <a:ln>
              <a:noFill/>
            </a:ln>
          </p:spPr>
          <p:txBody>
            <a:bodyPr spcFirstLastPara="1" wrap="square" lIns="121900" tIns="121900" rIns="121900" bIns="121900" anchor="ctr" anchorCtr="0">
              <a:noAutofit/>
            </a:bodyPr>
            <a:lstStyle/>
            <a:p>
              <a:endParaRPr sz="2400"/>
            </a:p>
          </p:txBody>
        </p:sp>
        <p:sp>
          <p:nvSpPr>
            <p:cNvPr id="15011" name="Google Shape;15011;p141"/>
            <p:cNvSpPr/>
            <p:nvPr/>
          </p:nvSpPr>
          <p:spPr>
            <a:xfrm>
              <a:off x="1208025" y="3727725"/>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grpFill/>
            <a:ln>
              <a:noFill/>
            </a:ln>
          </p:spPr>
          <p:txBody>
            <a:bodyPr spcFirstLastPara="1" wrap="square" lIns="121900" tIns="121900" rIns="121900" bIns="121900" anchor="ctr" anchorCtr="0">
              <a:noAutofit/>
            </a:bodyPr>
            <a:lstStyle/>
            <a:p>
              <a:endParaRPr sz="2400"/>
            </a:p>
          </p:txBody>
        </p:sp>
        <p:sp>
          <p:nvSpPr>
            <p:cNvPr id="15012" name="Google Shape;15012;p141"/>
            <p:cNvSpPr/>
            <p:nvPr/>
          </p:nvSpPr>
          <p:spPr>
            <a:xfrm>
              <a:off x="1231175" y="37270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grpFill/>
            <a:ln>
              <a:noFill/>
            </a:ln>
          </p:spPr>
          <p:txBody>
            <a:bodyPr spcFirstLastPara="1" wrap="square" lIns="121900" tIns="121900" rIns="121900" bIns="121900" anchor="ctr" anchorCtr="0">
              <a:noAutofit/>
            </a:bodyPr>
            <a:lstStyle/>
            <a:p>
              <a:endParaRPr sz="2400"/>
            </a:p>
          </p:txBody>
        </p:sp>
        <p:sp>
          <p:nvSpPr>
            <p:cNvPr id="15013" name="Google Shape;15013;p141"/>
            <p:cNvSpPr/>
            <p:nvPr/>
          </p:nvSpPr>
          <p:spPr>
            <a:xfrm>
              <a:off x="1255075" y="37270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grpFill/>
            <a:ln>
              <a:noFill/>
            </a:ln>
          </p:spPr>
          <p:txBody>
            <a:bodyPr spcFirstLastPara="1" wrap="square" lIns="121900" tIns="121900" rIns="121900" bIns="121900" anchor="ctr" anchorCtr="0">
              <a:noAutofit/>
            </a:bodyPr>
            <a:lstStyle/>
            <a:p>
              <a:endParaRPr sz="2400"/>
            </a:p>
          </p:txBody>
        </p:sp>
        <p:sp>
          <p:nvSpPr>
            <p:cNvPr id="15014" name="Google Shape;15014;p141"/>
            <p:cNvSpPr/>
            <p:nvPr/>
          </p:nvSpPr>
          <p:spPr>
            <a:xfrm>
              <a:off x="1208025" y="3750925"/>
              <a:ext cx="13900" cy="10050"/>
            </a:xfrm>
            <a:custGeom>
              <a:avLst/>
              <a:gdLst/>
              <a:ahLst/>
              <a:cxnLst/>
              <a:rect l="l" t="t" r="r" b="b"/>
              <a:pathLst>
                <a:path w="556" h="402" extrusionOk="0">
                  <a:moveTo>
                    <a:pt x="278" y="0"/>
                  </a:moveTo>
                  <a:cubicBezTo>
                    <a:pt x="0" y="0"/>
                    <a:pt x="0" y="402"/>
                    <a:pt x="278" y="402"/>
                  </a:cubicBezTo>
                  <a:cubicBezTo>
                    <a:pt x="556" y="402"/>
                    <a:pt x="556"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015" name="Google Shape;15015;p141"/>
            <p:cNvSpPr/>
            <p:nvPr/>
          </p:nvSpPr>
          <p:spPr>
            <a:xfrm>
              <a:off x="1231175" y="3750925"/>
              <a:ext cx="14675" cy="10050"/>
            </a:xfrm>
            <a:custGeom>
              <a:avLst/>
              <a:gdLst/>
              <a:ahLst/>
              <a:cxnLst/>
              <a:rect l="l" t="t" r="r" b="b"/>
              <a:pathLst>
                <a:path w="587" h="402" extrusionOk="0">
                  <a:moveTo>
                    <a:pt x="309" y="0"/>
                  </a:moveTo>
                  <a:cubicBezTo>
                    <a:pt x="0" y="0"/>
                    <a:pt x="0" y="402"/>
                    <a:pt x="309" y="402"/>
                  </a:cubicBezTo>
                  <a:cubicBezTo>
                    <a:pt x="586" y="402"/>
                    <a:pt x="586" y="0"/>
                    <a:pt x="30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16" name="Google Shape;15016;p141"/>
            <p:cNvSpPr/>
            <p:nvPr/>
          </p:nvSpPr>
          <p:spPr>
            <a:xfrm>
              <a:off x="1255075" y="3750925"/>
              <a:ext cx="13925" cy="10050"/>
            </a:xfrm>
            <a:custGeom>
              <a:avLst/>
              <a:gdLst/>
              <a:ahLst/>
              <a:cxnLst/>
              <a:rect l="l" t="t" r="r" b="b"/>
              <a:pathLst>
                <a:path w="557" h="402" extrusionOk="0">
                  <a:moveTo>
                    <a:pt x="279" y="0"/>
                  </a:moveTo>
                  <a:cubicBezTo>
                    <a:pt x="1" y="0"/>
                    <a:pt x="1" y="402"/>
                    <a:pt x="279" y="402"/>
                  </a:cubicBezTo>
                  <a:cubicBezTo>
                    <a:pt x="556" y="402"/>
                    <a:pt x="556" y="0"/>
                    <a:pt x="27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17" name="Google Shape;15017;p141"/>
            <p:cNvSpPr/>
            <p:nvPr/>
          </p:nvSpPr>
          <p:spPr>
            <a:xfrm>
              <a:off x="1208025" y="38566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018" name="Google Shape;15018;p141"/>
            <p:cNvSpPr/>
            <p:nvPr/>
          </p:nvSpPr>
          <p:spPr>
            <a:xfrm>
              <a:off x="1231175" y="3856625"/>
              <a:ext cx="14675" cy="10825"/>
            </a:xfrm>
            <a:custGeom>
              <a:avLst/>
              <a:gdLst/>
              <a:ahLst/>
              <a:cxnLst/>
              <a:rect l="l" t="t" r="r" b="b"/>
              <a:pathLst>
                <a:path w="587" h="433" extrusionOk="0">
                  <a:moveTo>
                    <a:pt x="309" y="0"/>
                  </a:moveTo>
                  <a:cubicBezTo>
                    <a:pt x="0" y="0"/>
                    <a:pt x="0" y="432"/>
                    <a:pt x="309" y="432"/>
                  </a:cubicBezTo>
                  <a:cubicBezTo>
                    <a:pt x="586" y="432"/>
                    <a:pt x="586" y="0"/>
                    <a:pt x="30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19" name="Google Shape;15019;p141"/>
            <p:cNvSpPr/>
            <p:nvPr/>
          </p:nvSpPr>
          <p:spPr>
            <a:xfrm>
              <a:off x="1255075" y="38566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20" name="Google Shape;15020;p141"/>
            <p:cNvSpPr/>
            <p:nvPr/>
          </p:nvSpPr>
          <p:spPr>
            <a:xfrm>
              <a:off x="1208025" y="3880550"/>
              <a:ext cx="13900" cy="10050"/>
            </a:xfrm>
            <a:custGeom>
              <a:avLst/>
              <a:gdLst/>
              <a:ahLst/>
              <a:cxnLst/>
              <a:rect l="l" t="t" r="r" b="b"/>
              <a:pathLst>
                <a:path w="556" h="402" extrusionOk="0">
                  <a:moveTo>
                    <a:pt x="278" y="0"/>
                  </a:moveTo>
                  <a:cubicBezTo>
                    <a:pt x="0" y="0"/>
                    <a:pt x="0" y="401"/>
                    <a:pt x="278" y="401"/>
                  </a:cubicBezTo>
                  <a:cubicBezTo>
                    <a:pt x="556" y="401"/>
                    <a:pt x="556"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021" name="Google Shape;15021;p141"/>
            <p:cNvSpPr/>
            <p:nvPr/>
          </p:nvSpPr>
          <p:spPr>
            <a:xfrm>
              <a:off x="1231175" y="3880550"/>
              <a:ext cx="14675" cy="10050"/>
            </a:xfrm>
            <a:custGeom>
              <a:avLst/>
              <a:gdLst/>
              <a:ahLst/>
              <a:cxnLst/>
              <a:rect l="l" t="t" r="r" b="b"/>
              <a:pathLst>
                <a:path w="587" h="402" extrusionOk="0">
                  <a:moveTo>
                    <a:pt x="309" y="0"/>
                  </a:moveTo>
                  <a:cubicBezTo>
                    <a:pt x="0" y="0"/>
                    <a:pt x="0" y="401"/>
                    <a:pt x="309" y="401"/>
                  </a:cubicBezTo>
                  <a:cubicBezTo>
                    <a:pt x="586" y="401"/>
                    <a:pt x="586" y="0"/>
                    <a:pt x="30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22" name="Google Shape;15022;p141"/>
            <p:cNvSpPr/>
            <p:nvPr/>
          </p:nvSpPr>
          <p:spPr>
            <a:xfrm>
              <a:off x="1255075" y="3880550"/>
              <a:ext cx="13925" cy="10050"/>
            </a:xfrm>
            <a:custGeom>
              <a:avLst/>
              <a:gdLst/>
              <a:ahLst/>
              <a:cxnLst/>
              <a:rect l="l" t="t" r="r" b="b"/>
              <a:pathLst>
                <a:path w="557" h="402" extrusionOk="0">
                  <a:moveTo>
                    <a:pt x="279" y="0"/>
                  </a:moveTo>
                  <a:cubicBezTo>
                    <a:pt x="1" y="0"/>
                    <a:pt x="1" y="401"/>
                    <a:pt x="279" y="401"/>
                  </a:cubicBezTo>
                  <a:cubicBezTo>
                    <a:pt x="556" y="401"/>
                    <a:pt x="556" y="0"/>
                    <a:pt x="27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23" name="Google Shape;15023;p141"/>
            <p:cNvSpPr/>
            <p:nvPr/>
          </p:nvSpPr>
          <p:spPr>
            <a:xfrm>
              <a:off x="980425" y="3563425"/>
              <a:ext cx="361875" cy="362650"/>
            </a:xfrm>
            <a:custGeom>
              <a:avLst/>
              <a:gdLst/>
              <a:ahLst/>
              <a:cxnLst/>
              <a:rect l="l" t="t" r="r" b="b"/>
              <a:pathLst>
                <a:path w="14475" h="14506" extrusionOk="0">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024" name="Google Shape;15024;p141"/>
          <p:cNvSpPr/>
          <p:nvPr/>
        </p:nvSpPr>
        <p:spPr>
          <a:xfrm>
            <a:off x="4316692" y="3099355"/>
            <a:ext cx="483533" cy="482267"/>
          </a:xfrm>
          <a:custGeom>
            <a:avLst/>
            <a:gdLst/>
            <a:ahLst/>
            <a:cxnLst/>
            <a:rect l="l" t="t" r="r" b="b"/>
            <a:pathLst>
              <a:path w="14506" h="14468" extrusionOk="0">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5025" name="Google Shape;15025;p141"/>
          <p:cNvGrpSpPr/>
          <p:nvPr/>
        </p:nvGrpSpPr>
        <p:grpSpPr>
          <a:xfrm>
            <a:off x="3337051" y="3102015"/>
            <a:ext cx="481467" cy="483800"/>
            <a:chOff x="6250850" y="3021124"/>
            <a:chExt cx="361100" cy="362850"/>
          </a:xfrm>
          <a:solidFill>
            <a:srgbClr val="C3151C"/>
          </a:solidFill>
        </p:grpSpPr>
        <p:sp>
          <p:nvSpPr>
            <p:cNvPr id="15026" name="Google Shape;15026;p141"/>
            <p:cNvSpPr/>
            <p:nvPr/>
          </p:nvSpPr>
          <p:spPr>
            <a:xfrm>
              <a:off x="6384738" y="3021124"/>
              <a:ext cx="93325" cy="26750"/>
            </a:xfrm>
            <a:custGeom>
              <a:avLst/>
              <a:gdLst/>
              <a:ahLst/>
              <a:cxnLst/>
              <a:rect l="l" t="t" r="r" b="b"/>
              <a:pathLst>
                <a:path w="3733" h="1070" extrusionOk="0">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5027" name="Google Shape;15027;p141"/>
            <p:cNvGrpSpPr/>
            <p:nvPr/>
          </p:nvGrpSpPr>
          <p:grpSpPr>
            <a:xfrm>
              <a:off x="6250850" y="3042349"/>
              <a:ext cx="361100" cy="341625"/>
              <a:chOff x="6250850" y="3035125"/>
              <a:chExt cx="361100" cy="341625"/>
            </a:xfrm>
            <a:grpFill/>
          </p:grpSpPr>
          <p:sp>
            <p:nvSpPr>
              <p:cNvPr id="15028" name="Google Shape;15028;p141"/>
              <p:cNvSpPr/>
              <p:nvPr/>
            </p:nvSpPr>
            <p:spPr>
              <a:xfrm>
                <a:off x="6407075" y="3115350"/>
                <a:ext cx="52125" cy="97825"/>
              </a:xfrm>
              <a:custGeom>
                <a:avLst/>
                <a:gdLst/>
                <a:ahLst/>
                <a:cxnLst/>
                <a:rect l="l" t="t" r="r" b="b"/>
                <a:pathLst>
                  <a:path w="2085" h="3913" extrusionOk="0">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5029" name="Google Shape;15029;p141"/>
              <p:cNvSpPr/>
              <p:nvPr/>
            </p:nvSpPr>
            <p:spPr>
              <a:xfrm>
                <a:off x="6407925" y="3055175"/>
                <a:ext cx="45075" cy="17000"/>
              </a:xfrm>
              <a:custGeom>
                <a:avLst/>
                <a:gdLst/>
                <a:ahLst/>
                <a:cxnLst/>
                <a:rect l="l" t="t" r="r" b="b"/>
                <a:pathLst>
                  <a:path w="1803" h="680" extrusionOk="0">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grpFill/>
              <a:ln>
                <a:noFill/>
              </a:ln>
            </p:spPr>
            <p:txBody>
              <a:bodyPr spcFirstLastPara="1" wrap="square" lIns="121900" tIns="121900" rIns="121900" bIns="121900" anchor="ctr" anchorCtr="0">
                <a:noAutofit/>
              </a:bodyPr>
              <a:lstStyle/>
              <a:p>
                <a:endParaRPr sz="2400"/>
              </a:p>
            </p:txBody>
          </p:sp>
          <p:sp>
            <p:nvSpPr>
              <p:cNvPr id="15030" name="Google Shape;15030;p141"/>
              <p:cNvSpPr/>
              <p:nvPr/>
            </p:nvSpPr>
            <p:spPr>
              <a:xfrm>
                <a:off x="6396975" y="3035125"/>
                <a:ext cx="67625" cy="21425"/>
              </a:xfrm>
              <a:custGeom>
                <a:avLst/>
                <a:gdLst/>
                <a:ahLst/>
                <a:cxnLst/>
                <a:rect l="l" t="t" r="r" b="b"/>
                <a:pathLst>
                  <a:path w="2705" h="857" extrusionOk="0">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grpFill/>
              <a:ln>
                <a:noFill/>
              </a:ln>
            </p:spPr>
            <p:txBody>
              <a:bodyPr spcFirstLastPara="1" wrap="square" lIns="121900" tIns="121900" rIns="121900" bIns="121900" anchor="ctr" anchorCtr="0">
                <a:noAutofit/>
              </a:bodyPr>
              <a:lstStyle/>
              <a:p>
                <a:endParaRPr sz="2400"/>
              </a:p>
            </p:txBody>
          </p:sp>
          <p:sp>
            <p:nvSpPr>
              <p:cNvPr id="15031" name="Google Shape;15031;p141"/>
              <p:cNvSpPr/>
              <p:nvPr/>
            </p:nvSpPr>
            <p:spPr>
              <a:xfrm>
                <a:off x="6250850" y="3081825"/>
                <a:ext cx="361100" cy="294925"/>
              </a:xfrm>
              <a:custGeom>
                <a:avLst/>
                <a:gdLst/>
                <a:ahLst/>
                <a:cxnLst/>
                <a:rect l="l" t="t" r="r" b="b"/>
                <a:pathLst>
                  <a:path w="14444" h="11797" extrusionOk="0">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grpFill/>
              <a:ln>
                <a:noFill/>
              </a:ln>
            </p:spPr>
            <p:txBody>
              <a:bodyPr spcFirstLastPara="1" wrap="square" lIns="121900" tIns="121900" rIns="121900" bIns="121900" anchor="ctr" anchorCtr="0">
                <a:noAutofit/>
              </a:bodyPr>
              <a:lstStyle/>
              <a:p>
                <a:endParaRPr sz="2400"/>
              </a:p>
            </p:txBody>
          </p:sp>
          <p:sp>
            <p:nvSpPr>
              <p:cNvPr id="15032" name="Google Shape;15032;p141"/>
              <p:cNvSpPr/>
              <p:nvPr/>
            </p:nvSpPr>
            <p:spPr>
              <a:xfrm>
                <a:off x="6426000" y="3259050"/>
                <a:ext cx="10825" cy="58275"/>
              </a:xfrm>
              <a:custGeom>
                <a:avLst/>
                <a:gdLst/>
                <a:ahLst/>
                <a:cxnLst/>
                <a:rect l="l" t="t" r="r" b="b"/>
                <a:pathLst>
                  <a:path w="433" h="2331" extrusionOk="0">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grpFill/>
              <a:ln>
                <a:noFill/>
              </a:ln>
            </p:spPr>
            <p:txBody>
              <a:bodyPr spcFirstLastPara="1" wrap="square" lIns="121900" tIns="121900" rIns="121900" bIns="121900" anchor="ctr" anchorCtr="0">
                <a:noAutofit/>
              </a:bodyPr>
              <a:lstStyle/>
              <a:p>
                <a:endParaRPr sz="2400"/>
              </a:p>
            </p:txBody>
          </p:sp>
          <p:sp>
            <p:nvSpPr>
              <p:cNvPr id="15033" name="Google Shape;15033;p141"/>
              <p:cNvSpPr/>
              <p:nvPr/>
            </p:nvSpPr>
            <p:spPr>
              <a:xfrm>
                <a:off x="6449900" y="3255000"/>
                <a:ext cx="10825" cy="36875"/>
              </a:xfrm>
              <a:custGeom>
                <a:avLst/>
                <a:gdLst/>
                <a:ahLst/>
                <a:cxnLst/>
                <a:rect l="l" t="t" r="r" b="b"/>
                <a:pathLst>
                  <a:path w="433" h="1475" extrusionOk="0">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5034" name="Google Shape;15034;p141"/>
              <p:cNvSpPr/>
              <p:nvPr/>
            </p:nvSpPr>
            <p:spPr>
              <a:xfrm>
                <a:off x="6402075" y="3255000"/>
                <a:ext cx="10050" cy="36875"/>
              </a:xfrm>
              <a:custGeom>
                <a:avLst/>
                <a:gdLst/>
                <a:ahLst/>
                <a:cxnLst/>
                <a:rect l="l" t="t" r="r" b="b"/>
                <a:pathLst>
                  <a:path w="402" h="1475" extrusionOk="0">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5035" name="Google Shape;15035;p141"/>
          <p:cNvGrpSpPr/>
          <p:nvPr/>
        </p:nvGrpSpPr>
        <p:grpSpPr>
          <a:xfrm>
            <a:off x="2359426" y="3143815"/>
            <a:ext cx="482533" cy="400200"/>
            <a:chOff x="5505525" y="3044950"/>
            <a:chExt cx="361900" cy="300150"/>
          </a:xfrm>
          <a:solidFill>
            <a:srgbClr val="C3151C"/>
          </a:solidFill>
        </p:grpSpPr>
        <p:sp>
          <p:nvSpPr>
            <p:cNvPr id="15036" name="Google Shape;15036;p141"/>
            <p:cNvSpPr/>
            <p:nvPr/>
          </p:nvSpPr>
          <p:spPr>
            <a:xfrm>
              <a:off x="5505525" y="3044950"/>
              <a:ext cx="361900" cy="300150"/>
            </a:xfrm>
            <a:custGeom>
              <a:avLst/>
              <a:gdLst/>
              <a:ahLst/>
              <a:cxnLst/>
              <a:rect l="l" t="t" r="r" b="b"/>
              <a:pathLst>
                <a:path w="14476" h="12006" extrusionOk="0">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grpFill/>
            <a:ln>
              <a:noFill/>
            </a:ln>
          </p:spPr>
          <p:txBody>
            <a:bodyPr spcFirstLastPara="1" wrap="square" lIns="121900" tIns="121900" rIns="121900" bIns="121900" anchor="ctr" anchorCtr="0">
              <a:noAutofit/>
            </a:bodyPr>
            <a:lstStyle/>
            <a:p>
              <a:endParaRPr sz="2400"/>
            </a:p>
          </p:txBody>
        </p:sp>
        <p:sp>
          <p:nvSpPr>
            <p:cNvPr id="15037" name="Google Shape;15037;p141"/>
            <p:cNvSpPr/>
            <p:nvPr/>
          </p:nvSpPr>
          <p:spPr>
            <a:xfrm>
              <a:off x="553717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grpFill/>
            <a:ln>
              <a:noFill/>
            </a:ln>
          </p:spPr>
          <p:txBody>
            <a:bodyPr spcFirstLastPara="1" wrap="square" lIns="121900" tIns="121900" rIns="121900" bIns="121900" anchor="ctr" anchorCtr="0">
              <a:noAutofit/>
            </a:bodyPr>
            <a:lstStyle/>
            <a:p>
              <a:endParaRPr sz="2400"/>
            </a:p>
          </p:txBody>
        </p:sp>
        <p:sp>
          <p:nvSpPr>
            <p:cNvPr id="15038" name="Google Shape;15038;p141"/>
            <p:cNvSpPr/>
            <p:nvPr/>
          </p:nvSpPr>
          <p:spPr>
            <a:xfrm>
              <a:off x="557112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grpFill/>
            <a:ln>
              <a:noFill/>
            </a:ln>
          </p:spPr>
          <p:txBody>
            <a:bodyPr spcFirstLastPara="1" wrap="square" lIns="121900" tIns="121900" rIns="121900" bIns="121900" anchor="ctr" anchorCtr="0">
              <a:noAutofit/>
            </a:bodyPr>
            <a:lstStyle/>
            <a:p>
              <a:endParaRPr sz="2400"/>
            </a:p>
          </p:txBody>
        </p:sp>
        <p:sp>
          <p:nvSpPr>
            <p:cNvPr id="15039" name="Google Shape;15039;p141"/>
            <p:cNvSpPr/>
            <p:nvPr/>
          </p:nvSpPr>
          <p:spPr>
            <a:xfrm>
              <a:off x="5605075" y="3069650"/>
              <a:ext cx="22375" cy="19475"/>
            </a:xfrm>
            <a:custGeom>
              <a:avLst/>
              <a:gdLst/>
              <a:ahLst/>
              <a:cxnLst/>
              <a:rect l="l" t="t" r="r" b="b"/>
              <a:pathLst>
                <a:path w="895"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grpFill/>
            <a:ln>
              <a:noFill/>
            </a:ln>
          </p:spPr>
          <p:txBody>
            <a:bodyPr spcFirstLastPara="1" wrap="square" lIns="121900" tIns="121900" rIns="121900" bIns="121900" anchor="ctr" anchorCtr="0">
              <a:noAutofit/>
            </a:bodyPr>
            <a:lstStyle/>
            <a:p>
              <a:endParaRPr sz="2400"/>
            </a:p>
          </p:txBody>
        </p:sp>
        <p:sp>
          <p:nvSpPr>
            <p:cNvPr id="15040" name="Google Shape;15040;p141"/>
            <p:cNvSpPr/>
            <p:nvPr/>
          </p:nvSpPr>
          <p:spPr>
            <a:xfrm>
              <a:off x="5538700" y="3184600"/>
              <a:ext cx="129650" cy="10825"/>
            </a:xfrm>
            <a:custGeom>
              <a:avLst/>
              <a:gdLst/>
              <a:ahLst/>
              <a:cxnLst/>
              <a:rect l="l" t="t" r="r" b="b"/>
              <a:pathLst>
                <a:path w="5186" h="433" extrusionOk="0">
                  <a:moveTo>
                    <a:pt x="248" y="1"/>
                  </a:moveTo>
                  <a:cubicBezTo>
                    <a:pt x="1" y="32"/>
                    <a:pt x="1" y="371"/>
                    <a:pt x="248" y="433"/>
                  </a:cubicBezTo>
                  <a:lnTo>
                    <a:pt x="4939" y="433"/>
                  </a:lnTo>
                  <a:cubicBezTo>
                    <a:pt x="5186" y="371"/>
                    <a:pt x="5186" y="32"/>
                    <a:pt x="4939" y="1"/>
                  </a:cubicBezTo>
                  <a:close/>
                </a:path>
              </a:pathLst>
            </a:custGeom>
            <a:grpFill/>
            <a:ln>
              <a:noFill/>
            </a:ln>
          </p:spPr>
          <p:txBody>
            <a:bodyPr spcFirstLastPara="1" wrap="square" lIns="121900" tIns="121900" rIns="121900" bIns="121900" anchor="ctr" anchorCtr="0">
              <a:noAutofit/>
            </a:bodyPr>
            <a:lstStyle/>
            <a:p>
              <a:endParaRPr sz="2400"/>
            </a:p>
          </p:txBody>
        </p:sp>
        <p:sp>
          <p:nvSpPr>
            <p:cNvPr id="15041" name="Google Shape;15041;p141"/>
            <p:cNvSpPr/>
            <p:nvPr/>
          </p:nvSpPr>
          <p:spPr>
            <a:xfrm>
              <a:off x="5537950" y="3216250"/>
              <a:ext cx="131950" cy="10825"/>
            </a:xfrm>
            <a:custGeom>
              <a:avLst/>
              <a:gdLst/>
              <a:ahLst/>
              <a:cxnLst/>
              <a:rect l="l" t="t" r="r" b="b"/>
              <a:pathLst>
                <a:path w="5278" h="433" extrusionOk="0">
                  <a:moveTo>
                    <a:pt x="278" y="0"/>
                  </a:moveTo>
                  <a:cubicBezTo>
                    <a:pt x="0" y="0"/>
                    <a:pt x="0" y="432"/>
                    <a:pt x="278" y="432"/>
                  </a:cubicBezTo>
                  <a:lnTo>
                    <a:pt x="4969" y="432"/>
                  </a:lnTo>
                  <a:cubicBezTo>
                    <a:pt x="5277" y="432"/>
                    <a:pt x="5277" y="0"/>
                    <a:pt x="496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42" name="Google Shape;15042;p141"/>
            <p:cNvSpPr/>
            <p:nvPr/>
          </p:nvSpPr>
          <p:spPr>
            <a:xfrm>
              <a:off x="5537950" y="3247875"/>
              <a:ext cx="294750" cy="10825"/>
            </a:xfrm>
            <a:custGeom>
              <a:avLst/>
              <a:gdLst/>
              <a:ahLst/>
              <a:cxnLst/>
              <a:rect l="l" t="t" r="r" b="b"/>
              <a:pathLst>
                <a:path w="11790" h="433" extrusionOk="0">
                  <a:moveTo>
                    <a:pt x="278" y="0"/>
                  </a:moveTo>
                  <a:cubicBezTo>
                    <a:pt x="0" y="0"/>
                    <a:pt x="0" y="432"/>
                    <a:pt x="278" y="432"/>
                  </a:cubicBezTo>
                  <a:lnTo>
                    <a:pt x="11512" y="432"/>
                  </a:lnTo>
                  <a:cubicBezTo>
                    <a:pt x="11789" y="432"/>
                    <a:pt x="11789" y="0"/>
                    <a:pt x="11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5043" name="Google Shape;15043;p141"/>
            <p:cNvSpPr/>
            <p:nvPr/>
          </p:nvSpPr>
          <p:spPr>
            <a:xfrm>
              <a:off x="5537950" y="3280275"/>
              <a:ext cx="294750" cy="10050"/>
            </a:xfrm>
            <a:custGeom>
              <a:avLst/>
              <a:gdLst/>
              <a:ahLst/>
              <a:cxnLst/>
              <a:rect l="l" t="t" r="r" b="b"/>
              <a:pathLst>
                <a:path w="11790" h="402" extrusionOk="0">
                  <a:moveTo>
                    <a:pt x="278" y="1"/>
                  </a:moveTo>
                  <a:cubicBezTo>
                    <a:pt x="0" y="1"/>
                    <a:pt x="0" y="402"/>
                    <a:pt x="278" y="402"/>
                  </a:cubicBezTo>
                  <a:lnTo>
                    <a:pt x="11512" y="402"/>
                  </a:lnTo>
                  <a:cubicBezTo>
                    <a:pt x="11789" y="402"/>
                    <a:pt x="11789" y="1"/>
                    <a:pt x="11512" y="1"/>
                  </a:cubicBezTo>
                  <a:close/>
                </a:path>
              </a:pathLst>
            </a:custGeom>
            <a:grpFill/>
            <a:ln>
              <a:noFill/>
            </a:ln>
          </p:spPr>
          <p:txBody>
            <a:bodyPr spcFirstLastPara="1" wrap="square" lIns="121900" tIns="121900" rIns="121900" bIns="121900" anchor="ctr" anchorCtr="0">
              <a:noAutofit/>
            </a:bodyPr>
            <a:lstStyle/>
            <a:p>
              <a:endParaRPr sz="2400"/>
            </a:p>
          </p:txBody>
        </p:sp>
        <p:sp>
          <p:nvSpPr>
            <p:cNvPr id="15044" name="Google Shape;15044;p141"/>
            <p:cNvSpPr/>
            <p:nvPr/>
          </p:nvSpPr>
          <p:spPr>
            <a:xfrm>
              <a:off x="5683750" y="3180625"/>
              <a:ext cx="148175" cy="50300"/>
            </a:xfrm>
            <a:custGeom>
              <a:avLst/>
              <a:gdLst/>
              <a:ahLst/>
              <a:cxnLst/>
              <a:rect l="l" t="t" r="r" b="b"/>
              <a:pathLst>
                <a:path w="5927" h="2012" extrusionOk="0">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045" name="Google Shape;15045;p141"/>
          <p:cNvGrpSpPr/>
          <p:nvPr/>
        </p:nvGrpSpPr>
        <p:grpSpPr>
          <a:xfrm>
            <a:off x="1432218" y="3102648"/>
            <a:ext cx="483533" cy="482533"/>
            <a:chOff x="4755600" y="3014075"/>
            <a:chExt cx="362650" cy="361900"/>
          </a:xfrm>
          <a:solidFill>
            <a:srgbClr val="C3151C"/>
          </a:solidFill>
        </p:grpSpPr>
        <p:sp>
          <p:nvSpPr>
            <p:cNvPr id="15046" name="Google Shape;15046;p141"/>
            <p:cNvSpPr/>
            <p:nvPr/>
          </p:nvSpPr>
          <p:spPr>
            <a:xfrm>
              <a:off x="4819625" y="3043425"/>
              <a:ext cx="49400" cy="49400"/>
            </a:xfrm>
            <a:custGeom>
              <a:avLst/>
              <a:gdLst/>
              <a:ahLst/>
              <a:cxnLst/>
              <a:rect l="l" t="t" r="r" b="b"/>
              <a:pathLst>
                <a:path w="1976" h="1976" extrusionOk="0">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grpFill/>
            <a:ln>
              <a:noFill/>
            </a:ln>
          </p:spPr>
          <p:txBody>
            <a:bodyPr spcFirstLastPara="1" wrap="square" lIns="121900" tIns="121900" rIns="121900" bIns="121900" anchor="ctr" anchorCtr="0">
              <a:noAutofit/>
            </a:bodyPr>
            <a:lstStyle/>
            <a:p>
              <a:endParaRPr sz="2400"/>
            </a:p>
          </p:txBody>
        </p:sp>
        <p:sp>
          <p:nvSpPr>
            <p:cNvPr id="15047" name="Google Shape;15047;p141"/>
            <p:cNvSpPr/>
            <p:nvPr/>
          </p:nvSpPr>
          <p:spPr>
            <a:xfrm>
              <a:off x="4755600" y="3014075"/>
              <a:ext cx="179025" cy="361900"/>
            </a:xfrm>
            <a:custGeom>
              <a:avLst/>
              <a:gdLst/>
              <a:ahLst/>
              <a:cxnLst/>
              <a:rect l="l" t="t" r="r" b="b"/>
              <a:pathLst>
                <a:path w="7161" h="14476" extrusionOk="0">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5048" name="Google Shape;15048;p141"/>
            <p:cNvSpPr/>
            <p:nvPr/>
          </p:nvSpPr>
          <p:spPr>
            <a:xfrm>
              <a:off x="4953100" y="3048825"/>
              <a:ext cx="165150" cy="137350"/>
            </a:xfrm>
            <a:custGeom>
              <a:avLst/>
              <a:gdLst/>
              <a:ahLst/>
              <a:cxnLst/>
              <a:rect l="l" t="t" r="r" b="b"/>
              <a:pathLst>
                <a:path w="6606" h="5494" extrusionOk="0">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grpFill/>
            <a:ln>
              <a:noFill/>
            </a:ln>
          </p:spPr>
          <p:txBody>
            <a:bodyPr spcFirstLastPara="1" wrap="square" lIns="121900" tIns="121900" rIns="121900" bIns="121900" anchor="ctr" anchorCtr="0">
              <a:noAutofit/>
            </a:bodyPr>
            <a:lstStyle/>
            <a:p>
              <a:endParaRPr sz="2400"/>
            </a:p>
          </p:txBody>
        </p:sp>
        <p:sp>
          <p:nvSpPr>
            <p:cNvPr id="15049" name="Google Shape;15049;p141"/>
            <p:cNvSpPr/>
            <p:nvPr/>
          </p:nvSpPr>
          <p:spPr>
            <a:xfrm>
              <a:off x="5014050" y="3087400"/>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grpFill/>
            <a:ln>
              <a:noFill/>
            </a:ln>
          </p:spPr>
          <p:txBody>
            <a:bodyPr spcFirstLastPara="1" wrap="square" lIns="121900" tIns="121900" rIns="121900" bIns="121900" anchor="ctr" anchorCtr="0">
              <a:noAutofit/>
            </a:bodyPr>
            <a:lstStyle/>
            <a:p>
              <a:endParaRPr sz="2400"/>
            </a:p>
          </p:txBody>
        </p:sp>
        <p:sp>
          <p:nvSpPr>
            <p:cNvPr id="15050" name="Google Shape;15050;p141"/>
            <p:cNvSpPr/>
            <p:nvPr/>
          </p:nvSpPr>
          <p:spPr>
            <a:xfrm>
              <a:off x="5014050" y="3112075"/>
              <a:ext cx="68700" cy="10825"/>
            </a:xfrm>
            <a:custGeom>
              <a:avLst/>
              <a:gdLst/>
              <a:ahLst/>
              <a:cxnLst/>
              <a:rect l="l" t="t" r="r" b="b"/>
              <a:pathLst>
                <a:path w="2748" h="433" extrusionOk="0">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grpFill/>
            <a:ln>
              <a:noFill/>
            </a:ln>
          </p:spPr>
          <p:txBody>
            <a:bodyPr spcFirstLastPara="1" wrap="square" lIns="121900" tIns="121900" rIns="121900" bIns="121900" anchor="ctr" anchorCtr="0">
              <a:noAutofit/>
            </a:bodyPr>
            <a:lstStyle/>
            <a:p>
              <a:endParaRPr sz="2400"/>
            </a:p>
          </p:txBody>
        </p:sp>
        <p:sp>
          <p:nvSpPr>
            <p:cNvPr id="15051" name="Google Shape;15051;p141"/>
            <p:cNvSpPr/>
            <p:nvPr/>
          </p:nvSpPr>
          <p:spPr>
            <a:xfrm>
              <a:off x="5014050" y="3136775"/>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grpFill/>
            <a:ln>
              <a:noFill/>
            </a:ln>
          </p:spPr>
          <p:txBody>
            <a:bodyPr spcFirstLastPara="1" wrap="square" lIns="121900" tIns="121900" rIns="121900" bIns="121900" anchor="ctr" anchorCtr="0">
              <a:noAutofit/>
            </a:bodyPr>
            <a:lstStyle/>
            <a:p>
              <a:endParaRPr sz="2400"/>
            </a:p>
          </p:txBody>
        </p:sp>
        <p:sp>
          <p:nvSpPr>
            <p:cNvPr id="15052" name="Google Shape;15052;p141"/>
            <p:cNvSpPr/>
            <p:nvPr/>
          </p:nvSpPr>
          <p:spPr>
            <a:xfrm>
              <a:off x="5052625" y="3087400"/>
              <a:ext cx="31675" cy="10825"/>
            </a:xfrm>
            <a:custGeom>
              <a:avLst/>
              <a:gdLst/>
              <a:ahLst/>
              <a:cxnLst/>
              <a:rect l="l" t="t" r="r" b="b"/>
              <a:pathLst>
                <a:path w="1267" h="433" extrusionOk="0">
                  <a:moveTo>
                    <a:pt x="186" y="0"/>
                  </a:moveTo>
                  <a:cubicBezTo>
                    <a:pt x="94" y="0"/>
                    <a:pt x="1" y="93"/>
                    <a:pt x="1" y="216"/>
                  </a:cubicBezTo>
                  <a:cubicBezTo>
                    <a:pt x="1" y="340"/>
                    <a:pt x="94" y="432"/>
                    <a:pt x="186" y="432"/>
                  </a:cubicBezTo>
                  <a:lnTo>
                    <a:pt x="989" y="432"/>
                  </a:lnTo>
                  <a:cubicBezTo>
                    <a:pt x="1266" y="432"/>
                    <a:pt x="1266" y="0"/>
                    <a:pt x="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53" name="Google Shape;15053;p141"/>
            <p:cNvSpPr/>
            <p:nvPr/>
          </p:nvSpPr>
          <p:spPr>
            <a:xfrm>
              <a:off x="4892925" y="3169225"/>
              <a:ext cx="209875" cy="205975"/>
            </a:xfrm>
            <a:custGeom>
              <a:avLst/>
              <a:gdLst/>
              <a:ahLst/>
              <a:cxnLst/>
              <a:rect l="l" t="t" r="r" b="b"/>
              <a:pathLst>
                <a:path w="8395" h="8239" extrusionOk="0">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grpFill/>
            <a:ln>
              <a:noFill/>
            </a:ln>
          </p:spPr>
          <p:txBody>
            <a:bodyPr spcFirstLastPara="1" wrap="square" lIns="121900" tIns="121900" rIns="121900" bIns="121900" anchor="ctr" anchorCtr="0">
              <a:noAutofit/>
            </a:bodyPr>
            <a:lstStyle/>
            <a:p>
              <a:endParaRPr sz="2400"/>
            </a:p>
          </p:txBody>
        </p:sp>
        <p:sp>
          <p:nvSpPr>
            <p:cNvPr id="15054" name="Google Shape;15054;p141"/>
            <p:cNvSpPr/>
            <p:nvPr/>
          </p:nvSpPr>
          <p:spPr>
            <a:xfrm>
              <a:off x="4972400" y="3261725"/>
              <a:ext cx="94150" cy="10100"/>
            </a:xfrm>
            <a:custGeom>
              <a:avLst/>
              <a:gdLst/>
              <a:ahLst/>
              <a:cxnLst/>
              <a:rect l="l" t="t" r="r" b="b"/>
              <a:pathLst>
                <a:path w="3766" h="404" extrusionOk="0">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grpFill/>
            <a:ln>
              <a:noFill/>
            </a:ln>
          </p:spPr>
          <p:txBody>
            <a:bodyPr spcFirstLastPara="1" wrap="square" lIns="121900" tIns="121900" rIns="121900" bIns="121900" anchor="ctr" anchorCtr="0">
              <a:noAutofit/>
            </a:bodyPr>
            <a:lstStyle/>
            <a:p>
              <a:endParaRPr sz="2400"/>
            </a:p>
          </p:txBody>
        </p:sp>
        <p:sp>
          <p:nvSpPr>
            <p:cNvPr id="15055" name="Google Shape;15055;p141"/>
            <p:cNvSpPr/>
            <p:nvPr/>
          </p:nvSpPr>
          <p:spPr>
            <a:xfrm>
              <a:off x="4930725" y="3290300"/>
              <a:ext cx="52500" cy="10825"/>
            </a:xfrm>
            <a:custGeom>
              <a:avLst/>
              <a:gdLst/>
              <a:ahLst/>
              <a:cxnLst/>
              <a:rect l="l" t="t" r="r" b="b"/>
              <a:pathLst>
                <a:path w="2100" h="433" extrusionOk="0">
                  <a:moveTo>
                    <a:pt x="279" y="1"/>
                  </a:moveTo>
                  <a:cubicBezTo>
                    <a:pt x="1" y="1"/>
                    <a:pt x="1" y="433"/>
                    <a:pt x="279" y="433"/>
                  </a:cubicBezTo>
                  <a:lnTo>
                    <a:pt x="1791" y="433"/>
                  </a:lnTo>
                  <a:cubicBezTo>
                    <a:pt x="2099" y="433"/>
                    <a:pt x="2099" y="1"/>
                    <a:pt x="1791" y="1"/>
                  </a:cubicBezTo>
                  <a:close/>
                </a:path>
              </a:pathLst>
            </a:custGeom>
            <a:grpFill/>
            <a:ln>
              <a:noFill/>
            </a:ln>
          </p:spPr>
          <p:txBody>
            <a:bodyPr spcFirstLastPara="1" wrap="square" lIns="121900" tIns="121900" rIns="121900" bIns="121900" anchor="ctr" anchorCtr="0">
              <a:noAutofit/>
            </a:bodyPr>
            <a:lstStyle/>
            <a:p>
              <a:endParaRPr sz="2400"/>
            </a:p>
          </p:txBody>
        </p:sp>
        <p:sp>
          <p:nvSpPr>
            <p:cNvPr id="15056" name="Google Shape;15056;p141"/>
            <p:cNvSpPr/>
            <p:nvPr/>
          </p:nvSpPr>
          <p:spPr>
            <a:xfrm>
              <a:off x="4995550" y="3290300"/>
              <a:ext cx="71000" cy="10825"/>
            </a:xfrm>
            <a:custGeom>
              <a:avLst/>
              <a:gdLst/>
              <a:ahLst/>
              <a:cxnLst/>
              <a:rect l="l" t="t" r="r" b="b"/>
              <a:pathLst>
                <a:path w="2840" h="433" extrusionOk="0">
                  <a:moveTo>
                    <a:pt x="309" y="1"/>
                  </a:moveTo>
                  <a:cubicBezTo>
                    <a:pt x="0" y="1"/>
                    <a:pt x="0" y="433"/>
                    <a:pt x="309" y="433"/>
                  </a:cubicBezTo>
                  <a:lnTo>
                    <a:pt x="2531" y="433"/>
                  </a:lnTo>
                  <a:cubicBezTo>
                    <a:pt x="2839" y="433"/>
                    <a:pt x="2839" y="1"/>
                    <a:pt x="2531" y="1"/>
                  </a:cubicBezTo>
                  <a:close/>
                </a:path>
              </a:pathLst>
            </a:custGeom>
            <a:grpFill/>
            <a:ln>
              <a:noFill/>
            </a:ln>
          </p:spPr>
          <p:txBody>
            <a:bodyPr spcFirstLastPara="1" wrap="square" lIns="121900" tIns="121900" rIns="121900" bIns="121900" anchor="ctr" anchorCtr="0">
              <a:noAutofit/>
            </a:bodyPr>
            <a:lstStyle/>
            <a:p>
              <a:endParaRPr sz="2400"/>
            </a:p>
          </p:txBody>
        </p:sp>
        <p:sp>
          <p:nvSpPr>
            <p:cNvPr id="15057" name="Google Shape;15057;p141"/>
            <p:cNvSpPr/>
            <p:nvPr/>
          </p:nvSpPr>
          <p:spPr>
            <a:xfrm>
              <a:off x="4930725" y="3318850"/>
              <a:ext cx="135825" cy="10825"/>
            </a:xfrm>
            <a:custGeom>
              <a:avLst/>
              <a:gdLst/>
              <a:ahLst/>
              <a:cxnLst/>
              <a:rect l="l" t="t" r="r" b="b"/>
              <a:pathLst>
                <a:path w="5433" h="433" extrusionOk="0">
                  <a:moveTo>
                    <a:pt x="279" y="1"/>
                  </a:moveTo>
                  <a:cubicBezTo>
                    <a:pt x="1" y="1"/>
                    <a:pt x="1" y="433"/>
                    <a:pt x="279" y="433"/>
                  </a:cubicBezTo>
                  <a:lnTo>
                    <a:pt x="5124" y="433"/>
                  </a:lnTo>
                  <a:cubicBezTo>
                    <a:pt x="5432" y="433"/>
                    <a:pt x="5432" y="1"/>
                    <a:pt x="5124" y="1"/>
                  </a:cubicBezTo>
                  <a:close/>
                </a:path>
              </a:pathLst>
            </a:custGeom>
            <a:grpFill/>
            <a:ln>
              <a:noFill/>
            </a:ln>
          </p:spPr>
          <p:txBody>
            <a:bodyPr spcFirstLastPara="1" wrap="square" lIns="121900" tIns="121900" rIns="121900" bIns="121900" anchor="ctr" anchorCtr="0">
              <a:noAutofit/>
            </a:bodyPr>
            <a:lstStyle/>
            <a:p>
              <a:endParaRPr sz="2400"/>
            </a:p>
          </p:txBody>
        </p:sp>
        <p:sp>
          <p:nvSpPr>
            <p:cNvPr id="15058" name="Google Shape;15058;p141"/>
            <p:cNvSpPr/>
            <p:nvPr/>
          </p:nvSpPr>
          <p:spPr>
            <a:xfrm>
              <a:off x="4930725" y="3261725"/>
              <a:ext cx="31650" cy="10100"/>
            </a:xfrm>
            <a:custGeom>
              <a:avLst/>
              <a:gdLst/>
              <a:ahLst/>
              <a:cxnLst/>
              <a:rect l="l" t="t" r="r" b="b"/>
              <a:pathLst>
                <a:path w="1266" h="404" extrusionOk="0">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059" name="Google Shape;15059;p141"/>
          <p:cNvGrpSpPr/>
          <p:nvPr/>
        </p:nvGrpSpPr>
        <p:grpSpPr>
          <a:xfrm>
            <a:off x="3336018" y="3843825"/>
            <a:ext cx="483533" cy="482500"/>
            <a:chOff x="2498825" y="3014100"/>
            <a:chExt cx="362650" cy="361875"/>
          </a:xfrm>
          <a:solidFill>
            <a:srgbClr val="C3151C"/>
          </a:solidFill>
        </p:grpSpPr>
        <p:sp>
          <p:nvSpPr>
            <p:cNvPr id="15060" name="Google Shape;15060;p141"/>
            <p:cNvSpPr/>
            <p:nvPr/>
          </p:nvSpPr>
          <p:spPr>
            <a:xfrm>
              <a:off x="2534625" y="3297625"/>
              <a:ext cx="54450" cy="54825"/>
            </a:xfrm>
            <a:custGeom>
              <a:avLst/>
              <a:gdLst/>
              <a:ahLst/>
              <a:cxnLst/>
              <a:rect l="l" t="t" r="r" b="b"/>
              <a:pathLst>
                <a:path w="2178" h="2193" extrusionOk="0">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grpFill/>
            <a:ln>
              <a:noFill/>
            </a:ln>
          </p:spPr>
          <p:txBody>
            <a:bodyPr spcFirstLastPara="1" wrap="square" lIns="121900" tIns="121900" rIns="121900" bIns="121900" anchor="ctr" anchorCtr="0">
              <a:noAutofit/>
            </a:bodyPr>
            <a:lstStyle/>
            <a:p>
              <a:endParaRPr sz="2400"/>
            </a:p>
          </p:txBody>
        </p:sp>
        <p:sp>
          <p:nvSpPr>
            <p:cNvPr id="15061" name="Google Shape;15061;p141"/>
            <p:cNvSpPr/>
            <p:nvPr/>
          </p:nvSpPr>
          <p:spPr>
            <a:xfrm>
              <a:off x="2597575" y="3297250"/>
              <a:ext cx="55575" cy="54800"/>
            </a:xfrm>
            <a:custGeom>
              <a:avLst/>
              <a:gdLst/>
              <a:ahLst/>
              <a:cxnLst/>
              <a:rect l="l" t="t" r="r" b="b"/>
              <a:pathLst>
                <a:path w="2223" h="2192" extrusionOk="0">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5062" name="Google Shape;15062;p141"/>
            <p:cNvSpPr/>
            <p:nvPr/>
          </p:nvSpPr>
          <p:spPr>
            <a:xfrm>
              <a:off x="2711300" y="3171500"/>
              <a:ext cx="54450" cy="54800"/>
            </a:xfrm>
            <a:custGeom>
              <a:avLst/>
              <a:gdLst/>
              <a:ahLst/>
              <a:cxnLst/>
              <a:rect l="l" t="t" r="r" b="b"/>
              <a:pathLst>
                <a:path w="2178" h="2192" extrusionOk="0">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63" name="Google Shape;15063;p141"/>
            <p:cNvSpPr/>
            <p:nvPr/>
          </p:nvSpPr>
          <p:spPr>
            <a:xfrm>
              <a:off x="2774250" y="3171500"/>
              <a:ext cx="57125" cy="54800"/>
            </a:xfrm>
            <a:custGeom>
              <a:avLst/>
              <a:gdLst/>
              <a:ahLst/>
              <a:cxnLst/>
              <a:rect l="l" t="t" r="r" b="b"/>
              <a:pathLst>
                <a:path w="2285" h="2192" extrusionOk="0">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5064" name="Google Shape;15064;p141"/>
            <p:cNvSpPr/>
            <p:nvPr/>
          </p:nvSpPr>
          <p:spPr>
            <a:xfrm>
              <a:off x="2673950" y="3014100"/>
              <a:ext cx="187525" cy="239200"/>
            </a:xfrm>
            <a:custGeom>
              <a:avLst/>
              <a:gdLst/>
              <a:ahLst/>
              <a:cxnLst/>
              <a:rect l="l" t="t" r="r" b="b"/>
              <a:pathLst>
                <a:path w="7501" h="9568" extrusionOk="0">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grpFill/>
            <a:ln>
              <a:noFill/>
            </a:ln>
          </p:spPr>
          <p:txBody>
            <a:bodyPr spcFirstLastPara="1" wrap="square" lIns="121900" tIns="121900" rIns="121900" bIns="121900" anchor="ctr" anchorCtr="0">
              <a:noAutofit/>
            </a:bodyPr>
            <a:lstStyle/>
            <a:p>
              <a:endParaRPr sz="2400"/>
            </a:p>
          </p:txBody>
        </p:sp>
        <p:sp>
          <p:nvSpPr>
            <p:cNvPr id="15065" name="Google Shape;15065;p141"/>
            <p:cNvSpPr/>
            <p:nvPr/>
          </p:nvSpPr>
          <p:spPr>
            <a:xfrm>
              <a:off x="2790800" y="3040800"/>
              <a:ext cx="41775" cy="37550"/>
            </a:xfrm>
            <a:custGeom>
              <a:avLst/>
              <a:gdLst/>
              <a:ahLst/>
              <a:cxnLst/>
              <a:rect l="l" t="t" r="r" b="b"/>
              <a:pathLst>
                <a:path w="1671" h="1502" extrusionOk="0">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grpFill/>
            <a:ln>
              <a:noFill/>
            </a:ln>
          </p:spPr>
          <p:txBody>
            <a:bodyPr spcFirstLastPara="1" wrap="square" lIns="121900" tIns="121900" rIns="121900" bIns="121900" anchor="ctr" anchorCtr="0">
              <a:noAutofit/>
            </a:bodyPr>
            <a:lstStyle/>
            <a:p>
              <a:endParaRPr sz="2400"/>
            </a:p>
          </p:txBody>
        </p:sp>
        <p:sp>
          <p:nvSpPr>
            <p:cNvPr id="15066" name="Google Shape;15066;p141"/>
            <p:cNvSpPr/>
            <p:nvPr/>
          </p:nvSpPr>
          <p:spPr>
            <a:xfrm>
              <a:off x="2499600" y="3014100"/>
              <a:ext cx="157400" cy="109575"/>
            </a:xfrm>
            <a:custGeom>
              <a:avLst/>
              <a:gdLst/>
              <a:ahLst/>
              <a:cxnLst/>
              <a:rect l="l" t="t" r="r" b="b"/>
              <a:pathLst>
                <a:path w="6296" h="4383" extrusionOk="0">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grpFill/>
            <a:ln>
              <a:noFill/>
            </a:ln>
          </p:spPr>
          <p:txBody>
            <a:bodyPr spcFirstLastPara="1" wrap="square" lIns="121900" tIns="121900" rIns="121900" bIns="121900" anchor="ctr" anchorCtr="0">
              <a:noAutofit/>
            </a:bodyPr>
            <a:lstStyle/>
            <a:p>
              <a:endParaRPr sz="2400"/>
            </a:p>
          </p:txBody>
        </p:sp>
        <p:sp>
          <p:nvSpPr>
            <p:cNvPr id="15067" name="Google Shape;15067;p141"/>
            <p:cNvSpPr/>
            <p:nvPr/>
          </p:nvSpPr>
          <p:spPr>
            <a:xfrm>
              <a:off x="2586350" y="3040800"/>
              <a:ext cx="41775" cy="37550"/>
            </a:xfrm>
            <a:custGeom>
              <a:avLst/>
              <a:gdLst/>
              <a:ahLst/>
              <a:cxnLst/>
              <a:rect l="l" t="t" r="r" b="b"/>
              <a:pathLst>
                <a:path w="1671" h="1502" extrusionOk="0">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grpFill/>
            <a:ln>
              <a:noFill/>
            </a:ln>
          </p:spPr>
          <p:txBody>
            <a:bodyPr spcFirstLastPara="1" wrap="square" lIns="121900" tIns="121900" rIns="121900" bIns="121900" anchor="ctr" anchorCtr="0">
              <a:noAutofit/>
            </a:bodyPr>
            <a:lstStyle/>
            <a:p>
              <a:endParaRPr sz="2400"/>
            </a:p>
          </p:txBody>
        </p:sp>
        <p:sp>
          <p:nvSpPr>
            <p:cNvPr id="15068" name="Google Shape;15068;p141"/>
            <p:cNvSpPr/>
            <p:nvPr/>
          </p:nvSpPr>
          <p:spPr>
            <a:xfrm>
              <a:off x="2498825" y="3143725"/>
              <a:ext cx="158175" cy="109575"/>
            </a:xfrm>
            <a:custGeom>
              <a:avLst/>
              <a:gdLst/>
              <a:ahLst/>
              <a:cxnLst/>
              <a:rect l="l" t="t" r="r" b="b"/>
              <a:pathLst>
                <a:path w="6327" h="4383" extrusionOk="0">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grpFill/>
            <a:ln>
              <a:noFill/>
            </a:ln>
          </p:spPr>
          <p:txBody>
            <a:bodyPr spcFirstLastPara="1" wrap="square" lIns="121900" tIns="121900" rIns="121900" bIns="121900" anchor="ctr" anchorCtr="0">
              <a:noAutofit/>
            </a:bodyPr>
            <a:lstStyle/>
            <a:p>
              <a:endParaRPr sz="2400"/>
            </a:p>
          </p:txBody>
        </p:sp>
        <p:sp>
          <p:nvSpPr>
            <p:cNvPr id="15069" name="Google Shape;15069;p141"/>
            <p:cNvSpPr/>
            <p:nvPr/>
          </p:nvSpPr>
          <p:spPr>
            <a:xfrm>
              <a:off x="2586300" y="3170750"/>
              <a:ext cx="41925" cy="37675"/>
            </a:xfrm>
            <a:custGeom>
              <a:avLst/>
              <a:gdLst/>
              <a:ahLst/>
              <a:cxnLst/>
              <a:rect l="l" t="t" r="r" b="b"/>
              <a:pathLst>
                <a:path w="1677" h="1507" extrusionOk="0">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grpFill/>
            <a:ln>
              <a:noFill/>
            </a:ln>
          </p:spPr>
          <p:txBody>
            <a:bodyPr spcFirstLastPara="1" wrap="square" lIns="121900" tIns="121900" rIns="121900" bIns="121900" anchor="ctr" anchorCtr="0">
              <a:noAutofit/>
            </a:bodyPr>
            <a:lstStyle/>
            <a:p>
              <a:endParaRPr sz="2400"/>
            </a:p>
          </p:txBody>
        </p:sp>
        <p:sp>
          <p:nvSpPr>
            <p:cNvPr id="15070" name="Google Shape;15070;p141"/>
            <p:cNvSpPr/>
            <p:nvPr/>
          </p:nvSpPr>
          <p:spPr>
            <a:xfrm>
              <a:off x="2499600" y="3274100"/>
              <a:ext cx="361875" cy="101875"/>
            </a:xfrm>
            <a:custGeom>
              <a:avLst/>
              <a:gdLst/>
              <a:ahLst/>
              <a:cxnLst/>
              <a:rect l="l" t="t" r="r" b="b"/>
              <a:pathLst>
                <a:path w="14475" h="4075" extrusionOk="0">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grpFill/>
            <a:ln>
              <a:noFill/>
            </a:ln>
          </p:spPr>
          <p:txBody>
            <a:bodyPr spcFirstLastPara="1" wrap="square" lIns="121900" tIns="121900" rIns="121900" bIns="121900" anchor="ctr" anchorCtr="0">
              <a:noAutofit/>
            </a:bodyPr>
            <a:lstStyle/>
            <a:p>
              <a:endParaRPr sz="2400"/>
            </a:p>
          </p:txBody>
        </p:sp>
        <p:sp>
          <p:nvSpPr>
            <p:cNvPr id="15071" name="Google Shape;15071;p141"/>
            <p:cNvSpPr/>
            <p:nvPr/>
          </p:nvSpPr>
          <p:spPr>
            <a:xfrm>
              <a:off x="2789200" y="3301575"/>
              <a:ext cx="41325" cy="37350"/>
            </a:xfrm>
            <a:custGeom>
              <a:avLst/>
              <a:gdLst/>
              <a:ahLst/>
              <a:cxnLst/>
              <a:rect l="l" t="t" r="r" b="b"/>
              <a:pathLst>
                <a:path w="1653" h="1494" extrusionOk="0">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072" name="Google Shape;15072;p141"/>
          <p:cNvGrpSpPr/>
          <p:nvPr/>
        </p:nvGrpSpPr>
        <p:grpSpPr>
          <a:xfrm>
            <a:off x="4281526" y="3844091"/>
            <a:ext cx="524700" cy="481967"/>
            <a:chOff x="1714150" y="3014050"/>
            <a:chExt cx="393525" cy="361475"/>
          </a:xfrm>
          <a:solidFill>
            <a:srgbClr val="C3151C"/>
          </a:solidFill>
        </p:grpSpPr>
        <p:sp>
          <p:nvSpPr>
            <p:cNvPr id="15073" name="Google Shape;15073;p141"/>
            <p:cNvSpPr/>
            <p:nvPr/>
          </p:nvSpPr>
          <p:spPr>
            <a:xfrm>
              <a:off x="1778200" y="3048625"/>
              <a:ext cx="84875" cy="80750"/>
            </a:xfrm>
            <a:custGeom>
              <a:avLst/>
              <a:gdLst/>
              <a:ahLst/>
              <a:cxnLst/>
              <a:rect l="l" t="t" r="r" b="b"/>
              <a:pathLst>
                <a:path w="3395" h="3230" extrusionOk="0">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grpFill/>
            <a:ln>
              <a:noFill/>
            </a:ln>
          </p:spPr>
          <p:txBody>
            <a:bodyPr spcFirstLastPara="1" wrap="square" lIns="121900" tIns="121900" rIns="121900" bIns="121900" anchor="ctr" anchorCtr="0">
              <a:noAutofit/>
            </a:bodyPr>
            <a:lstStyle/>
            <a:p>
              <a:endParaRPr sz="2400"/>
            </a:p>
          </p:txBody>
        </p:sp>
        <p:sp>
          <p:nvSpPr>
            <p:cNvPr id="15074" name="Google Shape;15074;p141"/>
            <p:cNvSpPr/>
            <p:nvPr/>
          </p:nvSpPr>
          <p:spPr>
            <a:xfrm>
              <a:off x="1879275" y="3048050"/>
              <a:ext cx="84875" cy="81325"/>
            </a:xfrm>
            <a:custGeom>
              <a:avLst/>
              <a:gdLst/>
              <a:ahLst/>
              <a:cxnLst/>
              <a:rect l="l" t="t" r="r" b="b"/>
              <a:pathLst>
                <a:path w="3395" h="3253" extrusionOk="0">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grpFill/>
            <a:ln>
              <a:noFill/>
            </a:ln>
          </p:spPr>
          <p:txBody>
            <a:bodyPr spcFirstLastPara="1" wrap="square" lIns="121900" tIns="121900" rIns="121900" bIns="121900" anchor="ctr" anchorCtr="0">
              <a:noAutofit/>
            </a:bodyPr>
            <a:lstStyle/>
            <a:p>
              <a:endParaRPr sz="2400"/>
            </a:p>
          </p:txBody>
        </p:sp>
        <p:sp>
          <p:nvSpPr>
            <p:cNvPr id="15075" name="Google Shape;15075;p141"/>
            <p:cNvSpPr/>
            <p:nvPr/>
          </p:nvSpPr>
          <p:spPr>
            <a:xfrm>
              <a:off x="1980325" y="3048625"/>
              <a:ext cx="85675" cy="80350"/>
            </a:xfrm>
            <a:custGeom>
              <a:avLst/>
              <a:gdLst/>
              <a:ahLst/>
              <a:cxnLst/>
              <a:rect l="l" t="t" r="r" b="b"/>
              <a:pathLst>
                <a:path w="3427" h="3214" extrusionOk="0">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grpFill/>
            <a:ln>
              <a:noFill/>
            </a:ln>
          </p:spPr>
          <p:txBody>
            <a:bodyPr spcFirstLastPara="1" wrap="square" lIns="121900" tIns="121900" rIns="121900" bIns="121900" anchor="ctr" anchorCtr="0">
              <a:noAutofit/>
            </a:bodyPr>
            <a:lstStyle/>
            <a:p>
              <a:endParaRPr sz="2400"/>
            </a:p>
          </p:txBody>
        </p:sp>
        <p:sp>
          <p:nvSpPr>
            <p:cNvPr id="15076" name="Google Shape;15076;p141"/>
            <p:cNvSpPr/>
            <p:nvPr/>
          </p:nvSpPr>
          <p:spPr>
            <a:xfrm>
              <a:off x="1741150" y="3014050"/>
              <a:ext cx="361900" cy="184475"/>
            </a:xfrm>
            <a:custGeom>
              <a:avLst/>
              <a:gdLst/>
              <a:ahLst/>
              <a:cxnLst/>
              <a:rect l="l" t="t" r="r" b="b"/>
              <a:pathLst>
                <a:path w="14476" h="7379" extrusionOk="0">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grpFill/>
            <a:ln>
              <a:noFill/>
            </a:ln>
          </p:spPr>
          <p:txBody>
            <a:bodyPr spcFirstLastPara="1" wrap="square" lIns="121900" tIns="121900" rIns="121900" bIns="121900" anchor="ctr" anchorCtr="0">
              <a:noAutofit/>
            </a:bodyPr>
            <a:lstStyle/>
            <a:p>
              <a:endParaRPr sz="2400"/>
            </a:p>
          </p:txBody>
        </p:sp>
        <p:sp>
          <p:nvSpPr>
            <p:cNvPr id="15077" name="Google Shape;15077;p141"/>
            <p:cNvSpPr/>
            <p:nvPr/>
          </p:nvSpPr>
          <p:spPr>
            <a:xfrm>
              <a:off x="1714150" y="3216250"/>
              <a:ext cx="196775" cy="159275"/>
            </a:xfrm>
            <a:custGeom>
              <a:avLst/>
              <a:gdLst/>
              <a:ahLst/>
              <a:cxnLst/>
              <a:rect l="l" t="t" r="r" b="b"/>
              <a:pathLst>
                <a:path w="7871" h="6371" extrusionOk="0">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grpFill/>
            <a:ln>
              <a:noFill/>
            </a:ln>
          </p:spPr>
          <p:txBody>
            <a:bodyPr spcFirstLastPara="1" wrap="square" lIns="121900" tIns="121900" rIns="121900" bIns="121900" anchor="ctr" anchorCtr="0">
              <a:noAutofit/>
            </a:bodyPr>
            <a:lstStyle/>
            <a:p>
              <a:endParaRPr sz="2400"/>
            </a:p>
          </p:txBody>
        </p:sp>
        <p:sp>
          <p:nvSpPr>
            <p:cNvPr id="15078" name="Google Shape;15078;p141"/>
            <p:cNvSpPr/>
            <p:nvPr/>
          </p:nvSpPr>
          <p:spPr>
            <a:xfrm>
              <a:off x="1916300" y="3223950"/>
              <a:ext cx="190600" cy="37075"/>
            </a:xfrm>
            <a:custGeom>
              <a:avLst/>
              <a:gdLst/>
              <a:ahLst/>
              <a:cxnLst/>
              <a:rect l="l" t="t" r="r" b="b"/>
              <a:pathLst>
                <a:path w="7624" h="1483" extrusionOk="0">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grpFill/>
            <a:ln>
              <a:noFill/>
            </a:ln>
          </p:spPr>
          <p:txBody>
            <a:bodyPr spcFirstLastPara="1" wrap="square" lIns="121900" tIns="121900" rIns="121900" bIns="121900" anchor="ctr" anchorCtr="0">
              <a:noAutofit/>
            </a:bodyPr>
            <a:lstStyle/>
            <a:p>
              <a:endParaRPr sz="2400"/>
            </a:p>
          </p:txBody>
        </p:sp>
        <p:sp>
          <p:nvSpPr>
            <p:cNvPr id="15079" name="Google Shape;15079;p141"/>
            <p:cNvSpPr/>
            <p:nvPr/>
          </p:nvSpPr>
          <p:spPr>
            <a:xfrm>
              <a:off x="1916300" y="3277975"/>
              <a:ext cx="191375" cy="36275"/>
            </a:xfrm>
            <a:custGeom>
              <a:avLst/>
              <a:gdLst/>
              <a:ahLst/>
              <a:cxnLst/>
              <a:rect l="l" t="t" r="r" b="b"/>
              <a:pathLst>
                <a:path w="7655" h="1451" extrusionOk="0">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80" name="Google Shape;15080;p141"/>
            <p:cNvSpPr/>
            <p:nvPr/>
          </p:nvSpPr>
          <p:spPr>
            <a:xfrm>
              <a:off x="1916300" y="3331975"/>
              <a:ext cx="191375" cy="37050"/>
            </a:xfrm>
            <a:custGeom>
              <a:avLst/>
              <a:gdLst/>
              <a:ahLst/>
              <a:cxnLst/>
              <a:rect l="l" t="t" r="r" b="b"/>
              <a:pathLst>
                <a:path w="7655" h="1482" extrusionOk="0">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081" name="Google Shape;15081;p141"/>
          <p:cNvGrpSpPr/>
          <p:nvPr/>
        </p:nvGrpSpPr>
        <p:grpSpPr>
          <a:xfrm>
            <a:off x="5285535" y="3843925"/>
            <a:ext cx="513367" cy="482300"/>
            <a:chOff x="959575" y="3014275"/>
            <a:chExt cx="385025" cy="361725"/>
          </a:xfrm>
          <a:solidFill>
            <a:srgbClr val="C3151C"/>
          </a:solidFill>
        </p:grpSpPr>
        <p:sp>
          <p:nvSpPr>
            <p:cNvPr id="15082" name="Google Shape;15082;p141"/>
            <p:cNvSpPr/>
            <p:nvPr/>
          </p:nvSpPr>
          <p:spPr>
            <a:xfrm>
              <a:off x="1094600" y="3051775"/>
              <a:ext cx="250000" cy="324225"/>
            </a:xfrm>
            <a:custGeom>
              <a:avLst/>
              <a:gdLst/>
              <a:ahLst/>
              <a:cxnLst/>
              <a:rect l="l" t="t" r="r" b="b"/>
              <a:pathLst>
                <a:path w="10000" h="12969" extrusionOk="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grpFill/>
            <a:ln>
              <a:noFill/>
            </a:ln>
          </p:spPr>
          <p:txBody>
            <a:bodyPr spcFirstLastPara="1" wrap="square" lIns="121900" tIns="121900" rIns="121900" bIns="121900" anchor="ctr" anchorCtr="0">
              <a:noAutofit/>
            </a:bodyPr>
            <a:lstStyle/>
            <a:p>
              <a:endParaRPr sz="2400"/>
            </a:p>
          </p:txBody>
        </p:sp>
        <p:sp>
          <p:nvSpPr>
            <p:cNvPr id="15083" name="Google Shape;15083;p141"/>
            <p:cNvSpPr/>
            <p:nvPr/>
          </p:nvSpPr>
          <p:spPr>
            <a:xfrm>
              <a:off x="959575" y="3014275"/>
              <a:ext cx="365400" cy="260450"/>
            </a:xfrm>
            <a:custGeom>
              <a:avLst/>
              <a:gdLst/>
              <a:ahLst/>
              <a:cxnLst/>
              <a:rect l="l" t="t" r="r" b="b"/>
              <a:pathLst>
                <a:path w="14616" h="10418" extrusionOk="0">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grpFill/>
            <a:ln>
              <a:noFill/>
            </a:ln>
          </p:spPr>
          <p:txBody>
            <a:bodyPr spcFirstLastPara="1" wrap="square" lIns="121900" tIns="121900" rIns="121900" bIns="121900" anchor="ctr" anchorCtr="0">
              <a:noAutofit/>
            </a:bodyPr>
            <a:lstStyle/>
            <a:p>
              <a:endParaRPr sz="2400"/>
            </a:p>
          </p:txBody>
        </p:sp>
        <p:sp>
          <p:nvSpPr>
            <p:cNvPr id="15084" name="Google Shape;15084;p141"/>
            <p:cNvSpPr/>
            <p:nvPr/>
          </p:nvSpPr>
          <p:spPr>
            <a:xfrm>
              <a:off x="1229625" y="3038775"/>
              <a:ext cx="87975" cy="75250"/>
            </a:xfrm>
            <a:custGeom>
              <a:avLst/>
              <a:gdLst/>
              <a:ahLst/>
              <a:cxnLst/>
              <a:rect l="l" t="t" r="r" b="b"/>
              <a:pathLst>
                <a:path w="3519" h="3010" extrusionOk="0">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grpFill/>
            <a:ln>
              <a:noFill/>
            </a:ln>
          </p:spPr>
          <p:txBody>
            <a:bodyPr spcFirstLastPara="1" wrap="square" lIns="121900" tIns="121900" rIns="121900" bIns="121900" anchor="ctr" anchorCtr="0">
              <a:noAutofit/>
            </a:bodyPr>
            <a:lstStyle/>
            <a:p>
              <a:endParaRPr sz="2400"/>
            </a:p>
          </p:txBody>
        </p:sp>
        <p:sp>
          <p:nvSpPr>
            <p:cNvPr id="15085" name="Google Shape;15085;p141"/>
            <p:cNvSpPr/>
            <p:nvPr/>
          </p:nvSpPr>
          <p:spPr>
            <a:xfrm>
              <a:off x="1005100" y="3156500"/>
              <a:ext cx="85650" cy="75650"/>
            </a:xfrm>
            <a:custGeom>
              <a:avLst/>
              <a:gdLst/>
              <a:ahLst/>
              <a:cxnLst/>
              <a:rect l="l" t="t" r="r" b="b"/>
              <a:pathLst>
                <a:path w="3426" h="3026" extrusionOk="0">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86" name="Google Shape;15086;p141"/>
            <p:cNvSpPr/>
            <p:nvPr/>
          </p:nvSpPr>
          <p:spPr>
            <a:xfrm>
              <a:off x="1242225" y="3276000"/>
              <a:ext cx="88500" cy="75275"/>
            </a:xfrm>
            <a:custGeom>
              <a:avLst/>
              <a:gdLst/>
              <a:ahLst/>
              <a:cxnLst/>
              <a:rect l="l" t="t" r="r" b="b"/>
              <a:pathLst>
                <a:path w="3540" h="3011" extrusionOk="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087" name="Google Shape;15087;p141"/>
          <p:cNvGrpSpPr/>
          <p:nvPr/>
        </p:nvGrpSpPr>
        <p:grpSpPr>
          <a:xfrm>
            <a:off x="6352126" y="3843525"/>
            <a:ext cx="483533" cy="483100"/>
            <a:chOff x="7730675" y="2463925"/>
            <a:chExt cx="362650" cy="362325"/>
          </a:xfrm>
          <a:solidFill>
            <a:srgbClr val="C3151C"/>
          </a:solidFill>
        </p:grpSpPr>
        <p:sp>
          <p:nvSpPr>
            <p:cNvPr id="15088" name="Google Shape;15088;p141"/>
            <p:cNvSpPr/>
            <p:nvPr/>
          </p:nvSpPr>
          <p:spPr>
            <a:xfrm>
              <a:off x="7730675" y="2463925"/>
              <a:ext cx="361875" cy="362075"/>
            </a:xfrm>
            <a:custGeom>
              <a:avLst/>
              <a:gdLst/>
              <a:ahLst/>
              <a:cxnLst/>
              <a:rect l="l" t="t" r="r" b="b"/>
              <a:pathLst>
                <a:path w="14475" h="14483" extrusionOk="0">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89" name="Google Shape;15089;p141"/>
            <p:cNvSpPr/>
            <p:nvPr/>
          </p:nvSpPr>
          <p:spPr>
            <a:xfrm>
              <a:off x="8028500" y="2464175"/>
              <a:ext cx="64825" cy="62725"/>
            </a:xfrm>
            <a:custGeom>
              <a:avLst/>
              <a:gdLst/>
              <a:ahLst/>
              <a:cxnLst/>
              <a:rect l="l" t="t" r="r" b="b"/>
              <a:pathLst>
                <a:path w="2593" h="2509" extrusionOk="0">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grpFill/>
            <a:ln>
              <a:noFill/>
            </a:ln>
          </p:spPr>
          <p:txBody>
            <a:bodyPr spcFirstLastPara="1" wrap="square" lIns="121900" tIns="121900" rIns="121900" bIns="121900" anchor="ctr" anchorCtr="0">
              <a:noAutofit/>
            </a:bodyPr>
            <a:lstStyle/>
            <a:p>
              <a:endParaRPr sz="2400"/>
            </a:p>
          </p:txBody>
        </p:sp>
        <p:sp>
          <p:nvSpPr>
            <p:cNvPr id="15090" name="Google Shape;15090;p141"/>
            <p:cNvSpPr/>
            <p:nvPr/>
          </p:nvSpPr>
          <p:spPr>
            <a:xfrm>
              <a:off x="7995325" y="2537275"/>
              <a:ext cx="62500" cy="62550"/>
            </a:xfrm>
            <a:custGeom>
              <a:avLst/>
              <a:gdLst/>
              <a:ahLst/>
              <a:cxnLst/>
              <a:rect l="l" t="t" r="r" b="b"/>
              <a:pathLst>
                <a:path w="2500" h="2502" extrusionOk="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grpFill/>
            <a:ln>
              <a:noFill/>
            </a:ln>
          </p:spPr>
          <p:txBody>
            <a:bodyPr spcFirstLastPara="1" wrap="square" lIns="121900" tIns="121900" rIns="121900" bIns="121900" anchor="ctr" anchorCtr="0">
              <a:noAutofit/>
            </a:bodyPr>
            <a:lstStyle/>
            <a:p>
              <a:endParaRPr sz="2400"/>
            </a:p>
          </p:txBody>
        </p:sp>
        <p:sp>
          <p:nvSpPr>
            <p:cNvPr id="15091" name="Google Shape;15091;p141"/>
            <p:cNvSpPr/>
            <p:nvPr/>
          </p:nvSpPr>
          <p:spPr>
            <a:xfrm>
              <a:off x="8022325" y="2763525"/>
              <a:ext cx="62525" cy="62725"/>
            </a:xfrm>
            <a:custGeom>
              <a:avLst/>
              <a:gdLst/>
              <a:ahLst/>
              <a:cxnLst/>
              <a:rect l="l" t="t" r="r" b="b"/>
              <a:pathLst>
                <a:path w="2501" h="2509" extrusionOk="0">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092" name="Google Shape;15092;p141"/>
          <p:cNvSpPr/>
          <p:nvPr/>
        </p:nvSpPr>
        <p:spPr>
          <a:xfrm>
            <a:off x="7301208" y="3844325"/>
            <a:ext cx="505133" cy="481500"/>
          </a:xfrm>
          <a:custGeom>
            <a:avLst/>
            <a:gdLst/>
            <a:ahLst/>
            <a:cxnLst/>
            <a:rect l="l" t="t" r="r" b="b"/>
            <a:pathLst>
              <a:path w="15154" h="14445" extrusionOk="0">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5093" name="Google Shape;15093;p141"/>
          <p:cNvGrpSpPr/>
          <p:nvPr/>
        </p:nvGrpSpPr>
        <p:grpSpPr>
          <a:xfrm>
            <a:off x="9333484" y="3842791"/>
            <a:ext cx="482533" cy="484567"/>
            <a:chOff x="5505525" y="2463200"/>
            <a:chExt cx="361900" cy="363425"/>
          </a:xfrm>
          <a:solidFill>
            <a:srgbClr val="C3151C"/>
          </a:solidFill>
        </p:grpSpPr>
        <p:sp>
          <p:nvSpPr>
            <p:cNvPr id="15094" name="Google Shape;15094;p141"/>
            <p:cNvSpPr/>
            <p:nvPr/>
          </p:nvSpPr>
          <p:spPr>
            <a:xfrm>
              <a:off x="5505525" y="2545775"/>
              <a:ext cx="361900" cy="280850"/>
            </a:xfrm>
            <a:custGeom>
              <a:avLst/>
              <a:gdLst/>
              <a:ahLst/>
              <a:cxnLst/>
              <a:rect l="l" t="t" r="r" b="b"/>
              <a:pathLst>
                <a:path w="14476" h="11234" extrusionOk="0">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grpFill/>
            <a:ln>
              <a:noFill/>
            </a:ln>
          </p:spPr>
          <p:txBody>
            <a:bodyPr spcFirstLastPara="1" wrap="square" lIns="121900" tIns="121900" rIns="121900" bIns="121900" anchor="ctr" anchorCtr="0">
              <a:noAutofit/>
            </a:bodyPr>
            <a:lstStyle/>
            <a:p>
              <a:endParaRPr sz="2400"/>
            </a:p>
          </p:txBody>
        </p:sp>
        <p:sp>
          <p:nvSpPr>
            <p:cNvPr id="15095" name="Google Shape;15095;p141"/>
            <p:cNvSpPr/>
            <p:nvPr/>
          </p:nvSpPr>
          <p:spPr>
            <a:xfrm>
              <a:off x="5642100" y="2463200"/>
              <a:ext cx="89525" cy="109025"/>
            </a:xfrm>
            <a:custGeom>
              <a:avLst/>
              <a:gdLst/>
              <a:ahLst/>
              <a:cxnLst/>
              <a:rect l="l" t="t" r="r" b="b"/>
              <a:pathLst>
                <a:path w="3581" h="4361" extrusionOk="0">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grpFill/>
            <a:ln>
              <a:noFill/>
            </a:ln>
          </p:spPr>
          <p:txBody>
            <a:bodyPr spcFirstLastPara="1" wrap="square" lIns="121900" tIns="121900" rIns="121900" bIns="121900" anchor="ctr" anchorCtr="0">
              <a:noAutofit/>
            </a:bodyPr>
            <a:lstStyle/>
            <a:p>
              <a:endParaRPr sz="2400"/>
            </a:p>
          </p:txBody>
        </p:sp>
        <p:sp>
          <p:nvSpPr>
            <p:cNvPr id="15096" name="Google Shape;15096;p141"/>
            <p:cNvSpPr/>
            <p:nvPr/>
          </p:nvSpPr>
          <p:spPr>
            <a:xfrm>
              <a:off x="5573425" y="2744825"/>
              <a:ext cx="226100" cy="10050"/>
            </a:xfrm>
            <a:custGeom>
              <a:avLst/>
              <a:gdLst/>
              <a:ahLst/>
              <a:cxnLst/>
              <a:rect l="l" t="t" r="r" b="b"/>
              <a:pathLst>
                <a:path w="9044" h="402" extrusionOk="0">
                  <a:moveTo>
                    <a:pt x="309" y="1"/>
                  </a:moveTo>
                  <a:cubicBezTo>
                    <a:pt x="1" y="1"/>
                    <a:pt x="1" y="402"/>
                    <a:pt x="309" y="402"/>
                  </a:cubicBezTo>
                  <a:lnTo>
                    <a:pt x="8765" y="402"/>
                  </a:lnTo>
                  <a:cubicBezTo>
                    <a:pt x="9043" y="402"/>
                    <a:pt x="9043" y="1"/>
                    <a:pt x="876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097" name="Google Shape;15097;p141"/>
          <p:cNvGrpSpPr/>
          <p:nvPr/>
        </p:nvGrpSpPr>
        <p:grpSpPr>
          <a:xfrm>
            <a:off x="10336876" y="3843307"/>
            <a:ext cx="399200" cy="483533"/>
            <a:chOff x="6260100" y="4141325"/>
            <a:chExt cx="299400" cy="362650"/>
          </a:xfrm>
          <a:solidFill>
            <a:srgbClr val="C3151C"/>
          </a:solidFill>
        </p:grpSpPr>
        <p:sp>
          <p:nvSpPr>
            <p:cNvPr id="15098" name="Google Shape;15098;p141"/>
            <p:cNvSpPr/>
            <p:nvPr/>
          </p:nvSpPr>
          <p:spPr>
            <a:xfrm>
              <a:off x="6260100" y="4141325"/>
              <a:ext cx="299400" cy="362650"/>
            </a:xfrm>
            <a:custGeom>
              <a:avLst/>
              <a:gdLst/>
              <a:ahLst/>
              <a:cxnLst/>
              <a:rect l="l" t="t" r="r" b="b"/>
              <a:pathLst>
                <a:path w="11976" h="14506" extrusionOk="0">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5099" name="Google Shape;15099;p141"/>
            <p:cNvGrpSpPr/>
            <p:nvPr/>
          </p:nvGrpSpPr>
          <p:grpSpPr>
            <a:xfrm>
              <a:off x="6355250" y="4215575"/>
              <a:ext cx="152075" cy="146425"/>
              <a:chOff x="6355250" y="4215575"/>
              <a:chExt cx="152075" cy="146425"/>
            </a:xfrm>
            <a:grpFill/>
          </p:grpSpPr>
          <p:sp>
            <p:nvSpPr>
              <p:cNvPr id="15100" name="Google Shape;15100;p141"/>
              <p:cNvSpPr/>
              <p:nvPr/>
            </p:nvSpPr>
            <p:spPr>
              <a:xfrm>
                <a:off x="6368900" y="4215575"/>
                <a:ext cx="125000" cy="124075"/>
              </a:xfrm>
              <a:custGeom>
                <a:avLst/>
                <a:gdLst/>
                <a:ahLst/>
                <a:cxnLst/>
                <a:rect l="l" t="t" r="r" b="b"/>
                <a:pathLst>
                  <a:path w="5000" h="4963" extrusionOk="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grpFill/>
              <a:ln>
                <a:noFill/>
              </a:ln>
            </p:spPr>
            <p:txBody>
              <a:bodyPr spcFirstLastPara="1" wrap="square" lIns="121900" tIns="121900" rIns="121900" bIns="121900" anchor="ctr" anchorCtr="0">
                <a:noAutofit/>
              </a:bodyPr>
              <a:lstStyle/>
              <a:p>
                <a:endParaRPr sz="2400"/>
              </a:p>
            </p:txBody>
          </p:sp>
          <p:sp>
            <p:nvSpPr>
              <p:cNvPr id="15101" name="Google Shape;15101;p141"/>
              <p:cNvSpPr/>
              <p:nvPr/>
            </p:nvSpPr>
            <p:spPr>
              <a:xfrm>
                <a:off x="6426750" y="4338075"/>
                <a:ext cx="10825" cy="23925"/>
              </a:xfrm>
              <a:custGeom>
                <a:avLst/>
                <a:gdLst/>
                <a:ahLst/>
                <a:cxnLst/>
                <a:rect l="l" t="t" r="r" b="b"/>
                <a:pathLst>
                  <a:path w="433" h="957" extrusionOk="0">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grpFill/>
              <a:ln>
                <a:noFill/>
              </a:ln>
            </p:spPr>
            <p:txBody>
              <a:bodyPr spcFirstLastPara="1" wrap="square" lIns="121900" tIns="121900" rIns="121900" bIns="121900" anchor="ctr" anchorCtr="0">
                <a:noAutofit/>
              </a:bodyPr>
              <a:lstStyle/>
              <a:p>
                <a:endParaRPr sz="2400"/>
              </a:p>
            </p:txBody>
          </p:sp>
          <p:sp>
            <p:nvSpPr>
              <p:cNvPr id="15102" name="Google Shape;15102;p141"/>
              <p:cNvSpPr/>
              <p:nvPr/>
            </p:nvSpPr>
            <p:spPr>
              <a:xfrm>
                <a:off x="6355250" y="4297175"/>
                <a:ext cx="25775" cy="14725"/>
              </a:xfrm>
              <a:custGeom>
                <a:avLst/>
                <a:gdLst/>
                <a:ahLst/>
                <a:cxnLst/>
                <a:rect l="l" t="t" r="r" b="b"/>
                <a:pathLst>
                  <a:path w="1031" h="589" extrusionOk="0">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grpFill/>
              <a:ln>
                <a:noFill/>
              </a:ln>
            </p:spPr>
            <p:txBody>
              <a:bodyPr spcFirstLastPara="1" wrap="square" lIns="121900" tIns="121900" rIns="121900" bIns="121900" anchor="ctr" anchorCtr="0">
                <a:noAutofit/>
              </a:bodyPr>
              <a:lstStyle/>
              <a:p>
                <a:endParaRPr sz="2400"/>
              </a:p>
            </p:txBody>
          </p:sp>
          <p:sp>
            <p:nvSpPr>
              <p:cNvPr id="15103" name="Google Shape;15103;p141"/>
              <p:cNvSpPr/>
              <p:nvPr/>
            </p:nvSpPr>
            <p:spPr>
              <a:xfrm>
                <a:off x="6481000" y="4297125"/>
                <a:ext cx="26325" cy="14900"/>
              </a:xfrm>
              <a:custGeom>
                <a:avLst/>
                <a:gdLst/>
                <a:ahLst/>
                <a:cxnLst/>
                <a:rect l="l" t="t" r="r" b="b"/>
                <a:pathLst>
                  <a:path w="1053" h="596" extrusionOk="0">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grpFill/>
              <a:ln>
                <a:noFill/>
              </a:ln>
            </p:spPr>
            <p:txBody>
              <a:bodyPr spcFirstLastPara="1" wrap="square" lIns="121900" tIns="121900" rIns="121900" bIns="121900" anchor="ctr" anchorCtr="0">
                <a:noAutofit/>
              </a:bodyPr>
              <a:lstStyle/>
              <a:p>
                <a:endParaRPr sz="2400"/>
              </a:p>
            </p:txBody>
          </p:sp>
          <p:sp>
            <p:nvSpPr>
              <p:cNvPr id="15104" name="Google Shape;15104;p141"/>
              <p:cNvSpPr/>
              <p:nvPr/>
            </p:nvSpPr>
            <p:spPr>
              <a:xfrm>
                <a:off x="6461475" y="4217300"/>
                <a:ext cx="24300" cy="22800"/>
              </a:xfrm>
              <a:custGeom>
                <a:avLst/>
                <a:gdLst/>
                <a:ahLst/>
                <a:cxnLst/>
                <a:rect l="l" t="t" r="r" b="b"/>
                <a:pathLst>
                  <a:path w="972" h="912" extrusionOk="0">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grpFill/>
              <a:ln>
                <a:noFill/>
              </a:ln>
            </p:spPr>
            <p:txBody>
              <a:bodyPr spcFirstLastPara="1" wrap="square" lIns="121900" tIns="121900" rIns="121900" bIns="121900" anchor="ctr" anchorCtr="0">
                <a:noAutofit/>
              </a:bodyPr>
              <a:lstStyle/>
              <a:p>
                <a:endParaRPr sz="2400"/>
              </a:p>
            </p:txBody>
          </p:sp>
          <p:sp>
            <p:nvSpPr>
              <p:cNvPr id="15105" name="Google Shape;15105;p141"/>
              <p:cNvSpPr/>
              <p:nvPr/>
            </p:nvSpPr>
            <p:spPr>
              <a:xfrm>
                <a:off x="6380875" y="4218825"/>
                <a:ext cx="22775" cy="21275"/>
              </a:xfrm>
              <a:custGeom>
                <a:avLst/>
                <a:gdLst/>
                <a:ahLst/>
                <a:cxnLst/>
                <a:rect l="l" t="t" r="r" b="b"/>
                <a:pathLst>
                  <a:path w="911" h="851" extrusionOk="0">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5106" name="Google Shape;15106;p141"/>
          <p:cNvGrpSpPr/>
          <p:nvPr/>
        </p:nvGrpSpPr>
        <p:grpSpPr>
          <a:xfrm>
            <a:off x="10294710" y="4563638"/>
            <a:ext cx="483533" cy="482500"/>
            <a:chOff x="4755600" y="2463975"/>
            <a:chExt cx="362650" cy="361875"/>
          </a:xfrm>
          <a:solidFill>
            <a:srgbClr val="C3151C"/>
          </a:solidFill>
        </p:grpSpPr>
        <p:sp>
          <p:nvSpPr>
            <p:cNvPr id="15107" name="Google Shape;15107;p141"/>
            <p:cNvSpPr/>
            <p:nvPr/>
          </p:nvSpPr>
          <p:spPr>
            <a:xfrm>
              <a:off x="4755600" y="2463975"/>
              <a:ext cx="362650" cy="361875"/>
            </a:xfrm>
            <a:custGeom>
              <a:avLst/>
              <a:gdLst/>
              <a:ahLst/>
              <a:cxnLst/>
              <a:rect l="l" t="t" r="r" b="b"/>
              <a:pathLst>
                <a:path w="14506" h="14475" extrusionOk="0">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5108" name="Google Shape;15108;p141"/>
            <p:cNvSpPr/>
            <p:nvPr/>
          </p:nvSpPr>
          <p:spPr>
            <a:xfrm>
              <a:off x="4909125" y="2599000"/>
              <a:ext cx="45550" cy="90300"/>
            </a:xfrm>
            <a:custGeom>
              <a:avLst/>
              <a:gdLst/>
              <a:ahLst/>
              <a:cxnLst/>
              <a:rect l="l" t="t" r="r" b="b"/>
              <a:pathLst>
                <a:path w="1822" h="3612" extrusionOk="0">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grpFill/>
            <a:ln>
              <a:noFill/>
            </a:ln>
          </p:spPr>
          <p:txBody>
            <a:bodyPr spcFirstLastPara="1" wrap="square" lIns="121900" tIns="121900" rIns="121900" bIns="121900" anchor="ctr" anchorCtr="0">
              <a:noAutofit/>
            </a:bodyPr>
            <a:lstStyle/>
            <a:p>
              <a:endParaRPr sz="2400"/>
            </a:p>
          </p:txBody>
        </p:sp>
        <p:sp>
          <p:nvSpPr>
            <p:cNvPr id="15109" name="Google Shape;15109;p141"/>
            <p:cNvSpPr/>
            <p:nvPr/>
          </p:nvSpPr>
          <p:spPr>
            <a:xfrm>
              <a:off x="4964675" y="2565825"/>
              <a:ext cx="44775" cy="123475"/>
            </a:xfrm>
            <a:custGeom>
              <a:avLst/>
              <a:gdLst/>
              <a:ahLst/>
              <a:cxnLst/>
              <a:rect l="l" t="t" r="r" b="b"/>
              <a:pathLst>
                <a:path w="1791" h="4939" extrusionOk="0">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5110" name="Google Shape;15110;p141"/>
            <p:cNvSpPr/>
            <p:nvPr/>
          </p:nvSpPr>
          <p:spPr>
            <a:xfrm>
              <a:off x="4777975" y="2679250"/>
              <a:ext cx="90275" cy="79400"/>
            </a:xfrm>
            <a:custGeom>
              <a:avLst/>
              <a:gdLst/>
              <a:ahLst/>
              <a:cxnLst/>
              <a:rect l="l" t="t" r="r" b="b"/>
              <a:pathLst>
                <a:path w="3611" h="3176" extrusionOk="0">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grpFill/>
            <a:ln>
              <a:noFill/>
            </a:ln>
          </p:spPr>
          <p:txBody>
            <a:bodyPr spcFirstLastPara="1" wrap="square" lIns="121900" tIns="121900" rIns="121900" bIns="121900" anchor="ctr" anchorCtr="0">
              <a:noAutofit/>
            </a:bodyPr>
            <a:lstStyle/>
            <a:p>
              <a:endParaRPr sz="2400"/>
            </a:p>
          </p:txBody>
        </p:sp>
        <p:sp>
          <p:nvSpPr>
            <p:cNvPr id="15111" name="Google Shape;15111;p141"/>
            <p:cNvSpPr/>
            <p:nvPr/>
          </p:nvSpPr>
          <p:spPr>
            <a:xfrm>
              <a:off x="4782600" y="2770275"/>
              <a:ext cx="70225" cy="10850"/>
            </a:xfrm>
            <a:custGeom>
              <a:avLst/>
              <a:gdLst/>
              <a:ahLst/>
              <a:cxnLst/>
              <a:rect l="l" t="t" r="r" b="b"/>
              <a:pathLst>
                <a:path w="2809" h="434" extrusionOk="0">
                  <a:moveTo>
                    <a:pt x="309" y="1"/>
                  </a:moveTo>
                  <a:cubicBezTo>
                    <a:pt x="0" y="1"/>
                    <a:pt x="0" y="433"/>
                    <a:pt x="309" y="433"/>
                  </a:cubicBezTo>
                  <a:lnTo>
                    <a:pt x="2531" y="433"/>
                  </a:lnTo>
                  <a:cubicBezTo>
                    <a:pt x="2809" y="433"/>
                    <a:pt x="2809" y="1"/>
                    <a:pt x="2531" y="1"/>
                  </a:cubicBezTo>
                  <a:close/>
                </a:path>
              </a:pathLst>
            </a:custGeom>
            <a:grpFill/>
            <a:ln>
              <a:noFill/>
            </a:ln>
          </p:spPr>
          <p:txBody>
            <a:bodyPr spcFirstLastPara="1" wrap="square" lIns="121900" tIns="121900" rIns="121900" bIns="121900" anchor="ctr" anchorCtr="0">
              <a:noAutofit/>
            </a:bodyPr>
            <a:lstStyle/>
            <a:p>
              <a:endParaRPr sz="2400"/>
            </a:p>
          </p:txBody>
        </p:sp>
        <p:sp>
          <p:nvSpPr>
            <p:cNvPr id="15112" name="Google Shape;15112;p141"/>
            <p:cNvSpPr/>
            <p:nvPr/>
          </p:nvSpPr>
          <p:spPr>
            <a:xfrm>
              <a:off x="4782600" y="2791125"/>
              <a:ext cx="68675" cy="10825"/>
            </a:xfrm>
            <a:custGeom>
              <a:avLst/>
              <a:gdLst/>
              <a:ahLst/>
              <a:cxnLst/>
              <a:rect l="l" t="t" r="r" b="b"/>
              <a:pathLst>
                <a:path w="2747" h="433" extrusionOk="0">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13" name="Google Shape;15113;p141"/>
          <p:cNvGrpSpPr/>
          <p:nvPr/>
        </p:nvGrpSpPr>
        <p:grpSpPr>
          <a:xfrm>
            <a:off x="8347281" y="4608066"/>
            <a:ext cx="484567" cy="411533"/>
            <a:chOff x="3252625" y="2490975"/>
            <a:chExt cx="363425" cy="308650"/>
          </a:xfrm>
          <a:solidFill>
            <a:srgbClr val="C3151C"/>
          </a:solidFill>
        </p:grpSpPr>
        <p:sp>
          <p:nvSpPr>
            <p:cNvPr id="15114" name="Google Shape;15114;p141"/>
            <p:cNvSpPr/>
            <p:nvPr/>
          </p:nvSpPr>
          <p:spPr>
            <a:xfrm>
              <a:off x="3252625" y="2490975"/>
              <a:ext cx="363425" cy="308650"/>
            </a:xfrm>
            <a:custGeom>
              <a:avLst/>
              <a:gdLst/>
              <a:ahLst/>
              <a:cxnLst/>
              <a:rect l="l" t="t" r="r" b="b"/>
              <a:pathLst>
                <a:path w="14537" h="12346" extrusionOk="0">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5115" name="Google Shape;15115;p141"/>
            <p:cNvSpPr/>
            <p:nvPr/>
          </p:nvSpPr>
          <p:spPr>
            <a:xfrm>
              <a:off x="3350600" y="2518000"/>
              <a:ext cx="23950" cy="20325"/>
            </a:xfrm>
            <a:custGeom>
              <a:avLst/>
              <a:gdLst/>
              <a:ahLst/>
              <a:cxnLst/>
              <a:rect l="l" t="t" r="r" b="b"/>
              <a:pathLst>
                <a:path w="958" h="813" extrusionOk="0">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grpFill/>
            <a:ln>
              <a:noFill/>
            </a:ln>
          </p:spPr>
          <p:txBody>
            <a:bodyPr spcFirstLastPara="1" wrap="square" lIns="121900" tIns="121900" rIns="121900" bIns="121900" anchor="ctr" anchorCtr="0">
              <a:noAutofit/>
            </a:bodyPr>
            <a:lstStyle/>
            <a:p>
              <a:endParaRPr sz="2400"/>
            </a:p>
          </p:txBody>
        </p:sp>
        <p:sp>
          <p:nvSpPr>
            <p:cNvPr id="15116" name="Google Shape;15116;p141"/>
            <p:cNvSpPr/>
            <p:nvPr/>
          </p:nvSpPr>
          <p:spPr>
            <a:xfrm>
              <a:off x="3386875" y="2518000"/>
              <a:ext cx="23925" cy="20325"/>
            </a:xfrm>
            <a:custGeom>
              <a:avLst/>
              <a:gdLst/>
              <a:ahLst/>
              <a:cxnLst/>
              <a:rect l="l" t="t" r="r" b="b"/>
              <a:pathLst>
                <a:path w="957" h="813" extrusionOk="0">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grpFill/>
            <a:ln>
              <a:noFill/>
            </a:ln>
          </p:spPr>
          <p:txBody>
            <a:bodyPr spcFirstLastPara="1" wrap="square" lIns="121900" tIns="121900" rIns="121900" bIns="121900" anchor="ctr" anchorCtr="0">
              <a:noAutofit/>
            </a:bodyPr>
            <a:lstStyle/>
            <a:p>
              <a:endParaRPr sz="2400"/>
            </a:p>
          </p:txBody>
        </p:sp>
        <p:sp>
          <p:nvSpPr>
            <p:cNvPr id="15117" name="Google Shape;15117;p141"/>
            <p:cNvSpPr/>
            <p:nvPr/>
          </p:nvSpPr>
          <p:spPr>
            <a:xfrm>
              <a:off x="3423125" y="2518000"/>
              <a:ext cx="23950" cy="20325"/>
            </a:xfrm>
            <a:custGeom>
              <a:avLst/>
              <a:gdLst/>
              <a:ahLst/>
              <a:cxnLst/>
              <a:rect l="l" t="t" r="r" b="b"/>
              <a:pathLst>
                <a:path w="958" h="813" extrusionOk="0">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18" name="Google Shape;15118;p141"/>
          <p:cNvGrpSpPr/>
          <p:nvPr/>
        </p:nvGrpSpPr>
        <p:grpSpPr>
          <a:xfrm>
            <a:off x="7312008" y="4566838"/>
            <a:ext cx="483533" cy="476100"/>
            <a:chOff x="2498825" y="2466475"/>
            <a:chExt cx="362650" cy="357075"/>
          </a:xfrm>
          <a:solidFill>
            <a:srgbClr val="C3151C"/>
          </a:solidFill>
        </p:grpSpPr>
        <p:sp>
          <p:nvSpPr>
            <p:cNvPr id="15119" name="Google Shape;15119;p141"/>
            <p:cNvSpPr/>
            <p:nvPr/>
          </p:nvSpPr>
          <p:spPr>
            <a:xfrm>
              <a:off x="2498825" y="2466475"/>
              <a:ext cx="362650" cy="357075"/>
            </a:xfrm>
            <a:custGeom>
              <a:avLst/>
              <a:gdLst/>
              <a:ahLst/>
              <a:cxnLst/>
              <a:rect l="l" t="t" r="r" b="b"/>
              <a:pathLst>
                <a:path w="14506" h="14283" extrusionOk="0">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grpFill/>
            <a:ln>
              <a:noFill/>
            </a:ln>
          </p:spPr>
          <p:txBody>
            <a:bodyPr spcFirstLastPara="1" wrap="square" lIns="121900" tIns="121900" rIns="121900" bIns="121900" anchor="ctr" anchorCtr="0">
              <a:noAutofit/>
            </a:bodyPr>
            <a:lstStyle/>
            <a:p>
              <a:endParaRPr sz="2400"/>
            </a:p>
          </p:txBody>
        </p:sp>
        <p:sp>
          <p:nvSpPr>
            <p:cNvPr id="15120" name="Google Shape;15120;p141"/>
            <p:cNvSpPr/>
            <p:nvPr/>
          </p:nvSpPr>
          <p:spPr>
            <a:xfrm>
              <a:off x="2618400" y="2629875"/>
              <a:ext cx="69475" cy="10825"/>
            </a:xfrm>
            <a:custGeom>
              <a:avLst/>
              <a:gdLst/>
              <a:ahLst/>
              <a:cxnLst/>
              <a:rect l="l" t="t" r="r" b="b"/>
              <a:pathLst>
                <a:path w="2779" h="433" extrusionOk="0">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grpFill/>
            <a:ln>
              <a:noFill/>
            </a:ln>
          </p:spPr>
          <p:txBody>
            <a:bodyPr spcFirstLastPara="1" wrap="square" lIns="121900" tIns="121900" rIns="121900" bIns="121900" anchor="ctr" anchorCtr="0">
              <a:noAutofit/>
            </a:bodyPr>
            <a:lstStyle/>
            <a:p>
              <a:endParaRPr sz="2400"/>
            </a:p>
          </p:txBody>
        </p:sp>
        <p:sp>
          <p:nvSpPr>
            <p:cNvPr id="15121" name="Google Shape;15121;p141"/>
            <p:cNvSpPr/>
            <p:nvPr/>
          </p:nvSpPr>
          <p:spPr>
            <a:xfrm>
              <a:off x="2616875" y="2592050"/>
              <a:ext cx="72550" cy="10825"/>
            </a:xfrm>
            <a:custGeom>
              <a:avLst/>
              <a:gdLst/>
              <a:ahLst/>
              <a:cxnLst/>
              <a:rect l="l" t="t" r="r" b="b"/>
              <a:pathLst>
                <a:path w="2902" h="433" extrusionOk="0">
                  <a:moveTo>
                    <a:pt x="278" y="1"/>
                  </a:moveTo>
                  <a:cubicBezTo>
                    <a:pt x="0" y="1"/>
                    <a:pt x="0" y="433"/>
                    <a:pt x="278" y="433"/>
                  </a:cubicBezTo>
                  <a:lnTo>
                    <a:pt x="2623" y="433"/>
                  </a:lnTo>
                  <a:cubicBezTo>
                    <a:pt x="2901" y="433"/>
                    <a:pt x="2901" y="1"/>
                    <a:pt x="262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22" name="Google Shape;15122;p141"/>
          <p:cNvGrpSpPr/>
          <p:nvPr/>
        </p:nvGrpSpPr>
        <p:grpSpPr>
          <a:xfrm>
            <a:off x="6352626" y="4565955"/>
            <a:ext cx="482533" cy="477867"/>
            <a:chOff x="1741150" y="2466500"/>
            <a:chExt cx="361900" cy="358400"/>
          </a:xfrm>
          <a:solidFill>
            <a:srgbClr val="C3151C"/>
          </a:solidFill>
        </p:grpSpPr>
        <p:sp>
          <p:nvSpPr>
            <p:cNvPr id="15123" name="Google Shape;15123;p141"/>
            <p:cNvSpPr/>
            <p:nvPr/>
          </p:nvSpPr>
          <p:spPr>
            <a:xfrm>
              <a:off x="1741150" y="2466500"/>
              <a:ext cx="88000" cy="358400"/>
            </a:xfrm>
            <a:custGeom>
              <a:avLst/>
              <a:gdLst/>
              <a:ahLst/>
              <a:cxnLst/>
              <a:rect l="l" t="t" r="r" b="b"/>
              <a:pathLst>
                <a:path w="3520" h="14336" extrusionOk="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grpFill/>
            <a:ln>
              <a:noFill/>
            </a:ln>
          </p:spPr>
          <p:txBody>
            <a:bodyPr spcFirstLastPara="1" wrap="square" lIns="121900" tIns="121900" rIns="121900" bIns="121900" anchor="ctr" anchorCtr="0">
              <a:noAutofit/>
            </a:bodyPr>
            <a:lstStyle/>
            <a:p>
              <a:endParaRPr sz="2400"/>
            </a:p>
          </p:txBody>
        </p:sp>
        <p:sp>
          <p:nvSpPr>
            <p:cNvPr id="15124" name="Google Shape;15124;p141"/>
            <p:cNvSpPr/>
            <p:nvPr/>
          </p:nvSpPr>
          <p:spPr>
            <a:xfrm>
              <a:off x="1761225" y="2554975"/>
              <a:ext cx="46300" cy="10100"/>
            </a:xfrm>
            <a:custGeom>
              <a:avLst/>
              <a:gdLst/>
              <a:ahLst/>
              <a:cxnLst/>
              <a:rect l="l" t="t" r="r" b="b"/>
              <a:pathLst>
                <a:path w="1852" h="404" extrusionOk="0">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grpFill/>
            <a:ln>
              <a:noFill/>
            </a:ln>
          </p:spPr>
          <p:txBody>
            <a:bodyPr spcFirstLastPara="1" wrap="square" lIns="121900" tIns="121900" rIns="121900" bIns="121900" anchor="ctr" anchorCtr="0">
              <a:noAutofit/>
            </a:bodyPr>
            <a:lstStyle/>
            <a:p>
              <a:endParaRPr sz="2400"/>
            </a:p>
          </p:txBody>
        </p:sp>
        <p:sp>
          <p:nvSpPr>
            <p:cNvPr id="15125" name="Google Shape;15125;p141"/>
            <p:cNvSpPr/>
            <p:nvPr/>
          </p:nvSpPr>
          <p:spPr>
            <a:xfrm>
              <a:off x="1761225" y="2582025"/>
              <a:ext cx="46300" cy="10825"/>
            </a:xfrm>
            <a:custGeom>
              <a:avLst/>
              <a:gdLst/>
              <a:ahLst/>
              <a:cxnLst/>
              <a:rect l="l" t="t" r="r" b="b"/>
              <a:pathLst>
                <a:path w="1852" h="433" extrusionOk="0">
                  <a:moveTo>
                    <a:pt x="278" y="1"/>
                  </a:moveTo>
                  <a:cubicBezTo>
                    <a:pt x="0" y="1"/>
                    <a:pt x="0" y="433"/>
                    <a:pt x="278" y="433"/>
                  </a:cubicBezTo>
                  <a:lnTo>
                    <a:pt x="1574" y="433"/>
                  </a:lnTo>
                  <a:cubicBezTo>
                    <a:pt x="1852" y="433"/>
                    <a:pt x="1852" y="1"/>
                    <a:pt x="1574" y="1"/>
                  </a:cubicBezTo>
                  <a:close/>
                </a:path>
              </a:pathLst>
            </a:custGeom>
            <a:grpFill/>
            <a:ln>
              <a:noFill/>
            </a:ln>
          </p:spPr>
          <p:txBody>
            <a:bodyPr spcFirstLastPara="1" wrap="square" lIns="121900" tIns="121900" rIns="121900" bIns="121900" anchor="ctr" anchorCtr="0">
              <a:noAutofit/>
            </a:bodyPr>
            <a:lstStyle/>
            <a:p>
              <a:endParaRPr sz="2400"/>
            </a:p>
          </p:txBody>
        </p:sp>
        <p:sp>
          <p:nvSpPr>
            <p:cNvPr id="15126" name="Google Shape;15126;p141"/>
            <p:cNvSpPr/>
            <p:nvPr/>
          </p:nvSpPr>
          <p:spPr>
            <a:xfrm>
              <a:off x="1832200" y="2466500"/>
              <a:ext cx="87975" cy="357625"/>
            </a:xfrm>
            <a:custGeom>
              <a:avLst/>
              <a:gdLst/>
              <a:ahLst/>
              <a:cxnLst/>
              <a:rect l="l" t="t" r="r" b="b"/>
              <a:pathLst>
                <a:path w="3519" h="14305" extrusionOk="0">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grpFill/>
            <a:ln>
              <a:noFill/>
            </a:ln>
          </p:spPr>
          <p:txBody>
            <a:bodyPr spcFirstLastPara="1" wrap="square" lIns="121900" tIns="121900" rIns="121900" bIns="121900" anchor="ctr" anchorCtr="0">
              <a:noAutofit/>
            </a:bodyPr>
            <a:lstStyle/>
            <a:p>
              <a:endParaRPr sz="2400"/>
            </a:p>
          </p:txBody>
        </p:sp>
        <p:sp>
          <p:nvSpPr>
            <p:cNvPr id="15127" name="Google Shape;15127;p141"/>
            <p:cNvSpPr/>
            <p:nvPr/>
          </p:nvSpPr>
          <p:spPr>
            <a:xfrm>
              <a:off x="1853025" y="2734800"/>
              <a:ext cx="46325" cy="10825"/>
            </a:xfrm>
            <a:custGeom>
              <a:avLst/>
              <a:gdLst/>
              <a:ahLst/>
              <a:cxnLst/>
              <a:rect l="l" t="t" r="r" b="b"/>
              <a:pathLst>
                <a:path w="1853" h="433" extrusionOk="0">
                  <a:moveTo>
                    <a:pt x="279" y="0"/>
                  </a:moveTo>
                  <a:cubicBezTo>
                    <a:pt x="1" y="0"/>
                    <a:pt x="1" y="432"/>
                    <a:pt x="279" y="432"/>
                  </a:cubicBezTo>
                  <a:lnTo>
                    <a:pt x="1575" y="432"/>
                  </a:lnTo>
                  <a:cubicBezTo>
                    <a:pt x="1852" y="432"/>
                    <a:pt x="1852" y="0"/>
                    <a:pt x="1575" y="0"/>
                  </a:cubicBezTo>
                  <a:close/>
                </a:path>
              </a:pathLst>
            </a:custGeom>
            <a:grpFill/>
            <a:ln>
              <a:noFill/>
            </a:ln>
          </p:spPr>
          <p:txBody>
            <a:bodyPr spcFirstLastPara="1" wrap="square" lIns="121900" tIns="121900" rIns="121900" bIns="121900" anchor="ctr" anchorCtr="0">
              <a:noAutofit/>
            </a:bodyPr>
            <a:lstStyle/>
            <a:p>
              <a:endParaRPr sz="2400"/>
            </a:p>
          </p:txBody>
        </p:sp>
        <p:sp>
          <p:nvSpPr>
            <p:cNvPr id="15128" name="Google Shape;15128;p141"/>
            <p:cNvSpPr/>
            <p:nvPr/>
          </p:nvSpPr>
          <p:spPr>
            <a:xfrm>
              <a:off x="1853025" y="2763300"/>
              <a:ext cx="46325" cy="10100"/>
            </a:xfrm>
            <a:custGeom>
              <a:avLst/>
              <a:gdLst/>
              <a:ahLst/>
              <a:cxnLst/>
              <a:rect l="l" t="t" r="r" b="b"/>
              <a:pathLst>
                <a:path w="1853" h="404" extrusionOk="0">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grpFill/>
            <a:ln>
              <a:noFill/>
            </a:ln>
          </p:spPr>
          <p:txBody>
            <a:bodyPr spcFirstLastPara="1" wrap="square" lIns="121900" tIns="121900" rIns="121900" bIns="121900" anchor="ctr" anchorCtr="0">
              <a:noAutofit/>
            </a:bodyPr>
            <a:lstStyle/>
            <a:p>
              <a:endParaRPr sz="2400"/>
            </a:p>
          </p:txBody>
        </p:sp>
        <p:sp>
          <p:nvSpPr>
            <p:cNvPr id="15129" name="Google Shape;15129;p141"/>
            <p:cNvSpPr/>
            <p:nvPr/>
          </p:nvSpPr>
          <p:spPr>
            <a:xfrm>
              <a:off x="1924025" y="2466500"/>
              <a:ext cx="87200" cy="356475"/>
            </a:xfrm>
            <a:custGeom>
              <a:avLst/>
              <a:gdLst/>
              <a:ahLst/>
              <a:cxnLst/>
              <a:rect l="l" t="t" r="r" b="b"/>
              <a:pathLst>
                <a:path w="3488" h="14259" extrusionOk="0">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grpFill/>
            <a:ln>
              <a:noFill/>
            </a:ln>
          </p:spPr>
          <p:txBody>
            <a:bodyPr spcFirstLastPara="1" wrap="square" lIns="121900" tIns="121900" rIns="121900" bIns="121900" anchor="ctr" anchorCtr="0">
              <a:noAutofit/>
            </a:bodyPr>
            <a:lstStyle/>
            <a:p>
              <a:endParaRPr sz="2400"/>
            </a:p>
          </p:txBody>
        </p:sp>
        <p:sp>
          <p:nvSpPr>
            <p:cNvPr id="15130" name="Google Shape;15130;p141"/>
            <p:cNvSpPr/>
            <p:nvPr/>
          </p:nvSpPr>
          <p:spPr>
            <a:xfrm>
              <a:off x="1944850" y="2639125"/>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grpFill/>
            <a:ln>
              <a:noFill/>
            </a:ln>
          </p:spPr>
          <p:txBody>
            <a:bodyPr spcFirstLastPara="1" wrap="square" lIns="121900" tIns="121900" rIns="121900" bIns="121900" anchor="ctr" anchorCtr="0">
              <a:noAutofit/>
            </a:bodyPr>
            <a:lstStyle/>
            <a:p>
              <a:endParaRPr sz="2400"/>
            </a:p>
          </p:txBody>
        </p:sp>
        <p:sp>
          <p:nvSpPr>
            <p:cNvPr id="15131" name="Google Shape;15131;p141"/>
            <p:cNvSpPr/>
            <p:nvPr/>
          </p:nvSpPr>
          <p:spPr>
            <a:xfrm>
              <a:off x="1944850" y="2666900"/>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grpFill/>
            <a:ln>
              <a:noFill/>
            </a:ln>
          </p:spPr>
          <p:txBody>
            <a:bodyPr spcFirstLastPara="1" wrap="square" lIns="121900" tIns="121900" rIns="121900" bIns="121900" anchor="ctr" anchorCtr="0">
              <a:noAutofit/>
            </a:bodyPr>
            <a:lstStyle/>
            <a:p>
              <a:endParaRPr sz="2400"/>
            </a:p>
          </p:txBody>
        </p:sp>
        <p:sp>
          <p:nvSpPr>
            <p:cNvPr id="15132" name="Google Shape;15132;p141"/>
            <p:cNvSpPr/>
            <p:nvPr/>
          </p:nvSpPr>
          <p:spPr>
            <a:xfrm>
              <a:off x="2015050" y="2466500"/>
              <a:ext cx="88000" cy="357625"/>
            </a:xfrm>
            <a:custGeom>
              <a:avLst/>
              <a:gdLst/>
              <a:ahLst/>
              <a:cxnLst/>
              <a:rect l="l" t="t" r="r" b="b"/>
              <a:pathLst>
                <a:path w="3520" h="14305" extrusionOk="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grpFill/>
            <a:ln>
              <a:noFill/>
            </a:ln>
          </p:spPr>
          <p:txBody>
            <a:bodyPr spcFirstLastPara="1" wrap="square" lIns="121900" tIns="121900" rIns="121900" bIns="121900" anchor="ctr" anchorCtr="0">
              <a:noAutofit/>
            </a:bodyPr>
            <a:lstStyle/>
            <a:p>
              <a:endParaRPr sz="2400"/>
            </a:p>
          </p:txBody>
        </p:sp>
        <p:sp>
          <p:nvSpPr>
            <p:cNvPr id="15133" name="Google Shape;15133;p141"/>
            <p:cNvSpPr/>
            <p:nvPr/>
          </p:nvSpPr>
          <p:spPr>
            <a:xfrm>
              <a:off x="2035900" y="2516450"/>
              <a:ext cx="46300" cy="10825"/>
            </a:xfrm>
            <a:custGeom>
              <a:avLst/>
              <a:gdLst/>
              <a:ahLst/>
              <a:cxnLst/>
              <a:rect l="l" t="t" r="r" b="b"/>
              <a:pathLst>
                <a:path w="1852" h="433" extrusionOk="0">
                  <a:moveTo>
                    <a:pt x="278" y="0"/>
                  </a:moveTo>
                  <a:cubicBezTo>
                    <a:pt x="0" y="0"/>
                    <a:pt x="0" y="432"/>
                    <a:pt x="278" y="432"/>
                  </a:cubicBezTo>
                  <a:lnTo>
                    <a:pt x="1574" y="432"/>
                  </a:lnTo>
                  <a:cubicBezTo>
                    <a:pt x="1852" y="432"/>
                    <a:pt x="1852" y="0"/>
                    <a:pt x="1574" y="0"/>
                  </a:cubicBezTo>
                  <a:close/>
                </a:path>
              </a:pathLst>
            </a:custGeom>
            <a:grpFill/>
            <a:ln>
              <a:noFill/>
            </a:ln>
          </p:spPr>
          <p:txBody>
            <a:bodyPr spcFirstLastPara="1" wrap="square" lIns="121900" tIns="121900" rIns="121900" bIns="121900" anchor="ctr" anchorCtr="0">
              <a:noAutofit/>
            </a:bodyPr>
            <a:lstStyle/>
            <a:p>
              <a:endParaRPr sz="2400"/>
            </a:p>
          </p:txBody>
        </p:sp>
        <p:sp>
          <p:nvSpPr>
            <p:cNvPr id="15134" name="Google Shape;15134;p141"/>
            <p:cNvSpPr/>
            <p:nvPr/>
          </p:nvSpPr>
          <p:spPr>
            <a:xfrm>
              <a:off x="2035900" y="2544225"/>
              <a:ext cx="46300" cy="10100"/>
            </a:xfrm>
            <a:custGeom>
              <a:avLst/>
              <a:gdLst/>
              <a:ahLst/>
              <a:cxnLst/>
              <a:rect l="l" t="t" r="r" b="b"/>
              <a:pathLst>
                <a:path w="1852" h="404" extrusionOk="0">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35" name="Google Shape;15135;p141"/>
          <p:cNvGrpSpPr/>
          <p:nvPr/>
        </p:nvGrpSpPr>
        <p:grpSpPr>
          <a:xfrm>
            <a:off x="4301075" y="4563455"/>
            <a:ext cx="485600" cy="482867"/>
            <a:chOff x="7731450" y="1904575"/>
            <a:chExt cx="364200" cy="362150"/>
          </a:xfrm>
          <a:solidFill>
            <a:srgbClr val="C3151C"/>
          </a:solidFill>
        </p:grpSpPr>
        <p:sp>
          <p:nvSpPr>
            <p:cNvPr id="15136" name="Google Shape;15136;p141"/>
            <p:cNvSpPr/>
            <p:nvPr/>
          </p:nvSpPr>
          <p:spPr>
            <a:xfrm>
              <a:off x="7776975" y="2157675"/>
              <a:ext cx="75625" cy="71650"/>
            </a:xfrm>
            <a:custGeom>
              <a:avLst/>
              <a:gdLst/>
              <a:ahLst/>
              <a:cxnLst/>
              <a:rect l="l" t="t" r="r" b="b"/>
              <a:pathLst>
                <a:path w="3025" h="2866" extrusionOk="0">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grpFill/>
            <a:ln>
              <a:noFill/>
            </a:ln>
          </p:spPr>
          <p:txBody>
            <a:bodyPr spcFirstLastPara="1" wrap="square" lIns="121900" tIns="121900" rIns="121900" bIns="121900" anchor="ctr" anchorCtr="0">
              <a:noAutofit/>
            </a:bodyPr>
            <a:lstStyle/>
            <a:p>
              <a:endParaRPr sz="2400"/>
            </a:p>
          </p:txBody>
        </p:sp>
        <p:sp>
          <p:nvSpPr>
            <p:cNvPr id="15137" name="Google Shape;15137;p141"/>
            <p:cNvSpPr/>
            <p:nvPr/>
          </p:nvSpPr>
          <p:spPr>
            <a:xfrm>
              <a:off x="7731450" y="1933150"/>
              <a:ext cx="118075" cy="114225"/>
            </a:xfrm>
            <a:custGeom>
              <a:avLst/>
              <a:gdLst/>
              <a:ahLst/>
              <a:cxnLst/>
              <a:rect l="l" t="t" r="r" b="b"/>
              <a:pathLst>
                <a:path w="4723" h="4569" extrusionOk="0">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grpFill/>
            <a:ln>
              <a:noFill/>
            </a:ln>
          </p:spPr>
          <p:txBody>
            <a:bodyPr spcFirstLastPara="1" wrap="square" lIns="121900" tIns="121900" rIns="121900" bIns="121900" anchor="ctr" anchorCtr="0">
              <a:noAutofit/>
            </a:bodyPr>
            <a:lstStyle/>
            <a:p>
              <a:endParaRPr sz="2400"/>
            </a:p>
          </p:txBody>
        </p:sp>
        <p:sp>
          <p:nvSpPr>
            <p:cNvPr id="15138" name="Google Shape;15138;p141"/>
            <p:cNvSpPr/>
            <p:nvPr/>
          </p:nvSpPr>
          <p:spPr>
            <a:xfrm>
              <a:off x="7756900" y="1967875"/>
              <a:ext cx="61750" cy="52500"/>
            </a:xfrm>
            <a:custGeom>
              <a:avLst/>
              <a:gdLst/>
              <a:ahLst/>
              <a:cxnLst/>
              <a:rect l="l" t="t" r="r" b="b"/>
              <a:pathLst>
                <a:path w="2470" h="2100" extrusionOk="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grpFill/>
            <a:ln>
              <a:noFill/>
            </a:ln>
          </p:spPr>
          <p:txBody>
            <a:bodyPr spcFirstLastPara="1" wrap="square" lIns="121900" tIns="121900" rIns="121900" bIns="121900" anchor="ctr" anchorCtr="0">
              <a:noAutofit/>
            </a:bodyPr>
            <a:lstStyle/>
            <a:p>
              <a:endParaRPr sz="2400"/>
            </a:p>
          </p:txBody>
        </p:sp>
        <p:sp>
          <p:nvSpPr>
            <p:cNvPr id="15139" name="Google Shape;15139;p141"/>
            <p:cNvSpPr/>
            <p:nvPr/>
          </p:nvSpPr>
          <p:spPr>
            <a:xfrm>
              <a:off x="7954425" y="2178500"/>
              <a:ext cx="102650" cy="88225"/>
            </a:xfrm>
            <a:custGeom>
              <a:avLst/>
              <a:gdLst/>
              <a:ahLst/>
              <a:cxnLst/>
              <a:rect l="l" t="t" r="r" b="b"/>
              <a:pathLst>
                <a:path w="4106" h="3529" extrusionOk="0">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grpFill/>
            <a:ln>
              <a:noFill/>
            </a:ln>
          </p:spPr>
          <p:txBody>
            <a:bodyPr spcFirstLastPara="1" wrap="square" lIns="121900" tIns="121900" rIns="121900" bIns="121900" anchor="ctr" anchorCtr="0">
              <a:noAutofit/>
            </a:bodyPr>
            <a:lstStyle/>
            <a:p>
              <a:endParaRPr sz="2400"/>
            </a:p>
          </p:txBody>
        </p:sp>
        <p:sp>
          <p:nvSpPr>
            <p:cNvPr id="15140" name="Google Shape;15140;p141"/>
            <p:cNvSpPr/>
            <p:nvPr/>
          </p:nvSpPr>
          <p:spPr>
            <a:xfrm>
              <a:off x="7989925" y="2201075"/>
              <a:ext cx="47075" cy="43625"/>
            </a:xfrm>
            <a:custGeom>
              <a:avLst/>
              <a:gdLst/>
              <a:ahLst/>
              <a:cxnLst/>
              <a:rect l="l" t="t" r="r" b="b"/>
              <a:pathLst>
                <a:path w="1883" h="1745" extrusionOk="0">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grpFill/>
            <a:ln>
              <a:noFill/>
            </a:ln>
          </p:spPr>
          <p:txBody>
            <a:bodyPr spcFirstLastPara="1" wrap="square" lIns="121900" tIns="121900" rIns="121900" bIns="121900" anchor="ctr" anchorCtr="0">
              <a:noAutofit/>
            </a:bodyPr>
            <a:lstStyle/>
            <a:p>
              <a:endParaRPr sz="2400"/>
            </a:p>
          </p:txBody>
        </p:sp>
        <p:sp>
          <p:nvSpPr>
            <p:cNvPr id="15141" name="Google Shape;15141;p141"/>
            <p:cNvSpPr/>
            <p:nvPr/>
          </p:nvSpPr>
          <p:spPr>
            <a:xfrm>
              <a:off x="7739900" y="1904575"/>
              <a:ext cx="355750" cy="358650"/>
            </a:xfrm>
            <a:custGeom>
              <a:avLst/>
              <a:gdLst/>
              <a:ahLst/>
              <a:cxnLst/>
              <a:rect l="l" t="t" r="r" b="b"/>
              <a:pathLst>
                <a:path w="14230" h="14346" extrusionOk="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grpFill/>
            <a:ln>
              <a:noFill/>
            </a:ln>
          </p:spPr>
          <p:txBody>
            <a:bodyPr spcFirstLastPara="1" wrap="square" lIns="121900" tIns="121900" rIns="121900" bIns="121900" anchor="ctr" anchorCtr="0">
              <a:noAutofit/>
            </a:bodyPr>
            <a:lstStyle/>
            <a:p>
              <a:endParaRPr sz="2400"/>
            </a:p>
          </p:txBody>
        </p:sp>
        <p:sp>
          <p:nvSpPr>
            <p:cNvPr id="15142" name="Google Shape;15142;p141"/>
            <p:cNvSpPr/>
            <p:nvPr/>
          </p:nvSpPr>
          <p:spPr>
            <a:xfrm>
              <a:off x="7965225" y="1933425"/>
              <a:ext cx="94150" cy="93900"/>
            </a:xfrm>
            <a:custGeom>
              <a:avLst/>
              <a:gdLst/>
              <a:ahLst/>
              <a:cxnLst/>
              <a:rect l="l" t="t" r="r" b="b"/>
              <a:pathLst>
                <a:path w="3766" h="3756" extrusionOk="0">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grpFill/>
            <a:ln>
              <a:noFill/>
            </a:ln>
          </p:spPr>
          <p:txBody>
            <a:bodyPr spcFirstLastPara="1" wrap="square" lIns="121900" tIns="121900" rIns="121900" bIns="121900" anchor="ctr" anchorCtr="0">
              <a:noAutofit/>
            </a:bodyPr>
            <a:lstStyle/>
            <a:p>
              <a:endParaRPr sz="2400"/>
            </a:p>
          </p:txBody>
        </p:sp>
        <p:sp>
          <p:nvSpPr>
            <p:cNvPr id="15143" name="Google Shape;15143;p141"/>
            <p:cNvSpPr/>
            <p:nvPr/>
          </p:nvSpPr>
          <p:spPr>
            <a:xfrm>
              <a:off x="7942075" y="2075125"/>
              <a:ext cx="25500" cy="10825"/>
            </a:xfrm>
            <a:custGeom>
              <a:avLst/>
              <a:gdLst/>
              <a:ahLst/>
              <a:cxnLst/>
              <a:rect l="l" t="t" r="r" b="b"/>
              <a:pathLst>
                <a:path w="1020" h="433" extrusionOk="0">
                  <a:moveTo>
                    <a:pt x="186" y="0"/>
                  </a:moveTo>
                  <a:cubicBezTo>
                    <a:pt x="93" y="0"/>
                    <a:pt x="1" y="93"/>
                    <a:pt x="1" y="216"/>
                  </a:cubicBezTo>
                  <a:cubicBezTo>
                    <a:pt x="1" y="340"/>
                    <a:pt x="93" y="433"/>
                    <a:pt x="186" y="433"/>
                  </a:cubicBezTo>
                  <a:lnTo>
                    <a:pt x="741" y="433"/>
                  </a:lnTo>
                  <a:cubicBezTo>
                    <a:pt x="1019" y="433"/>
                    <a:pt x="1019" y="0"/>
                    <a:pt x="741" y="0"/>
                  </a:cubicBezTo>
                  <a:close/>
                </a:path>
              </a:pathLst>
            </a:custGeom>
            <a:grpFill/>
            <a:ln>
              <a:noFill/>
            </a:ln>
          </p:spPr>
          <p:txBody>
            <a:bodyPr spcFirstLastPara="1" wrap="square" lIns="121900" tIns="121900" rIns="121900" bIns="121900" anchor="ctr" anchorCtr="0">
              <a:noAutofit/>
            </a:bodyPr>
            <a:lstStyle/>
            <a:p>
              <a:endParaRPr sz="2400"/>
            </a:p>
          </p:txBody>
        </p:sp>
        <p:sp>
          <p:nvSpPr>
            <p:cNvPr id="15144" name="Google Shape;15144;p141"/>
            <p:cNvSpPr/>
            <p:nvPr/>
          </p:nvSpPr>
          <p:spPr>
            <a:xfrm>
              <a:off x="7861075" y="2075125"/>
              <a:ext cx="62500" cy="10825"/>
            </a:xfrm>
            <a:custGeom>
              <a:avLst/>
              <a:gdLst/>
              <a:ahLst/>
              <a:cxnLst/>
              <a:rect l="l" t="t" r="r" b="b"/>
              <a:pathLst>
                <a:path w="2500" h="433" extrusionOk="0">
                  <a:moveTo>
                    <a:pt x="309" y="0"/>
                  </a:moveTo>
                  <a:cubicBezTo>
                    <a:pt x="0" y="0"/>
                    <a:pt x="0" y="433"/>
                    <a:pt x="309" y="433"/>
                  </a:cubicBezTo>
                  <a:lnTo>
                    <a:pt x="2222" y="433"/>
                  </a:lnTo>
                  <a:cubicBezTo>
                    <a:pt x="2500" y="433"/>
                    <a:pt x="2500" y="0"/>
                    <a:pt x="2222" y="0"/>
                  </a:cubicBezTo>
                  <a:close/>
                </a:path>
              </a:pathLst>
            </a:custGeom>
            <a:grpFill/>
            <a:ln>
              <a:noFill/>
            </a:ln>
          </p:spPr>
          <p:txBody>
            <a:bodyPr spcFirstLastPara="1" wrap="square" lIns="121900" tIns="121900" rIns="121900" bIns="121900" anchor="ctr" anchorCtr="0">
              <a:noAutofit/>
            </a:bodyPr>
            <a:lstStyle/>
            <a:p>
              <a:endParaRPr sz="2400"/>
            </a:p>
          </p:txBody>
        </p:sp>
        <p:sp>
          <p:nvSpPr>
            <p:cNvPr id="15145" name="Google Shape;15145;p141"/>
            <p:cNvSpPr/>
            <p:nvPr/>
          </p:nvSpPr>
          <p:spPr>
            <a:xfrm>
              <a:off x="7861075" y="2108300"/>
              <a:ext cx="28550" cy="10825"/>
            </a:xfrm>
            <a:custGeom>
              <a:avLst/>
              <a:gdLst/>
              <a:ahLst/>
              <a:cxnLst/>
              <a:rect l="l" t="t" r="r" b="b"/>
              <a:pathLst>
                <a:path w="1142" h="433" extrusionOk="0">
                  <a:moveTo>
                    <a:pt x="309" y="1"/>
                  </a:moveTo>
                  <a:cubicBezTo>
                    <a:pt x="0" y="1"/>
                    <a:pt x="0" y="433"/>
                    <a:pt x="309" y="433"/>
                  </a:cubicBezTo>
                  <a:lnTo>
                    <a:pt x="833" y="433"/>
                  </a:lnTo>
                  <a:cubicBezTo>
                    <a:pt x="1142" y="433"/>
                    <a:pt x="1142" y="1"/>
                    <a:pt x="833" y="1"/>
                  </a:cubicBezTo>
                  <a:close/>
                </a:path>
              </a:pathLst>
            </a:custGeom>
            <a:grpFill/>
            <a:ln>
              <a:noFill/>
            </a:ln>
          </p:spPr>
          <p:txBody>
            <a:bodyPr spcFirstLastPara="1" wrap="square" lIns="121900" tIns="121900" rIns="121900" bIns="121900" anchor="ctr" anchorCtr="0">
              <a:noAutofit/>
            </a:bodyPr>
            <a:lstStyle/>
            <a:p>
              <a:endParaRPr sz="2400"/>
            </a:p>
          </p:txBody>
        </p:sp>
        <p:sp>
          <p:nvSpPr>
            <p:cNvPr id="15146" name="Google Shape;15146;p141"/>
            <p:cNvSpPr/>
            <p:nvPr/>
          </p:nvSpPr>
          <p:spPr>
            <a:xfrm>
              <a:off x="7905825" y="2108300"/>
              <a:ext cx="61750" cy="10825"/>
            </a:xfrm>
            <a:custGeom>
              <a:avLst/>
              <a:gdLst/>
              <a:ahLst/>
              <a:cxnLst/>
              <a:rect l="l" t="t" r="r" b="b"/>
              <a:pathLst>
                <a:path w="2470" h="433" extrusionOk="0">
                  <a:moveTo>
                    <a:pt x="278" y="1"/>
                  </a:moveTo>
                  <a:cubicBezTo>
                    <a:pt x="0" y="1"/>
                    <a:pt x="0" y="433"/>
                    <a:pt x="278" y="433"/>
                  </a:cubicBezTo>
                  <a:lnTo>
                    <a:pt x="2191" y="433"/>
                  </a:lnTo>
                  <a:cubicBezTo>
                    <a:pt x="2469" y="433"/>
                    <a:pt x="2469" y="1"/>
                    <a:pt x="219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47" name="Google Shape;15147;p141"/>
          <p:cNvGrpSpPr/>
          <p:nvPr/>
        </p:nvGrpSpPr>
        <p:grpSpPr>
          <a:xfrm>
            <a:off x="3337034" y="4563638"/>
            <a:ext cx="481500" cy="482500"/>
            <a:chOff x="6986125" y="1904625"/>
            <a:chExt cx="361125" cy="361875"/>
          </a:xfrm>
          <a:solidFill>
            <a:srgbClr val="C3151C"/>
          </a:solidFill>
        </p:grpSpPr>
        <p:sp>
          <p:nvSpPr>
            <p:cNvPr id="15148" name="Google Shape;15148;p141"/>
            <p:cNvSpPr/>
            <p:nvPr/>
          </p:nvSpPr>
          <p:spPr>
            <a:xfrm>
              <a:off x="6986125" y="1904625"/>
              <a:ext cx="361125" cy="361875"/>
            </a:xfrm>
            <a:custGeom>
              <a:avLst/>
              <a:gdLst/>
              <a:ahLst/>
              <a:cxnLst/>
              <a:rect l="l" t="t" r="r" b="b"/>
              <a:pathLst>
                <a:path w="14445" h="14475" extrusionOk="0">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grpFill/>
            <a:ln>
              <a:noFill/>
            </a:ln>
          </p:spPr>
          <p:txBody>
            <a:bodyPr spcFirstLastPara="1" wrap="square" lIns="121900" tIns="121900" rIns="121900" bIns="121900" anchor="ctr" anchorCtr="0">
              <a:noAutofit/>
            </a:bodyPr>
            <a:lstStyle/>
            <a:p>
              <a:endParaRPr sz="2400"/>
            </a:p>
          </p:txBody>
        </p:sp>
        <p:sp>
          <p:nvSpPr>
            <p:cNvPr id="15149" name="Google Shape;15149;p141"/>
            <p:cNvSpPr/>
            <p:nvPr/>
          </p:nvSpPr>
          <p:spPr>
            <a:xfrm>
              <a:off x="7278550" y="2241000"/>
              <a:ext cx="23175" cy="10825"/>
            </a:xfrm>
            <a:custGeom>
              <a:avLst/>
              <a:gdLst/>
              <a:ahLst/>
              <a:cxnLst/>
              <a:rect l="l" t="t" r="r" b="b"/>
              <a:pathLst>
                <a:path w="927" h="433" extrusionOk="0">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50" name="Google Shape;15150;p141"/>
          <p:cNvGrpSpPr/>
          <p:nvPr/>
        </p:nvGrpSpPr>
        <p:grpSpPr>
          <a:xfrm>
            <a:off x="1432218" y="5301166"/>
            <a:ext cx="483533" cy="482500"/>
            <a:chOff x="4755600" y="1904625"/>
            <a:chExt cx="362650" cy="361875"/>
          </a:xfrm>
          <a:solidFill>
            <a:srgbClr val="C3151C"/>
          </a:solidFill>
        </p:grpSpPr>
        <p:sp>
          <p:nvSpPr>
            <p:cNvPr id="15151" name="Google Shape;15151;p141"/>
            <p:cNvSpPr/>
            <p:nvPr/>
          </p:nvSpPr>
          <p:spPr>
            <a:xfrm>
              <a:off x="4847400" y="1904625"/>
              <a:ext cx="177475" cy="148150"/>
            </a:xfrm>
            <a:custGeom>
              <a:avLst/>
              <a:gdLst/>
              <a:ahLst/>
              <a:cxnLst/>
              <a:rect l="l" t="t" r="r" b="b"/>
              <a:pathLst>
                <a:path w="7099" h="5926" extrusionOk="0">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5152" name="Google Shape;15152;p141"/>
            <p:cNvSpPr/>
            <p:nvPr/>
          </p:nvSpPr>
          <p:spPr>
            <a:xfrm>
              <a:off x="4871325" y="1923900"/>
              <a:ext cx="14675" cy="10825"/>
            </a:xfrm>
            <a:custGeom>
              <a:avLst/>
              <a:gdLst/>
              <a:ahLst/>
              <a:cxnLst/>
              <a:rect l="l" t="t" r="r" b="b"/>
              <a:pathLst>
                <a:path w="587" h="433" extrusionOk="0">
                  <a:moveTo>
                    <a:pt x="278" y="1"/>
                  </a:moveTo>
                  <a:cubicBezTo>
                    <a:pt x="0" y="1"/>
                    <a:pt x="0" y="433"/>
                    <a:pt x="278" y="433"/>
                  </a:cubicBezTo>
                  <a:cubicBezTo>
                    <a:pt x="587" y="433"/>
                    <a:pt x="587" y="1"/>
                    <a:pt x="278" y="1"/>
                  </a:cubicBezTo>
                  <a:close/>
                </a:path>
              </a:pathLst>
            </a:custGeom>
            <a:grpFill/>
            <a:ln>
              <a:noFill/>
            </a:ln>
          </p:spPr>
          <p:txBody>
            <a:bodyPr spcFirstLastPara="1" wrap="square" lIns="121900" tIns="121900" rIns="121900" bIns="121900" anchor="ctr" anchorCtr="0">
              <a:noAutofit/>
            </a:bodyPr>
            <a:lstStyle/>
            <a:p>
              <a:endParaRPr sz="2400"/>
            </a:p>
          </p:txBody>
        </p:sp>
        <p:sp>
          <p:nvSpPr>
            <p:cNvPr id="15153" name="Google Shape;15153;p141"/>
            <p:cNvSpPr/>
            <p:nvPr/>
          </p:nvSpPr>
          <p:spPr>
            <a:xfrm>
              <a:off x="4889075" y="1923900"/>
              <a:ext cx="13125" cy="10825"/>
            </a:xfrm>
            <a:custGeom>
              <a:avLst/>
              <a:gdLst/>
              <a:ahLst/>
              <a:cxnLst/>
              <a:rect l="l" t="t" r="r" b="b"/>
              <a:pathLst>
                <a:path w="525" h="433" extrusionOk="0">
                  <a:moveTo>
                    <a:pt x="278" y="1"/>
                  </a:moveTo>
                  <a:cubicBezTo>
                    <a:pt x="0" y="1"/>
                    <a:pt x="0" y="433"/>
                    <a:pt x="278" y="433"/>
                  </a:cubicBezTo>
                  <a:cubicBezTo>
                    <a:pt x="525" y="402"/>
                    <a:pt x="525" y="31"/>
                    <a:pt x="278" y="1"/>
                  </a:cubicBezTo>
                  <a:close/>
                </a:path>
              </a:pathLst>
            </a:custGeom>
            <a:grpFill/>
            <a:ln>
              <a:noFill/>
            </a:ln>
          </p:spPr>
          <p:txBody>
            <a:bodyPr spcFirstLastPara="1" wrap="square" lIns="121900" tIns="121900" rIns="121900" bIns="121900" anchor="ctr" anchorCtr="0">
              <a:noAutofit/>
            </a:bodyPr>
            <a:lstStyle/>
            <a:p>
              <a:endParaRPr sz="2400"/>
            </a:p>
          </p:txBody>
        </p:sp>
        <p:sp>
          <p:nvSpPr>
            <p:cNvPr id="15154" name="Google Shape;15154;p141"/>
            <p:cNvSpPr/>
            <p:nvPr/>
          </p:nvSpPr>
          <p:spPr>
            <a:xfrm>
              <a:off x="4906825" y="19239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grpFill/>
            <a:ln>
              <a:noFill/>
            </a:ln>
          </p:spPr>
          <p:txBody>
            <a:bodyPr spcFirstLastPara="1" wrap="square" lIns="121900" tIns="121900" rIns="121900" bIns="121900" anchor="ctr" anchorCtr="0">
              <a:noAutofit/>
            </a:bodyPr>
            <a:lstStyle/>
            <a:p>
              <a:endParaRPr sz="2400"/>
            </a:p>
          </p:txBody>
        </p:sp>
        <p:sp>
          <p:nvSpPr>
            <p:cNvPr id="15155" name="Google Shape;15155;p141"/>
            <p:cNvSpPr/>
            <p:nvPr/>
          </p:nvSpPr>
          <p:spPr>
            <a:xfrm>
              <a:off x="4755600"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grpFill/>
            <a:ln>
              <a:noFill/>
            </a:ln>
          </p:spPr>
          <p:txBody>
            <a:bodyPr spcFirstLastPara="1" wrap="square" lIns="121900" tIns="121900" rIns="121900" bIns="121900" anchor="ctr" anchorCtr="0">
              <a:noAutofit/>
            </a:bodyPr>
            <a:lstStyle/>
            <a:p>
              <a:endParaRPr sz="2400"/>
            </a:p>
          </p:txBody>
        </p:sp>
        <p:sp>
          <p:nvSpPr>
            <p:cNvPr id="15156" name="Google Shape;15156;p141"/>
            <p:cNvSpPr/>
            <p:nvPr/>
          </p:nvSpPr>
          <p:spPr>
            <a:xfrm>
              <a:off x="4883675"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grpFill/>
            <a:ln>
              <a:noFill/>
            </a:ln>
          </p:spPr>
          <p:txBody>
            <a:bodyPr spcFirstLastPara="1" wrap="square" lIns="121900" tIns="121900" rIns="121900" bIns="121900" anchor="ctr" anchorCtr="0">
              <a:noAutofit/>
            </a:bodyPr>
            <a:lstStyle/>
            <a:p>
              <a:endParaRPr sz="2400"/>
            </a:p>
          </p:txBody>
        </p:sp>
        <p:sp>
          <p:nvSpPr>
            <p:cNvPr id="15157" name="Google Shape;15157;p141"/>
            <p:cNvSpPr/>
            <p:nvPr/>
          </p:nvSpPr>
          <p:spPr>
            <a:xfrm>
              <a:off x="5012525" y="2177750"/>
              <a:ext cx="105725" cy="88750"/>
            </a:xfrm>
            <a:custGeom>
              <a:avLst/>
              <a:gdLst/>
              <a:ahLst/>
              <a:cxnLst/>
              <a:rect l="l" t="t" r="r" b="b"/>
              <a:pathLst>
                <a:path w="4229" h="3550" extrusionOk="0">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grpFill/>
            <a:ln>
              <a:noFill/>
            </a:ln>
          </p:spPr>
          <p:txBody>
            <a:bodyPr spcFirstLastPara="1" wrap="square" lIns="121900" tIns="121900" rIns="121900" bIns="121900" anchor="ctr" anchorCtr="0">
              <a:noAutofit/>
            </a:bodyPr>
            <a:lstStyle/>
            <a:p>
              <a:endParaRPr sz="2400"/>
            </a:p>
          </p:txBody>
        </p:sp>
        <p:sp>
          <p:nvSpPr>
            <p:cNvPr id="15158" name="Google Shape;15158;p141"/>
            <p:cNvSpPr/>
            <p:nvPr/>
          </p:nvSpPr>
          <p:spPr>
            <a:xfrm>
              <a:off x="4805750" y="2068375"/>
              <a:ext cx="261575" cy="87025"/>
            </a:xfrm>
            <a:custGeom>
              <a:avLst/>
              <a:gdLst/>
              <a:ahLst/>
              <a:cxnLst/>
              <a:rect l="l" t="t" r="r" b="b"/>
              <a:pathLst>
                <a:path w="10463" h="3481" extrusionOk="0">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59" name="Google Shape;15159;p141"/>
          <p:cNvGrpSpPr/>
          <p:nvPr/>
        </p:nvGrpSpPr>
        <p:grpSpPr>
          <a:xfrm>
            <a:off x="5299951" y="5300848"/>
            <a:ext cx="484533" cy="483133"/>
            <a:chOff x="2499600" y="1904400"/>
            <a:chExt cx="363400" cy="362350"/>
          </a:xfrm>
          <a:solidFill>
            <a:srgbClr val="C3151C"/>
          </a:solidFill>
        </p:grpSpPr>
        <p:sp>
          <p:nvSpPr>
            <p:cNvPr id="15160" name="Google Shape;15160;p141"/>
            <p:cNvSpPr/>
            <p:nvPr/>
          </p:nvSpPr>
          <p:spPr>
            <a:xfrm>
              <a:off x="2499600" y="1904400"/>
              <a:ext cx="316350" cy="362350"/>
            </a:xfrm>
            <a:custGeom>
              <a:avLst/>
              <a:gdLst/>
              <a:ahLst/>
              <a:cxnLst/>
              <a:rect l="l" t="t" r="r" b="b"/>
              <a:pathLst>
                <a:path w="12654" h="14494" extrusionOk="0">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grpFill/>
            <a:ln>
              <a:noFill/>
            </a:ln>
          </p:spPr>
          <p:txBody>
            <a:bodyPr spcFirstLastPara="1" wrap="square" lIns="121900" tIns="121900" rIns="121900" bIns="121900" anchor="ctr" anchorCtr="0">
              <a:noAutofit/>
            </a:bodyPr>
            <a:lstStyle/>
            <a:p>
              <a:endParaRPr sz="2400"/>
            </a:p>
          </p:txBody>
        </p:sp>
        <p:sp>
          <p:nvSpPr>
            <p:cNvPr id="15161" name="Google Shape;15161;p141"/>
            <p:cNvSpPr/>
            <p:nvPr/>
          </p:nvSpPr>
          <p:spPr>
            <a:xfrm>
              <a:off x="2819000" y="2030375"/>
              <a:ext cx="44000" cy="10825"/>
            </a:xfrm>
            <a:custGeom>
              <a:avLst/>
              <a:gdLst/>
              <a:ahLst/>
              <a:cxnLst/>
              <a:rect l="l" t="t" r="r" b="b"/>
              <a:pathLst>
                <a:path w="1760" h="433" extrusionOk="0">
                  <a:moveTo>
                    <a:pt x="309" y="0"/>
                  </a:moveTo>
                  <a:cubicBezTo>
                    <a:pt x="1" y="0"/>
                    <a:pt x="1" y="433"/>
                    <a:pt x="309" y="433"/>
                  </a:cubicBezTo>
                  <a:lnTo>
                    <a:pt x="1482" y="433"/>
                  </a:lnTo>
                  <a:cubicBezTo>
                    <a:pt x="1760" y="433"/>
                    <a:pt x="1760" y="0"/>
                    <a:pt x="1482" y="0"/>
                  </a:cubicBezTo>
                  <a:close/>
                </a:path>
              </a:pathLst>
            </a:custGeom>
            <a:grpFill/>
            <a:ln>
              <a:noFill/>
            </a:ln>
          </p:spPr>
          <p:txBody>
            <a:bodyPr spcFirstLastPara="1" wrap="square" lIns="121900" tIns="121900" rIns="121900" bIns="121900" anchor="ctr" anchorCtr="0">
              <a:noAutofit/>
            </a:bodyPr>
            <a:lstStyle/>
            <a:p>
              <a:endParaRPr sz="2400"/>
            </a:p>
          </p:txBody>
        </p:sp>
        <p:sp>
          <p:nvSpPr>
            <p:cNvPr id="15162" name="Google Shape;15162;p141"/>
            <p:cNvSpPr/>
            <p:nvPr/>
          </p:nvSpPr>
          <p:spPr>
            <a:xfrm>
              <a:off x="2802275" y="1973275"/>
              <a:ext cx="39875" cy="32500"/>
            </a:xfrm>
            <a:custGeom>
              <a:avLst/>
              <a:gdLst/>
              <a:ahLst/>
              <a:cxnLst/>
              <a:rect l="l" t="t" r="r" b="b"/>
              <a:pathLst>
                <a:path w="1595" h="1300" extrusionOk="0">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grpFill/>
            <a:ln>
              <a:noFill/>
            </a:ln>
          </p:spPr>
          <p:txBody>
            <a:bodyPr spcFirstLastPara="1" wrap="square" lIns="121900" tIns="121900" rIns="121900" bIns="121900" anchor="ctr" anchorCtr="0">
              <a:noAutofit/>
            </a:bodyPr>
            <a:lstStyle/>
            <a:p>
              <a:endParaRPr sz="2400"/>
            </a:p>
          </p:txBody>
        </p:sp>
        <p:sp>
          <p:nvSpPr>
            <p:cNvPr id="15163" name="Google Shape;15163;p141"/>
            <p:cNvSpPr/>
            <p:nvPr/>
          </p:nvSpPr>
          <p:spPr>
            <a:xfrm>
              <a:off x="2802900" y="2066575"/>
              <a:ext cx="39650" cy="32375"/>
            </a:xfrm>
            <a:custGeom>
              <a:avLst/>
              <a:gdLst/>
              <a:ahLst/>
              <a:cxnLst/>
              <a:rect l="l" t="t" r="r" b="b"/>
              <a:pathLst>
                <a:path w="1586" h="1295" extrusionOk="0">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64" name="Google Shape;15164;p141"/>
          <p:cNvGrpSpPr/>
          <p:nvPr/>
        </p:nvGrpSpPr>
        <p:grpSpPr>
          <a:xfrm>
            <a:off x="6387609" y="5300633"/>
            <a:ext cx="412567" cy="483567"/>
            <a:chOff x="4781825" y="4140750"/>
            <a:chExt cx="309425" cy="362675"/>
          </a:xfrm>
          <a:solidFill>
            <a:srgbClr val="C3151C"/>
          </a:solidFill>
        </p:grpSpPr>
        <p:sp>
          <p:nvSpPr>
            <p:cNvPr id="15165" name="Google Shape;15165;p141"/>
            <p:cNvSpPr/>
            <p:nvPr/>
          </p:nvSpPr>
          <p:spPr>
            <a:xfrm>
              <a:off x="4781825" y="4208450"/>
              <a:ext cx="309425" cy="294975"/>
            </a:xfrm>
            <a:custGeom>
              <a:avLst/>
              <a:gdLst/>
              <a:ahLst/>
              <a:cxnLst/>
              <a:rect l="l" t="t" r="r" b="b"/>
              <a:pathLst>
                <a:path w="12377" h="11799" extrusionOk="0">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grpFill/>
            <a:ln>
              <a:noFill/>
            </a:ln>
          </p:spPr>
          <p:txBody>
            <a:bodyPr spcFirstLastPara="1" wrap="square" lIns="121900" tIns="121900" rIns="121900" bIns="121900" anchor="ctr" anchorCtr="0">
              <a:noAutofit/>
            </a:bodyPr>
            <a:lstStyle/>
            <a:p>
              <a:endParaRPr sz="2400"/>
            </a:p>
          </p:txBody>
        </p:sp>
        <p:sp>
          <p:nvSpPr>
            <p:cNvPr id="15166" name="Google Shape;15166;p141"/>
            <p:cNvSpPr/>
            <p:nvPr/>
          </p:nvSpPr>
          <p:spPr>
            <a:xfrm>
              <a:off x="4929200" y="4434725"/>
              <a:ext cx="97825" cy="43025"/>
            </a:xfrm>
            <a:custGeom>
              <a:avLst/>
              <a:gdLst/>
              <a:ahLst/>
              <a:cxnLst/>
              <a:rect l="l" t="t" r="r" b="b"/>
              <a:pathLst>
                <a:path w="3913" h="1721" extrusionOk="0">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grpFill/>
            <a:ln>
              <a:noFill/>
            </a:ln>
          </p:spPr>
          <p:txBody>
            <a:bodyPr spcFirstLastPara="1" wrap="square" lIns="121900" tIns="121900" rIns="121900" bIns="121900" anchor="ctr" anchorCtr="0">
              <a:noAutofit/>
            </a:bodyPr>
            <a:lstStyle/>
            <a:p>
              <a:endParaRPr sz="2400"/>
            </a:p>
          </p:txBody>
        </p:sp>
        <p:sp>
          <p:nvSpPr>
            <p:cNvPr id="15167" name="Google Shape;15167;p141"/>
            <p:cNvSpPr/>
            <p:nvPr/>
          </p:nvSpPr>
          <p:spPr>
            <a:xfrm>
              <a:off x="4799575" y="4163300"/>
              <a:ext cx="10050" cy="28200"/>
            </a:xfrm>
            <a:custGeom>
              <a:avLst/>
              <a:gdLst/>
              <a:ahLst/>
              <a:cxnLst/>
              <a:rect l="l" t="t" r="r" b="b"/>
              <a:pathLst>
                <a:path w="402" h="1128" extrusionOk="0">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grpFill/>
            <a:ln>
              <a:noFill/>
            </a:ln>
          </p:spPr>
          <p:txBody>
            <a:bodyPr spcFirstLastPara="1" wrap="square" lIns="121900" tIns="121900" rIns="121900" bIns="121900" anchor="ctr" anchorCtr="0">
              <a:noAutofit/>
            </a:bodyPr>
            <a:lstStyle/>
            <a:p>
              <a:endParaRPr sz="2400"/>
            </a:p>
          </p:txBody>
        </p:sp>
        <p:sp>
          <p:nvSpPr>
            <p:cNvPr id="15168" name="Google Shape;15168;p141"/>
            <p:cNvSpPr/>
            <p:nvPr/>
          </p:nvSpPr>
          <p:spPr>
            <a:xfrm>
              <a:off x="4823475" y="4140750"/>
              <a:ext cx="10075" cy="50750"/>
            </a:xfrm>
            <a:custGeom>
              <a:avLst/>
              <a:gdLst/>
              <a:ahLst/>
              <a:cxnLst/>
              <a:rect l="l" t="t" r="r" b="b"/>
              <a:pathLst>
                <a:path w="403" h="2030" extrusionOk="0">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grpFill/>
            <a:ln>
              <a:noFill/>
            </a:ln>
          </p:spPr>
          <p:txBody>
            <a:bodyPr spcFirstLastPara="1" wrap="square" lIns="121900" tIns="121900" rIns="121900" bIns="121900" anchor="ctr" anchorCtr="0">
              <a:noAutofit/>
            </a:bodyPr>
            <a:lstStyle/>
            <a:p>
              <a:endParaRPr sz="2400"/>
            </a:p>
          </p:txBody>
        </p:sp>
        <p:sp>
          <p:nvSpPr>
            <p:cNvPr id="15169" name="Google Shape;15169;p141"/>
            <p:cNvSpPr/>
            <p:nvPr/>
          </p:nvSpPr>
          <p:spPr>
            <a:xfrm>
              <a:off x="4847400" y="4163300"/>
              <a:ext cx="10050" cy="28200"/>
            </a:xfrm>
            <a:custGeom>
              <a:avLst/>
              <a:gdLst/>
              <a:ahLst/>
              <a:cxnLst/>
              <a:rect l="l" t="t" r="r" b="b"/>
              <a:pathLst>
                <a:path w="402" h="1128" extrusionOk="0">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grpFill/>
            <a:ln>
              <a:noFill/>
            </a:ln>
          </p:spPr>
          <p:txBody>
            <a:bodyPr spcFirstLastPara="1" wrap="square" lIns="121900" tIns="121900" rIns="121900" bIns="121900" anchor="ctr" anchorCtr="0">
              <a:noAutofit/>
            </a:bodyPr>
            <a:lstStyle/>
            <a:p>
              <a:endParaRPr sz="2400"/>
            </a:p>
          </p:txBody>
        </p:sp>
        <p:sp>
          <p:nvSpPr>
            <p:cNvPr id="15170" name="Google Shape;15170;p141"/>
            <p:cNvSpPr/>
            <p:nvPr/>
          </p:nvSpPr>
          <p:spPr>
            <a:xfrm>
              <a:off x="5014825" y="4163300"/>
              <a:ext cx="10825" cy="28200"/>
            </a:xfrm>
            <a:custGeom>
              <a:avLst/>
              <a:gdLst/>
              <a:ahLst/>
              <a:cxnLst/>
              <a:rect l="l" t="t" r="r" b="b"/>
              <a:pathLst>
                <a:path w="433" h="1128" extrusionOk="0">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5171" name="Google Shape;15171;p141"/>
            <p:cNvSpPr/>
            <p:nvPr/>
          </p:nvSpPr>
          <p:spPr>
            <a:xfrm>
              <a:off x="5038750" y="4140750"/>
              <a:ext cx="10825" cy="50750"/>
            </a:xfrm>
            <a:custGeom>
              <a:avLst/>
              <a:gdLst/>
              <a:ahLst/>
              <a:cxnLst/>
              <a:rect l="l" t="t" r="r" b="b"/>
              <a:pathLst>
                <a:path w="433" h="2030" extrusionOk="0">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5172" name="Google Shape;15172;p141"/>
            <p:cNvSpPr/>
            <p:nvPr/>
          </p:nvSpPr>
          <p:spPr>
            <a:xfrm>
              <a:off x="5062675" y="4163300"/>
              <a:ext cx="10825" cy="28200"/>
            </a:xfrm>
            <a:custGeom>
              <a:avLst/>
              <a:gdLst/>
              <a:ahLst/>
              <a:cxnLst/>
              <a:rect l="l" t="t" r="r" b="b"/>
              <a:pathLst>
                <a:path w="433" h="1128" extrusionOk="0">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73" name="Google Shape;15173;p141"/>
          <p:cNvGrpSpPr/>
          <p:nvPr/>
        </p:nvGrpSpPr>
        <p:grpSpPr>
          <a:xfrm>
            <a:off x="9364367" y="5301166"/>
            <a:ext cx="420767" cy="482500"/>
            <a:chOff x="4028025" y="4141325"/>
            <a:chExt cx="315575" cy="361875"/>
          </a:xfrm>
          <a:solidFill>
            <a:srgbClr val="C3151C"/>
          </a:solidFill>
        </p:grpSpPr>
        <p:sp>
          <p:nvSpPr>
            <p:cNvPr id="15174" name="Google Shape;15174;p141"/>
            <p:cNvSpPr/>
            <p:nvPr/>
          </p:nvSpPr>
          <p:spPr>
            <a:xfrm>
              <a:off x="4068150" y="4193775"/>
              <a:ext cx="129625" cy="10850"/>
            </a:xfrm>
            <a:custGeom>
              <a:avLst/>
              <a:gdLst/>
              <a:ahLst/>
              <a:cxnLst/>
              <a:rect l="l" t="t" r="r" b="b"/>
              <a:pathLst>
                <a:path w="5185" h="434" extrusionOk="0">
                  <a:moveTo>
                    <a:pt x="309" y="1"/>
                  </a:moveTo>
                  <a:cubicBezTo>
                    <a:pt x="0" y="1"/>
                    <a:pt x="0" y="433"/>
                    <a:pt x="309" y="433"/>
                  </a:cubicBezTo>
                  <a:lnTo>
                    <a:pt x="4907" y="433"/>
                  </a:lnTo>
                  <a:cubicBezTo>
                    <a:pt x="5185" y="433"/>
                    <a:pt x="5185" y="1"/>
                    <a:pt x="4907" y="1"/>
                  </a:cubicBezTo>
                  <a:close/>
                </a:path>
              </a:pathLst>
            </a:custGeom>
            <a:grpFill/>
            <a:ln>
              <a:noFill/>
            </a:ln>
          </p:spPr>
          <p:txBody>
            <a:bodyPr spcFirstLastPara="1" wrap="square" lIns="121900" tIns="121900" rIns="121900" bIns="121900" anchor="ctr" anchorCtr="0">
              <a:noAutofit/>
            </a:bodyPr>
            <a:lstStyle/>
            <a:p>
              <a:endParaRPr sz="2400"/>
            </a:p>
          </p:txBody>
        </p:sp>
        <p:sp>
          <p:nvSpPr>
            <p:cNvPr id="15175" name="Google Shape;15175;p141"/>
            <p:cNvSpPr/>
            <p:nvPr/>
          </p:nvSpPr>
          <p:spPr>
            <a:xfrm>
              <a:off x="4068150" y="4234675"/>
              <a:ext cx="129625" cy="10825"/>
            </a:xfrm>
            <a:custGeom>
              <a:avLst/>
              <a:gdLst/>
              <a:ahLst/>
              <a:cxnLst/>
              <a:rect l="l" t="t" r="r" b="b"/>
              <a:pathLst>
                <a:path w="5185" h="433" extrusionOk="0">
                  <a:moveTo>
                    <a:pt x="309" y="1"/>
                  </a:moveTo>
                  <a:cubicBezTo>
                    <a:pt x="0" y="1"/>
                    <a:pt x="0" y="433"/>
                    <a:pt x="309" y="433"/>
                  </a:cubicBezTo>
                  <a:lnTo>
                    <a:pt x="4907" y="433"/>
                  </a:lnTo>
                  <a:cubicBezTo>
                    <a:pt x="5185" y="433"/>
                    <a:pt x="5185" y="1"/>
                    <a:pt x="4907" y="1"/>
                  </a:cubicBezTo>
                  <a:close/>
                </a:path>
              </a:pathLst>
            </a:custGeom>
            <a:grpFill/>
            <a:ln>
              <a:noFill/>
            </a:ln>
          </p:spPr>
          <p:txBody>
            <a:bodyPr spcFirstLastPara="1" wrap="square" lIns="121900" tIns="121900" rIns="121900" bIns="121900" anchor="ctr" anchorCtr="0">
              <a:noAutofit/>
            </a:bodyPr>
            <a:lstStyle/>
            <a:p>
              <a:endParaRPr sz="2400"/>
            </a:p>
          </p:txBody>
        </p:sp>
        <p:sp>
          <p:nvSpPr>
            <p:cNvPr id="15176" name="Google Shape;15176;p141"/>
            <p:cNvSpPr/>
            <p:nvPr/>
          </p:nvSpPr>
          <p:spPr>
            <a:xfrm>
              <a:off x="4070450" y="4275575"/>
              <a:ext cx="182125" cy="92600"/>
            </a:xfrm>
            <a:custGeom>
              <a:avLst/>
              <a:gdLst/>
              <a:ahLst/>
              <a:cxnLst/>
              <a:rect l="l" t="t" r="r" b="b"/>
              <a:pathLst>
                <a:path w="7285" h="3704" extrusionOk="0">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grpFill/>
            <a:ln>
              <a:noFill/>
            </a:ln>
          </p:spPr>
          <p:txBody>
            <a:bodyPr spcFirstLastPara="1" wrap="square" lIns="121900" tIns="121900" rIns="121900" bIns="121900" anchor="ctr" anchorCtr="0">
              <a:noAutofit/>
            </a:bodyPr>
            <a:lstStyle/>
            <a:p>
              <a:endParaRPr sz="2400"/>
            </a:p>
          </p:txBody>
        </p:sp>
        <p:sp>
          <p:nvSpPr>
            <p:cNvPr id="15177" name="Google Shape;15177;p141"/>
            <p:cNvSpPr/>
            <p:nvPr/>
          </p:nvSpPr>
          <p:spPr>
            <a:xfrm>
              <a:off x="4068150" y="4399025"/>
              <a:ext cx="186725" cy="10825"/>
            </a:xfrm>
            <a:custGeom>
              <a:avLst/>
              <a:gdLst/>
              <a:ahLst/>
              <a:cxnLst/>
              <a:rect l="l" t="t" r="r" b="b"/>
              <a:pathLst>
                <a:path w="7469" h="433" extrusionOk="0">
                  <a:moveTo>
                    <a:pt x="309" y="0"/>
                  </a:moveTo>
                  <a:cubicBezTo>
                    <a:pt x="0" y="0"/>
                    <a:pt x="0" y="432"/>
                    <a:pt x="309" y="432"/>
                  </a:cubicBezTo>
                  <a:lnTo>
                    <a:pt x="7160" y="432"/>
                  </a:lnTo>
                  <a:cubicBezTo>
                    <a:pt x="7469" y="432"/>
                    <a:pt x="7469" y="0"/>
                    <a:pt x="7160" y="0"/>
                  </a:cubicBezTo>
                  <a:close/>
                </a:path>
              </a:pathLst>
            </a:custGeom>
            <a:grpFill/>
            <a:ln>
              <a:noFill/>
            </a:ln>
          </p:spPr>
          <p:txBody>
            <a:bodyPr spcFirstLastPara="1" wrap="square" lIns="121900" tIns="121900" rIns="121900" bIns="121900" anchor="ctr" anchorCtr="0">
              <a:noAutofit/>
            </a:bodyPr>
            <a:lstStyle/>
            <a:p>
              <a:endParaRPr sz="2400"/>
            </a:p>
          </p:txBody>
        </p:sp>
        <p:sp>
          <p:nvSpPr>
            <p:cNvPr id="15178" name="Google Shape;15178;p141"/>
            <p:cNvSpPr/>
            <p:nvPr/>
          </p:nvSpPr>
          <p:spPr>
            <a:xfrm>
              <a:off x="4069675" y="4439900"/>
              <a:ext cx="183675" cy="10825"/>
            </a:xfrm>
            <a:custGeom>
              <a:avLst/>
              <a:gdLst/>
              <a:ahLst/>
              <a:cxnLst/>
              <a:rect l="l" t="t" r="r" b="b"/>
              <a:pathLst>
                <a:path w="7347" h="433" extrusionOk="0">
                  <a:moveTo>
                    <a:pt x="248" y="1"/>
                  </a:moveTo>
                  <a:cubicBezTo>
                    <a:pt x="1" y="32"/>
                    <a:pt x="1" y="402"/>
                    <a:pt x="248" y="433"/>
                  </a:cubicBezTo>
                  <a:lnTo>
                    <a:pt x="7099" y="433"/>
                  </a:lnTo>
                  <a:cubicBezTo>
                    <a:pt x="7346" y="402"/>
                    <a:pt x="7346" y="32"/>
                    <a:pt x="7099" y="1"/>
                  </a:cubicBezTo>
                  <a:close/>
                </a:path>
              </a:pathLst>
            </a:custGeom>
            <a:grpFill/>
            <a:ln>
              <a:noFill/>
            </a:ln>
          </p:spPr>
          <p:txBody>
            <a:bodyPr spcFirstLastPara="1" wrap="square" lIns="121900" tIns="121900" rIns="121900" bIns="121900" anchor="ctr" anchorCtr="0">
              <a:noAutofit/>
            </a:bodyPr>
            <a:lstStyle/>
            <a:p>
              <a:endParaRPr sz="2400"/>
            </a:p>
          </p:txBody>
        </p:sp>
        <p:sp>
          <p:nvSpPr>
            <p:cNvPr id="15179" name="Google Shape;15179;p141"/>
            <p:cNvSpPr/>
            <p:nvPr/>
          </p:nvSpPr>
          <p:spPr>
            <a:xfrm>
              <a:off x="4123700" y="4294800"/>
              <a:ext cx="33200" cy="28625"/>
            </a:xfrm>
            <a:custGeom>
              <a:avLst/>
              <a:gdLst/>
              <a:ahLst/>
              <a:cxnLst/>
              <a:rect l="l" t="t" r="r" b="b"/>
              <a:pathLst>
                <a:path w="1328" h="1145" extrusionOk="0">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grpFill/>
            <a:ln>
              <a:noFill/>
            </a:ln>
          </p:spPr>
          <p:txBody>
            <a:bodyPr spcFirstLastPara="1" wrap="square" lIns="121900" tIns="121900" rIns="121900" bIns="121900" anchor="ctr" anchorCtr="0">
              <a:noAutofit/>
            </a:bodyPr>
            <a:lstStyle/>
            <a:p>
              <a:endParaRPr sz="2400"/>
            </a:p>
          </p:txBody>
        </p:sp>
        <p:sp>
          <p:nvSpPr>
            <p:cNvPr id="15180" name="Google Shape;15180;p141"/>
            <p:cNvSpPr/>
            <p:nvPr/>
          </p:nvSpPr>
          <p:spPr>
            <a:xfrm>
              <a:off x="4028025" y="4141325"/>
              <a:ext cx="315575" cy="361875"/>
            </a:xfrm>
            <a:custGeom>
              <a:avLst/>
              <a:gdLst/>
              <a:ahLst/>
              <a:cxnLst/>
              <a:rect l="l" t="t" r="r" b="b"/>
              <a:pathLst>
                <a:path w="12623" h="14475" extrusionOk="0">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81" name="Google Shape;15181;p141"/>
          <p:cNvGrpSpPr/>
          <p:nvPr/>
        </p:nvGrpSpPr>
        <p:grpSpPr>
          <a:xfrm>
            <a:off x="7301208" y="5301181"/>
            <a:ext cx="505133" cy="482467"/>
            <a:chOff x="1727275" y="1904650"/>
            <a:chExt cx="378850" cy="361850"/>
          </a:xfrm>
          <a:solidFill>
            <a:srgbClr val="C3151C"/>
          </a:solidFill>
        </p:grpSpPr>
        <p:sp>
          <p:nvSpPr>
            <p:cNvPr id="15182" name="Google Shape;15182;p141"/>
            <p:cNvSpPr/>
            <p:nvPr/>
          </p:nvSpPr>
          <p:spPr>
            <a:xfrm>
              <a:off x="1822950" y="1927750"/>
              <a:ext cx="145850" cy="110150"/>
            </a:xfrm>
            <a:custGeom>
              <a:avLst/>
              <a:gdLst/>
              <a:ahLst/>
              <a:cxnLst/>
              <a:rect l="l" t="t" r="r" b="b"/>
              <a:pathLst>
                <a:path w="5834" h="4406" extrusionOk="0">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grpFill/>
            <a:ln>
              <a:noFill/>
            </a:ln>
          </p:spPr>
          <p:txBody>
            <a:bodyPr spcFirstLastPara="1" wrap="square" lIns="121900" tIns="121900" rIns="121900" bIns="121900" anchor="ctr" anchorCtr="0">
              <a:noAutofit/>
            </a:bodyPr>
            <a:lstStyle/>
            <a:p>
              <a:endParaRPr sz="2400"/>
            </a:p>
          </p:txBody>
        </p:sp>
        <p:sp>
          <p:nvSpPr>
            <p:cNvPr id="15183" name="Google Shape;15183;p141"/>
            <p:cNvSpPr/>
            <p:nvPr/>
          </p:nvSpPr>
          <p:spPr>
            <a:xfrm>
              <a:off x="1727275" y="1904650"/>
              <a:ext cx="378850" cy="361850"/>
            </a:xfrm>
            <a:custGeom>
              <a:avLst/>
              <a:gdLst/>
              <a:ahLst/>
              <a:cxnLst/>
              <a:rect l="l" t="t" r="r" b="b"/>
              <a:pathLst>
                <a:path w="15154" h="14474" extrusionOk="0">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84" name="Google Shape;15184;p141"/>
          <p:cNvGrpSpPr/>
          <p:nvPr/>
        </p:nvGrpSpPr>
        <p:grpSpPr>
          <a:xfrm>
            <a:off x="3373051" y="5300648"/>
            <a:ext cx="409467" cy="483533"/>
            <a:chOff x="5533300" y="4140550"/>
            <a:chExt cx="307100" cy="362650"/>
          </a:xfrm>
          <a:solidFill>
            <a:srgbClr val="C3151C"/>
          </a:solidFill>
        </p:grpSpPr>
        <p:sp>
          <p:nvSpPr>
            <p:cNvPr id="15185" name="Google Shape;15185;p141"/>
            <p:cNvSpPr/>
            <p:nvPr/>
          </p:nvSpPr>
          <p:spPr>
            <a:xfrm>
              <a:off x="5698425" y="4326500"/>
              <a:ext cx="109575" cy="93200"/>
            </a:xfrm>
            <a:custGeom>
              <a:avLst/>
              <a:gdLst/>
              <a:ahLst/>
              <a:cxnLst/>
              <a:rect l="l" t="t" r="r" b="b"/>
              <a:pathLst>
                <a:path w="4383" h="3728" extrusionOk="0">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grpFill/>
            <a:ln>
              <a:noFill/>
            </a:ln>
          </p:spPr>
          <p:txBody>
            <a:bodyPr spcFirstLastPara="1" wrap="square" lIns="121900" tIns="121900" rIns="121900" bIns="121900" anchor="ctr" anchorCtr="0">
              <a:noAutofit/>
            </a:bodyPr>
            <a:lstStyle/>
            <a:p>
              <a:endParaRPr sz="2400"/>
            </a:p>
          </p:txBody>
        </p:sp>
        <p:sp>
          <p:nvSpPr>
            <p:cNvPr id="15186" name="Google Shape;15186;p141"/>
            <p:cNvSpPr/>
            <p:nvPr/>
          </p:nvSpPr>
          <p:spPr>
            <a:xfrm>
              <a:off x="5533300" y="4140550"/>
              <a:ext cx="307100" cy="362650"/>
            </a:xfrm>
            <a:custGeom>
              <a:avLst/>
              <a:gdLst/>
              <a:ahLst/>
              <a:cxnLst/>
              <a:rect l="l" t="t" r="r" b="b"/>
              <a:pathLst>
                <a:path w="12284" h="14506" extrusionOk="0">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grpFill/>
            <a:ln>
              <a:noFill/>
            </a:ln>
          </p:spPr>
          <p:txBody>
            <a:bodyPr spcFirstLastPara="1" wrap="square" lIns="121900" tIns="121900" rIns="121900" bIns="121900" anchor="ctr" anchorCtr="0">
              <a:noAutofit/>
            </a:bodyPr>
            <a:lstStyle/>
            <a:p>
              <a:endParaRPr sz="2400"/>
            </a:p>
          </p:txBody>
        </p:sp>
        <p:sp>
          <p:nvSpPr>
            <p:cNvPr id="15187" name="Google Shape;15187;p141"/>
            <p:cNvSpPr/>
            <p:nvPr/>
          </p:nvSpPr>
          <p:spPr>
            <a:xfrm>
              <a:off x="5558000" y="41637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188" name="Google Shape;15188;p141"/>
            <p:cNvSpPr/>
            <p:nvPr/>
          </p:nvSpPr>
          <p:spPr>
            <a:xfrm>
              <a:off x="5576525" y="41637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grpFill/>
            <a:ln>
              <a:noFill/>
            </a:ln>
          </p:spPr>
          <p:txBody>
            <a:bodyPr spcFirstLastPara="1" wrap="square" lIns="121900" tIns="121900" rIns="121900" bIns="121900" anchor="ctr" anchorCtr="0">
              <a:noAutofit/>
            </a:bodyPr>
            <a:lstStyle/>
            <a:p>
              <a:endParaRPr sz="2400"/>
            </a:p>
          </p:txBody>
        </p:sp>
        <p:sp>
          <p:nvSpPr>
            <p:cNvPr id="15189" name="Google Shape;15189;p141"/>
            <p:cNvSpPr/>
            <p:nvPr/>
          </p:nvSpPr>
          <p:spPr>
            <a:xfrm>
              <a:off x="5595800" y="4163700"/>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190" name="Google Shape;15190;p141"/>
            <p:cNvSpPr/>
            <p:nvPr/>
          </p:nvSpPr>
          <p:spPr>
            <a:xfrm>
              <a:off x="5565725" y="4216350"/>
              <a:ext cx="108800" cy="93200"/>
            </a:xfrm>
            <a:custGeom>
              <a:avLst/>
              <a:gdLst/>
              <a:ahLst/>
              <a:cxnLst/>
              <a:rect l="l" t="t" r="r" b="b"/>
              <a:pathLst>
                <a:path w="4352" h="3728" extrusionOk="0">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191" name="Google Shape;15191;p141"/>
            <p:cNvSpPr/>
            <p:nvPr/>
          </p:nvSpPr>
          <p:spPr>
            <a:xfrm>
              <a:off x="5561850" y="4436825"/>
              <a:ext cx="250000" cy="35525"/>
            </a:xfrm>
            <a:custGeom>
              <a:avLst/>
              <a:gdLst/>
              <a:ahLst/>
              <a:cxnLst/>
              <a:rect l="l" t="t" r="r" b="b"/>
              <a:pathLst>
                <a:path w="10000" h="1421" extrusionOk="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grpFill/>
            <a:ln>
              <a:noFill/>
            </a:ln>
          </p:spPr>
          <p:txBody>
            <a:bodyPr spcFirstLastPara="1" wrap="square" lIns="121900" tIns="121900" rIns="121900" bIns="121900" anchor="ctr" anchorCtr="0">
              <a:noAutofit/>
            </a:bodyPr>
            <a:lstStyle/>
            <a:p>
              <a:endParaRPr sz="2400"/>
            </a:p>
          </p:txBody>
        </p:sp>
        <p:sp>
          <p:nvSpPr>
            <p:cNvPr id="15192" name="Google Shape;15192;p141"/>
            <p:cNvSpPr/>
            <p:nvPr/>
          </p:nvSpPr>
          <p:spPr>
            <a:xfrm>
              <a:off x="5662925" y="4220025"/>
              <a:ext cx="144300" cy="86425"/>
            </a:xfrm>
            <a:custGeom>
              <a:avLst/>
              <a:gdLst/>
              <a:ahLst/>
              <a:cxnLst/>
              <a:rect l="l" t="t" r="r" b="b"/>
              <a:pathLst>
                <a:path w="5772" h="3457" extrusionOk="0">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grpFill/>
            <a:ln>
              <a:noFill/>
            </a:ln>
          </p:spPr>
          <p:txBody>
            <a:bodyPr spcFirstLastPara="1" wrap="square" lIns="121900" tIns="121900" rIns="121900" bIns="121900" anchor="ctr" anchorCtr="0">
              <a:noAutofit/>
            </a:bodyPr>
            <a:lstStyle/>
            <a:p>
              <a:endParaRPr sz="2400"/>
            </a:p>
          </p:txBody>
        </p:sp>
        <p:sp>
          <p:nvSpPr>
            <p:cNvPr id="15193" name="Google Shape;15193;p141"/>
            <p:cNvSpPr/>
            <p:nvPr/>
          </p:nvSpPr>
          <p:spPr>
            <a:xfrm>
              <a:off x="5565725" y="4329575"/>
              <a:ext cx="144300" cy="86450"/>
            </a:xfrm>
            <a:custGeom>
              <a:avLst/>
              <a:gdLst/>
              <a:ahLst/>
              <a:cxnLst/>
              <a:rect l="l" t="t" r="r" b="b"/>
              <a:pathLst>
                <a:path w="5772" h="3458" extrusionOk="0">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194" name="Google Shape;15194;p141"/>
          <p:cNvGrpSpPr/>
          <p:nvPr/>
        </p:nvGrpSpPr>
        <p:grpSpPr>
          <a:xfrm>
            <a:off x="5315884" y="2354808"/>
            <a:ext cx="452667" cy="481667"/>
            <a:chOff x="2510400" y="4141325"/>
            <a:chExt cx="339500" cy="361250"/>
          </a:xfrm>
          <a:solidFill>
            <a:srgbClr val="C3151C"/>
          </a:solidFill>
        </p:grpSpPr>
        <p:sp>
          <p:nvSpPr>
            <p:cNvPr id="15195" name="Google Shape;15195;p141"/>
            <p:cNvSpPr/>
            <p:nvPr/>
          </p:nvSpPr>
          <p:spPr>
            <a:xfrm>
              <a:off x="2510400" y="4141325"/>
              <a:ext cx="339500" cy="361250"/>
            </a:xfrm>
            <a:custGeom>
              <a:avLst/>
              <a:gdLst/>
              <a:ahLst/>
              <a:cxnLst/>
              <a:rect l="l" t="t" r="r" b="b"/>
              <a:pathLst>
                <a:path w="13580" h="14450" extrusionOk="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5196" name="Google Shape;15196;p141"/>
            <p:cNvGrpSpPr/>
            <p:nvPr/>
          </p:nvGrpSpPr>
          <p:grpSpPr>
            <a:xfrm>
              <a:off x="2548975" y="4180400"/>
              <a:ext cx="260800" cy="179300"/>
              <a:chOff x="2548975" y="4180400"/>
              <a:chExt cx="260800" cy="179300"/>
            </a:xfrm>
            <a:grpFill/>
          </p:grpSpPr>
          <p:sp>
            <p:nvSpPr>
              <p:cNvPr id="15197" name="Google Shape;15197;p141"/>
              <p:cNvSpPr/>
              <p:nvPr/>
            </p:nvSpPr>
            <p:spPr>
              <a:xfrm>
                <a:off x="2687075" y="4180400"/>
                <a:ext cx="122700" cy="122200"/>
              </a:xfrm>
              <a:custGeom>
                <a:avLst/>
                <a:gdLst/>
                <a:ahLst/>
                <a:cxnLst/>
                <a:rect l="l" t="t" r="r" b="b"/>
                <a:pathLst>
                  <a:path w="4908" h="4888" extrusionOk="0">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grpFill/>
              <a:ln>
                <a:noFill/>
              </a:ln>
            </p:spPr>
            <p:txBody>
              <a:bodyPr spcFirstLastPara="1" wrap="square" lIns="121900" tIns="121900" rIns="121900" bIns="121900" anchor="ctr" anchorCtr="0">
                <a:noAutofit/>
              </a:bodyPr>
              <a:lstStyle/>
              <a:p>
                <a:endParaRPr sz="2400"/>
              </a:p>
            </p:txBody>
          </p:sp>
          <p:sp>
            <p:nvSpPr>
              <p:cNvPr id="15198" name="Google Shape;15198;p141"/>
              <p:cNvSpPr/>
              <p:nvPr/>
            </p:nvSpPr>
            <p:spPr>
              <a:xfrm>
                <a:off x="2548975" y="4277875"/>
                <a:ext cx="85650" cy="81825"/>
              </a:xfrm>
              <a:custGeom>
                <a:avLst/>
                <a:gdLst/>
                <a:ahLst/>
                <a:cxnLst/>
                <a:rect l="l" t="t" r="r" b="b"/>
                <a:pathLst>
                  <a:path w="3426" h="3273" extrusionOk="0">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199" name="Google Shape;15199;p141"/>
            <p:cNvSpPr/>
            <p:nvPr/>
          </p:nvSpPr>
          <p:spPr>
            <a:xfrm>
              <a:off x="2654675" y="4401500"/>
              <a:ext cx="61750" cy="53100"/>
            </a:xfrm>
            <a:custGeom>
              <a:avLst/>
              <a:gdLst/>
              <a:ahLst/>
              <a:cxnLst/>
              <a:rect l="l" t="t" r="r" b="b"/>
              <a:pathLst>
                <a:path w="2470" h="2124" extrusionOk="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200" name="Google Shape;15200;p141"/>
          <p:cNvGrpSpPr/>
          <p:nvPr/>
        </p:nvGrpSpPr>
        <p:grpSpPr>
          <a:xfrm>
            <a:off x="2359442" y="5301166"/>
            <a:ext cx="482500" cy="482500"/>
            <a:chOff x="4004875" y="1904625"/>
            <a:chExt cx="361875" cy="361875"/>
          </a:xfrm>
          <a:solidFill>
            <a:srgbClr val="C3151C"/>
          </a:solidFill>
        </p:grpSpPr>
        <p:sp>
          <p:nvSpPr>
            <p:cNvPr id="15201" name="Google Shape;15201;p141"/>
            <p:cNvSpPr/>
            <p:nvPr/>
          </p:nvSpPr>
          <p:spPr>
            <a:xfrm>
              <a:off x="4114425" y="1994900"/>
              <a:ext cx="35050" cy="51675"/>
            </a:xfrm>
            <a:custGeom>
              <a:avLst/>
              <a:gdLst/>
              <a:ahLst/>
              <a:cxnLst/>
              <a:rect l="l" t="t" r="r" b="b"/>
              <a:pathLst>
                <a:path w="1402" h="2067" extrusionOk="0">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grpFill/>
            <a:ln>
              <a:noFill/>
            </a:ln>
          </p:spPr>
          <p:txBody>
            <a:bodyPr spcFirstLastPara="1" wrap="square" lIns="121900" tIns="121900" rIns="121900" bIns="121900" anchor="ctr" anchorCtr="0">
              <a:noAutofit/>
            </a:bodyPr>
            <a:lstStyle/>
            <a:p>
              <a:endParaRPr sz="2400"/>
            </a:p>
          </p:txBody>
        </p:sp>
        <p:sp>
          <p:nvSpPr>
            <p:cNvPr id="15202" name="Google Shape;15202;p141"/>
            <p:cNvSpPr/>
            <p:nvPr/>
          </p:nvSpPr>
          <p:spPr>
            <a:xfrm>
              <a:off x="4222750" y="1994900"/>
              <a:ext cx="33675" cy="51675"/>
            </a:xfrm>
            <a:custGeom>
              <a:avLst/>
              <a:gdLst/>
              <a:ahLst/>
              <a:cxnLst/>
              <a:rect l="l" t="t" r="r" b="b"/>
              <a:pathLst>
                <a:path w="1347" h="2067" extrusionOk="0">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grpFill/>
            <a:ln>
              <a:noFill/>
            </a:ln>
          </p:spPr>
          <p:txBody>
            <a:bodyPr spcFirstLastPara="1" wrap="square" lIns="121900" tIns="121900" rIns="121900" bIns="121900" anchor="ctr" anchorCtr="0">
              <a:noAutofit/>
            </a:bodyPr>
            <a:lstStyle/>
            <a:p>
              <a:endParaRPr sz="2400"/>
            </a:p>
          </p:txBody>
        </p:sp>
        <p:sp>
          <p:nvSpPr>
            <p:cNvPr id="15203" name="Google Shape;15203;p141"/>
            <p:cNvSpPr/>
            <p:nvPr/>
          </p:nvSpPr>
          <p:spPr>
            <a:xfrm>
              <a:off x="4165875" y="1982250"/>
              <a:ext cx="39625" cy="75850"/>
            </a:xfrm>
            <a:custGeom>
              <a:avLst/>
              <a:gdLst/>
              <a:ahLst/>
              <a:cxnLst/>
              <a:rect l="l" t="t" r="r" b="b"/>
              <a:pathLst>
                <a:path w="1585" h="3034" extrusionOk="0">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grpFill/>
            <a:ln>
              <a:noFill/>
            </a:ln>
          </p:spPr>
          <p:txBody>
            <a:bodyPr spcFirstLastPara="1" wrap="square" lIns="121900" tIns="121900" rIns="121900" bIns="121900" anchor="ctr" anchorCtr="0">
              <a:noAutofit/>
            </a:bodyPr>
            <a:lstStyle/>
            <a:p>
              <a:endParaRPr sz="2400"/>
            </a:p>
          </p:txBody>
        </p:sp>
        <p:sp>
          <p:nvSpPr>
            <p:cNvPr id="15204" name="Google Shape;15204;p141"/>
            <p:cNvSpPr/>
            <p:nvPr/>
          </p:nvSpPr>
          <p:spPr>
            <a:xfrm>
              <a:off x="4004875" y="1904625"/>
              <a:ext cx="361875" cy="361875"/>
            </a:xfrm>
            <a:custGeom>
              <a:avLst/>
              <a:gdLst/>
              <a:ahLst/>
              <a:cxnLst/>
              <a:rect l="l" t="t" r="r" b="b"/>
              <a:pathLst>
                <a:path w="14475" h="14475" extrusionOk="0">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grpFill/>
            <a:ln>
              <a:noFill/>
            </a:ln>
          </p:spPr>
          <p:txBody>
            <a:bodyPr spcFirstLastPara="1" wrap="square" lIns="121900" tIns="121900" rIns="121900" bIns="121900" anchor="ctr" anchorCtr="0">
              <a:noAutofit/>
            </a:bodyPr>
            <a:lstStyle/>
            <a:p>
              <a:endParaRPr sz="2400"/>
            </a:p>
          </p:txBody>
        </p:sp>
        <p:sp>
          <p:nvSpPr>
            <p:cNvPr id="15205" name="Google Shape;15205;p141"/>
            <p:cNvSpPr/>
            <p:nvPr/>
          </p:nvSpPr>
          <p:spPr>
            <a:xfrm>
              <a:off x="408742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06" name="Google Shape;15206;p141"/>
            <p:cNvSpPr/>
            <p:nvPr/>
          </p:nvSpPr>
          <p:spPr>
            <a:xfrm>
              <a:off x="410517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07" name="Google Shape;15207;p141"/>
            <p:cNvSpPr/>
            <p:nvPr/>
          </p:nvSpPr>
          <p:spPr>
            <a:xfrm>
              <a:off x="4122925" y="1926225"/>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208" name="Google Shape;15208;p141"/>
          <p:cNvGrpSpPr/>
          <p:nvPr/>
        </p:nvGrpSpPr>
        <p:grpSpPr>
          <a:xfrm>
            <a:off x="1432201" y="2395525"/>
            <a:ext cx="483567" cy="400233"/>
            <a:chOff x="1740375" y="4172175"/>
            <a:chExt cx="362675" cy="300175"/>
          </a:xfrm>
          <a:solidFill>
            <a:srgbClr val="C3151C"/>
          </a:solidFill>
        </p:grpSpPr>
        <p:sp>
          <p:nvSpPr>
            <p:cNvPr id="15209" name="Google Shape;15209;p141"/>
            <p:cNvSpPr/>
            <p:nvPr/>
          </p:nvSpPr>
          <p:spPr>
            <a:xfrm>
              <a:off x="1740375" y="4172175"/>
              <a:ext cx="362675" cy="300175"/>
            </a:xfrm>
            <a:custGeom>
              <a:avLst/>
              <a:gdLst/>
              <a:ahLst/>
              <a:cxnLst/>
              <a:rect l="l" t="t" r="r" b="b"/>
              <a:pathLst>
                <a:path w="14507" h="12007" extrusionOk="0">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grpFill/>
            <a:ln>
              <a:noFill/>
            </a:ln>
          </p:spPr>
          <p:txBody>
            <a:bodyPr spcFirstLastPara="1" wrap="square" lIns="121900" tIns="121900" rIns="121900" bIns="121900" anchor="ctr" anchorCtr="0">
              <a:noAutofit/>
            </a:bodyPr>
            <a:lstStyle/>
            <a:p>
              <a:endParaRPr sz="2400"/>
            </a:p>
          </p:txBody>
        </p:sp>
        <p:sp>
          <p:nvSpPr>
            <p:cNvPr id="15210" name="Google Shape;15210;p141"/>
            <p:cNvSpPr/>
            <p:nvPr/>
          </p:nvSpPr>
          <p:spPr>
            <a:xfrm>
              <a:off x="17720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5211" name="Google Shape;15211;p141"/>
            <p:cNvSpPr/>
            <p:nvPr/>
          </p:nvSpPr>
          <p:spPr>
            <a:xfrm>
              <a:off x="1806750" y="4197650"/>
              <a:ext cx="22400" cy="19050"/>
            </a:xfrm>
            <a:custGeom>
              <a:avLst/>
              <a:gdLst/>
              <a:ahLst/>
              <a:cxnLst/>
              <a:rect l="l" t="t" r="r" b="b"/>
              <a:pathLst>
                <a:path w="896" h="762" extrusionOk="0">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5212" name="Google Shape;15212;p141"/>
            <p:cNvSpPr/>
            <p:nvPr/>
          </p:nvSpPr>
          <p:spPr>
            <a:xfrm>
              <a:off x="18399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5213" name="Google Shape;15213;p141"/>
            <p:cNvSpPr/>
            <p:nvPr/>
          </p:nvSpPr>
          <p:spPr>
            <a:xfrm>
              <a:off x="1775875" y="4262450"/>
              <a:ext cx="290125" cy="104950"/>
            </a:xfrm>
            <a:custGeom>
              <a:avLst/>
              <a:gdLst/>
              <a:ahLst/>
              <a:cxnLst/>
              <a:rect l="l" t="t" r="r" b="b"/>
              <a:pathLst>
                <a:path w="11605" h="4198" extrusionOk="0">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grpFill/>
            <a:ln>
              <a:noFill/>
            </a:ln>
          </p:spPr>
          <p:txBody>
            <a:bodyPr spcFirstLastPara="1" wrap="square" lIns="121900" tIns="121900" rIns="121900" bIns="121900" anchor="ctr" anchorCtr="0">
              <a:noAutofit/>
            </a:bodyPr>
            <a:lstStyle/>
            <a:p>
              <a:endParaRPr sz="2400"/>
            </a:p>
          </p:txBody>
        </p:sp>
        <p:sp>
          <p:nvSpPr>
            <p:cNvPr id="15214" name="Google Shape;15214;p141"/>
            <p:cNvSpPr/>
            <p:nvPr/>
          </p:nvSpPr>
          <p:spPr>
            <a:xfrm>
              <a:off x="1991900" y="4300250"/>
              <a:ext cx="44775" cy="10825"/>
            </a:xfrm>
            <a:custGeom>
              <a:avLst/>
              <a:gdLst/>
              <a:ahLst/>
              <a:cxnLst/>
              <a:rect l="l" t="t" r="r" b="b"/>
              <a:pathLst>
                <a:path w="1791" h="433" extrusionOk="0">
                  <a:moveTo>
                    <a:pt x="310" y="1"/>
                  </a:moveTo>
                  <a:cubicBezTo>
                    <a:pt x="1" y="1"/>
                    <a:pt x="1" y="433"/>
                    <a:pt x="310" y="433"/>
                  </a:cubicBezTo>
                  <a:lnTo>
                    <a:pt x="1513" y="433"/>
                  </a:lnTo>
                  <a:cubicBezTo>
                    <a:pt x="1791" y="433"/>
                    <a:pt x="1791" y="1"/>
                    <a:pt x="1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5215" name="Google Shape;15215;p141"/>
            <p:cNvSpPr/>
            <p:nvPr/>
          </p:nvSpPr>
          <p:spPr>
            <a:xfrm>
              <a:off x="1964125" y="4324175"/>
              <a:ext cx="72550" cy="10050"/>
            </a:xfrm>
            <a:custGeom>
              <a:avLst/>
              <a:gdLst/>
              <a:ahLst/>
              <a:cxnLst/>
              <a:rect l="l" t="t" r="r" b="b"/>
              <a:pathLst>
                <a:path w="2902" h="402" extrusionOk="0">
                  <a:moveTo>
                    <a:pt x="279" y="1"/>
                  </a:moveTo>
                  <a:cubicBezTo>
                    <a:pt x="1" y="1"/>
                    <a:pt x="1" y="402"/>
                    <a:pt x="279" y="402"/>
                  </a:cubicBezTo>
                  <a:lnTo>
                    <a:pt x="2624" y="402"/>
                  </a:lnTo>
                  <a:cubicBezTo>
                    <a:pt x="2902" y="402"/>
                    <a:pt x="2902" y="1"/>
                    <a:pt x="2624" y="1"/>
                  </a:cubicBezTo>
                  <a:close/>
                </a:path>
              </a:pathLst>
            </a:custGeom>
            <a:grpFill/>
            <a:ln>
              <a:noFill/>
            </a:ln>
          </p:spPr>
          <p:txBody>
            <a:bodyPr spcFirstLastPara="1" wrap="square" lIns="121900" tIns="121900" rIns="121900" bIns="121900" anchor="ctr" anchorCtr="0">
              <a:noAutofit/>
            </a:bodyPr>
            <a:lstStyle/>
            <a:p>
              <a:endParaRPr sz="2400"/>
            </a:p>
          </p:txBody>
        </p:sp>
        <p:sp>
          <p:nvSpPr>
            <p:cNvPr id="15216" name="Google Shape;15216;p141"/>
            <p:cNvSpPr/>
            <p:nvPr/>
          </p:nvSpPr>
          <p:spPr>
            <a:xfrm>
              <a:off x="1773550" y="4386675"/>
              <a:ext cx="130425" cy="10825"/>
            </a:xfrm>
            <a:custGeom>
              <a:avLst/>
              <a:gdLst/>
              <a:ahLst/>
              <a:cxnLst/>
              <a:rect l="l" t="t" r="r" b="b"/>
              <a:pathLst>
                <a:path w="5217" h="433" extrusionOk="0">
                  <a:moveTo>
                    <a:pt x="310" y="0"/>
                  </a:moveTo>
                  <a:cubicBezTo>
                    <a:pt x="1" y="0"/>
                    <a:pt x="1" y="433"/>
                    <a:pt x="310" y="433"/>
                  </a:cubicBezTo>
                  <a:lnTo>
                    <a:pt x="4939" y="433"/>
                  </a:lnTo>
                  <a:cubicBezTo>
                    <a:pt x="5217" y="433"/>
                    <a:pt x="5217" y="0"/>
                    <a:pt x="4939" y="0"/>
                  </a:cubicBezTo>
                  <a:close/>
                </a:path>
              </a:pathLst>
            </a:custGeom>
            <a:grpFill/>
            <a:ln>
              <a:noFill/>
            </a:ln>
          </p:spPr>
          <p:txBody>
            <a:bodyPr spcFirstLastPara="1" wrap="square" lIns="121900" tIns="121900" rIns="121900" bIns="121900" anchor="ctr" anchorCtr="0">
              <a:noAutofit/>
            </a:bodyPr>
            <a:lstStyle/>
            <a:p>
              <a:endParaRPr sz="2400"/>
            </a:p>
          </p:txBody>
        </p:sp>
        <p:sp>
          <p:nvSpPr>
            <p:cNvPr id="15217" name="Google Shape;15217;p141"/>
            <p:cNvSpPr/>
            <p:nvPr/>
          </p:nvSpPr>
          <p:spPr>
            <a:xfrm>
              <a:off x="1773550" y="4411375"/>
              <a:ext cx="130425" cy="10825"/>
            </a:xfrm>
            <a:custGeom>
              <a:avLst/>
              <a:gdLst/>
              <a:ahLst/>
              <a:cxnLst/>
              <a:rect l="l" t="t" r="r" b="b"/>
              <a:pathLst>
                <a:path w="5217" h="433" extrusionOk="0">
                  <a:moveTo>
                    <a:pt x="310" y="0"/>
                  </a:moveTo>
                  <a:cubicBezTo>
                    <a:pt x="1" y="0"/>
                    <a:pt x="1" y="432"/>
                    <a:pt x="310" y="432"/>
                  </a:cubicBezTo>
                  <a:lnTo>
                    <a:pt x="4939" y="432"/>
                  </a:lnTo>
                  <a:cubicBezTo>
                    <a:pt x="5217" y="432"/>
                    <a:pt x="5217" y="0"/>
                    <a:pt x="4939" y="0"/>
                  </a:cubicBezTo>
                  <a:close/>
                </a:path>
              </a:pathLst>
            </a:custGeom>
            <a:grpFill/>
            <a:ln>
              <a:noFill/>
            </a:ln>
          </p:spPr>
          <p:txBody>
            <a:bodyPr spcFirstLastPara="1" wrap="square" lIns="121900" tIns="121900" rIns="121900" bIns="121900" anchor="ctr" anchorCtr="0">
              <a:noAutofit/>
            </a:bodyPr>
            <a:lstStyle/>
            <a:p>
              <a:endParaRPr sz="2400"/>
            </a:p>
          </p:txBody>
        </p:sp>
        <p:sp>
          <p:nvSpPr>
            <p:cNvPr id="15218" name="Google Shape;15218;p141"/>
            <p:cNvSpPr/>
            <p:nvPr/>
          </p:nvSpPr>
          <p:spPr>
            <a:xfrm>
              <a:off x="1773550" y="4434500"/>
              <a:ext cx="130425" cy="10825"/>
            </a:xfrm>
            <a:custGeom>
              <a:avLst/>
              <a:gdLst/>
              <a:ahLst/>
              <a:cxnLst/>
              <a:rect l="l" t="t" r="r" b="b"/>
              <a:pathLst>
                <a:path w="5217" h="433" extrusionOk="0">
                  <a:moveTo>
                    <a:pt x="310" y="1"/>
                  </a:moveTo>
                  <a:cubicBezTo>
                    <a:pt x="1" y="1"/>
                    <a:pt x="1" y="433"/>
                    <a:pt x="310" y="433"/>
                  </a:cubicBezTo>
                  <a:lnTo>
                    <a:pt x="4939" y="433"/>
                  </a:lnTo>
                  <a:cubicBezTo>
                    <a:pt x="5217" y="433"/>
                    <a:pt x="5217" y="1"/>
                    <a:pt x="49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219" name="Google Shape;15219;p141"/>
          <p:cNvGrpSpPr/>
          <p:nvPr/>
        </p:nvGrpSpPr>
        <p:grpSpPr>
          <a:xfrm>
            <a:off x="10295227" y="5301166"/>
            <a:ext cx="482500" cy="482500"/>
            <a:chOff x="980425" y="1904625"/>
            <a:chExt cx="361875" cy="361875"/>
          </a:xfrm>
          <a:solidFill>
            <a:srgbClr val="C3151C"/>
          </a:solidFill>
        </p:grpSpPr>
        <p:sp>
          <p:nvSpPr>
            <p:cNvPr id="15220" name="Google Shape;15220;p141"/>
            <p:cNvSpPr/>
            <p:nvPr/>
          </p:nvSpPr>
          <p:spPr>
            <a:xfrm>
              <a:off x="980425" y="1904625"/>
              <a:ext cx="361875" cy="361875"/>
            </a:xfrm>
            <a:custGeom>
              <a:avLst/>
              <a:gdLst/>
              <a:ahLst/>
              <a:cxnLst/>
              <a:rect l="l" t="t" r="r" b="b"/>
              <a:pathLst>
                <a:path w="14475" h="14475" extrusionOk="0">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grpFill/>
            <a:ln>
              <a:noFill/>
            </a:ln>
          </p:spPr>
          <p:txBody>
            <a:bodyPr spcFirstLastPara="1" wrap="square" lIns="121900" tIns="121900" rIns="121900" bIns="121900" anchor="ctr" anchorCtr="0">
              <a:noAutofit/>
            </a:bodyPr>
            <a:lstStyle/>
            <a:p>
              <a:endParaRPr sz="2400"/>
            </a:p>
          </p:txBody>
        </p:sp>
        <p:sp>
          <p:nvSpPr>
            <p:cNvPr id="15221" name="Google Shape;15221;p141"/>
            <p:cNvSpPr/>
            <p:nvPr/>
          </p:nvSpPr>
          <p:spPr>
            <a:xfrm>
              <a:off x="1054750" y="1995075"/>
              <a:ext cx="54275" cy="54450"/>
            </a:xfrm>
            <a:custGeom>
              <a:avLst/>
              <a:gdLst/>
              <a:ahLst/>
              <a:cxnLst/>
              <a:rect l="l" t="t" r="r" b="b"/>
              <a:pathLst>
                <a:path w="2171" h="2178" extrusionOk="0">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grpFill/>
            <a:ln>
              <a:noFill/>
            </a:ln>
          </p:spPr>
          <p:txBody>
            <a:bodyPr spcFirstLastPara="1" wrap="square" lIns="121900" tIns="121900" rIns="121900" bIns="121900" anchor="ctr" anchorCtr="0">
              <a:noAutofit/>
            </a:bodyPr>
            <a:lstStyle/>
            <a:p>
              <a:endParaRPr sz="2400"/>
            </a:p>
          </p:txBody>
        </p:sp>
        <p:sp>
          <p:nvSpPr>
            <p:cNvPr id="15222" name="Google Shape;15222;p141"/>
            <p:cNvSpPr/>
            <p:nvPr/>
          </p:nvSpPr>
          <p:spPr>
            <a:xfrm>
              <a:off x="1221125" y="1993225"/>
              <a:ext cx="39375" cy="56475"/>
            </a:xfrm>
            <a:custGeom>
              <a:avLst/>
              <a:gdLst/>
              <a:ahLst/>
              <a:cxnLst/>
              <a:rect l="l" t="t" r="r" b="b"/>
              <a:pathLst>
                <a:path w="1575" h="2259" extrusionOk="0">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23" name="Google Shape;15223;p141"/>
            <p:cNvSpPr/>
            <p:nvPr/>
          </p:nvSpPr>
          <p:spPr>
            <a:xfrm>
              <a:off x="10313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grpFill/>
            <a:ln>
              <a:noFill/>
            </a:ln>
          </p:spPr>
          <p:txBody>
            <a:bodyPr spcFirstLastPara="1" wrap="square" lIns="121900" tIns="121900" rIns="121900" bIns="121900" anchor="ctr" anchorCtr="0">
              <a:noAutofit/>
            </a:bodyPr>
            <a:lstStyle/>
            <a:p>
              <a:endParaRPr sz="2400"/>
            </a:p>
          </p:txBody>
        </p:sp>
        <p:sp>
          <p:nvSpPr>
            <p:cNvPr id="15224" name="Google Shape;15224;p141"/>
            <p:cNvSpPr/>
            <p:nvPr/>
          </p:nvSpPr>
          <p:spPr>
            <a:xfrm>
              <a:off x="1049850"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25" name="Google Shape;15225;p141"/>
            <p:cNvSpPr/>
            <p:nvPr/>
          </p:nvSpPr>
          <p:spPr>
            <a:xfrm>
              <a:off x="10676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26" name="Google Shape;15226;p141"/>
            <p:cNvSpPr/>
            <p:nvPr/>
          </p:nvSpPr>
          <p:spPr>
            <a:xfrm>
              <a:off x="1190275" y="1926225"/>
              <a:ext cx="14675" cy="10825"/>
            </a:xfrm>
            <a:custGeom>
              <a:avLst/>
              <a:gdLst/>
              <a:ahLst/>
              <a:cxnLst/>
              <a:rect l="l" t="t" r="r" b="b"/>
              <a:pathLst>
                <a:path w="587" h="433" extrusionOk="0">
                  <a:moveTo>
                    <a:pt x="278" y="0"/>
                  </a:moveTo>
                  <a:cubicBezTo>
                    <a:pt x="0" y="0"/>
                    <a:pt x="0" y="432"/>
                    <a:pt x="278" y="432"/>
                  </a:cubicBezTo>
                  <a:cubicBezTo>
                    <a:pt x="587" y="432"/>
                    <a:pt x="587"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27" name="Google Shape;15227;p141"/>
            <p:cNvSpPr/>
            <p:nvPr/>
          </p:nvSpPr>
          <p:spPr>
            <a:xfrm>
              <a:off x="12088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28" name="Google Shape;15228;p141"/>
            <p:cNvSpPr/>
            <p:nvPr/>
          </p:nvSpPr>
          <p:spPr>
            <a:xfrm>
              <a:off x="12265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229" name="Google Shape;15229;p141"/>
          <p:cNvGrpSpPr/>
          <p:nvPr/>
        </p:nvGrpSpPr>
        <p:grpSpPr>
          <a:xfrm>
            <a:off x="8354342" y="5300915"/>
            <a:ext cx="489700" cy="483000"/>
            <a:chOff x="7726050" y="4141325"/>
            <a:chExt cx="367275" cy="362250"/>
          </a:xfrm>
          <a:solidFill>
            <a:srgbClr val="C3151C"/>
          </a:solidFill>
        </p:grpSpPr>
        <p:sp>
          <p:nvSpPr>
            <p:cNvPr id="15230" name="Google Shape;15230;p141"/>
            <p:cNvSpPr/>
            <p:nvPr/>
          </p:nvSpPr>
          <p:spPr>
            <a:xfrm>
              <a:off x="7793175" y="4357550"/>
              <a:ext cx="60200" cy="109000"/>
            </a:xfrm>
            <a:custGeom>
              <a:avLst/>
              <a:gdLst/>
              <a:ahLst/>
              <a:cxnLst/>
              <a:rect l="l" t="t" r="r" b="b"/>
              <a:pathLst>
                <a:path w="2408" h="4360" extrusionOk="0">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grpFill/>
            <a:ln>
              <a:noFill/>
            </a:ln>
          </p:spPr>
          <p:txBody>
            <a:bodyPr spcFirstLastPara="1" wrap="square" lIns="121900" tIns="121900" rIns="121900" bIns="121900" anchor="ctr" anchorCtr="0">
              <a:noAutofit/>
            </a:bodyPr>
            <a:lstStyle/>
            <a:p>
              <a:endParaRPr sz="2400"/>
            </a:p>
          </p:txBody>
        </p:sp>
        <p:sp>
          <p:nvSpPr>
            <p:cNvPr id="15231" name="Google Shape;15231;p141"/>
            <p:cNvSpPr/>
            <p:nvPr/>
          </p:nvSpPr>
          <p:spPr>
            <a:xfrm>
              <a:off x="7726050" y="4141325"/>
              <a:ext cx="367275" cy="362250"/>
            </a:xfrm>
            <a:custGeom>
              <a:avLst/>
              <a:gdLst/>
              <a:ahLst/>
              <a:cxnLst/>
              <a:rect l="l" t="t" r="r" b="b"/>
              <a:pathLst>
                <a:path w="14691" h="14490" extrusionOk="0">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232" name="Google Shape;15232;p141"/>
          <p:cNvSpPr/>
          <p:nvPr/>
        </p:nvSpPr>
        <p:spPr>
          <a:xfrm>
            <a:off x="5298384" y="3102000"/>
            <a:ext cx="487667" cy="483833"/>
          </a:xfrm>
          <a:custGeom>
            <a:avLst/>
            <a:gdLst/>
            <a:ahLst/>
            <a:cxnLst/>
            <a:rect l="l" t="t" r="r" b="b"/>
            <a:pathLst>
              <a:path w="14630" h="14515" extrusionOk="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5233" name="Google Shape;15233;p141"/>
          <p:cNvGrpSpPr/>
          <p:nvPr/>
        </p:nvGrpSpPr>
        <p:grpSpPr>
          <a:xfrm>
            <a:off x="9326301" y="4563805"/>
            <a:ext cx="496900" cy="482167"/>
            <a:chOff x="3994075" y="2464225"/>
            <a:chExt cx="372675" cy="361625"/>
          </a:xfrm>
          <a:solidFill>
            <a:srgbClr val="C3151C"/>
          </a:solidFill>
        </p:grpSpPr>
        <p:sp>
          <p:nvSpPr>
            <p:cNvPr id="15234" name="Google Shape;15234;p141"/>
            <p:cNvSpPr/>
            <p:nvPr/>
          </p:nvSpPr>
          <p:spPr>
            <a:xfrm>
              <a:off x="4058100" y="2612900"/>
              <a:ext cx="157425" cy="134825"/>
            </a:xfrm>
            <a:custGeom>
              <a:avLst/>
              <a:gdLst/>
              <a:ahLst/>
              <a:cxnLst/>
              <a:rect l="l" t="t" r="r" b="b"/>
              <a:pathLst>
                <a:path w="6297" h="5393" extrusionOk="0">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grpFill/>
            <a:ln>
              <a:noFill/>
            </a:ln>
          </p:spPr>
          <p:txBody>
            <a:bodyPr spcFirstLastPara="1" wrap="square" lIns="121900" tIns="121900" rIns="121900" bIns="121900" anchor="ctr" anchorCtr="0">
              <a:noAutofit/>
            </a:bodyPr>
            <a:lstStyle/>
            <a:p>
              <a:endParaRPr sz="2400"/>
            </a:p>
          </p:txBody>
        </p:sp>
        <p:sp>
          <p:nvSpPr>
            <p:cNvPr id="15235" name="Google Shape;15235;p141"/>
            <p:cNvSpPr/>
            <p:nvPr/>
          </p:nvSpPr>
          <p:spPr>
            <a:xfrm>
              <a:off x="4128325" y="2639125"/>
              <a:ext cx="44000" cy="81025"/>
            </a:xfrm>
            <a:custGeom>
              <a:avLst/>
              <a:gdLst/>
              <a:ahLst/>
              <a:cxnLst/>
              <a:rect l="l" t="t" r="r" b="b"/>
              <a:pathLst>
                <a:path w="1760" h="3241" extrusionOk="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5236" name="Google Shape;15236;p141"/>
            <p:cNvSpPr/>
            <p:nvPr/>
          </p:nvSpPr>
          <p:spPr>
            <a:xfrm>
              <a:off x="4138350" y="2690825"/>
              <a:ext cx="25" cy="800"/>
            </a:xfrm>
            <a:custGeom>
              <a:avLst/>
              <a:gdLst/>
              <a:ahLst/>
              <a:cxnLst/>
              <a:rect l="l" t="t" r="r" b="b"/>
              <a:pathLst>
                <a:path w="1" h="32" extrusionOk="0">
                  <a:moveTo>
                    <a:pt x="1" y="31"/>
                  </a:moveTo>
                  <a:cubicBezTo>
                    <a:pt x="1" y="0"/>
                    <a:pt x="1" y="0"/>
                    <a:pt x="1" y="0"/>
                  </a:cubicBezTo>
                  <a:lnTo>
                    <a:pt x="1" y="0"/>
                  </a:lnTo>
                  <a:cubicBezTo>
                    <a:pt x="1" y="0"/>
                    <a:pt x="1" y="0"/>
                    <a:pt x="1" y="0"/>
                  </a:cubicBezTo>
                  <a:close/>
                </a:path>
              </a:pathLst>
            </a:custGeom>
            <a:grpFill/>
            <a:ln>
              <a:noFill/>
            </a:ln>
          </p:spPr>
          <p:txBody>
            <a:bodyPr spcFirstLastPara="1" wrap="square" lIns="121900" tIns="121900" rIns="121900" bIns="121900" anchor="ctr" anchorCtr="0">
              <a:noAutofit/>
            </a:bodyPr>
            <a:lstStyle/>
            <a:p>
              <a:endParaRPr sz="2400"/>
            </a:p>
          </p:txBody>
        </p:sp>
        <p:sp>
          <p:nvSpPr>
            <p:cNvPr id="15237" name="Google Shape;15237;p141"/>
            <p:cNvSpPr/>
            <p:nvPr/>
          </p:nvSpPr>
          <p:spPr>
            <a:xfrm>
              <a:off x="4328925" y="2762000"/>
              <a:ext cx="10825" cy="35325"/>
            </a:xfrm>
            <a:custGeom>
              <a:avLst/>
              <a:gdLst/>
              <a:ahLst/>
              <a:cxnLst/>
              <a:rect l="l" t="t" r="r" b="b"/>
              <a:pathLst>
                <a:path w="433" h="1413" extrusionOk="0">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5238" name="Google Shape;15238;p141"/>
            <p:cNvSpPr/>
            <p:nvPr/>
          </p:nvSpPr>
          <p:spPr>
            <a:xfrm>
              <a:off x="3994075" y="2464225"/>
              <a:ext cx="372675" cy="361625"/>
            </a:xfrm>
            <a:custGeom>
              <a:avLst/>
              <a:gdLst/>
              <a:ahLst/>
              <a:cxnLst/>
              <a:rect l="l" t="t" r="r" b="b"/>
              <a:pathLst>
                <a:path w="14907" h="14465" extrusionOk="0">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grpFill/>
            <a:ln>
              <a:noFill/>
            </a:ln>
          </p:spPr>
          <p:txBody>
            <a:bodyPr spcFirstLastPara="1" wrap="square" lIns="121900" tIns="121900" rIns="121900" bIns="121900" anchor="ctr" anchorCtr="0">
              <a:noAutofit/>
            </a:bodyPr>
            <a:lstStyle/>
            <a:p>
              <a:endParaRPr sz="2400"/>
            </a:p>
          </p:txBody>
        </p:sp>
        <p:sp>
          <p:nvSpPr>
            <p:cNvPr id="15239" name="Google Shape;15239;p141"/>
            <p:cNvSpPr/>
            <p:nvPr/>
          </p:nvSpPr>
          <p:spPr>
            <a:xfrm>
              <a:off x="4253325" y="2682325"/>
              <a:ext cx="86425" cy="41700"/>
            </a:xfrm>
            <a:custGeom>
              <a:avLst/>
              <a:gdLst/>
              <a:ahLst/>
              <a:cxnLst/>
              <a:rect l="l" t="t" r="r" b="b"/>
              <a:pathLst>
                <a:path w="3457" h="1668" extrusionOk="0">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grpFill/>
            <a:ln>
              <a:noFill/>
            </a:ln>
          </p:spPr>
          <p:txBody>
            <a:bodyPr spcFirstLastPara="1" wrap="square" lIns="121900" tIns="121900" rIns="121900" bIns="121900" anchor="ctr" anchorCtr="0">
              <a:noAutofit/>
            </a:bodyPr>
            <a:lstStyle/>
            <a:p>
              <a:endParaRPr sz="2400"/>
            </a:p>
          </p:txBody>
        </p:sp>
        <p:sp>
          <p:nvSpPr>
            <p:cNvPr id="15240" name="Google Shape;15240;p141"/>
            <p:cNvSpPr/>
            <p:nvPr/>
          </p:nvSpPr>
          <p:spPr>
            <a:xfrm>
              <a:off x="4252550" y="2740150"/>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grpFill/>
            <a:ln>
              <a:noFill/>
            </a:ln>
          </p:spPr>
          <p:txBody>
            <a:bodyPr spcFirstLastPara="1" wrap="square" lIns="121900" tIns="121900" rIns="121900" bIns="121900" anchor="ctr" anchorCtr="0">
              <a:noAutofit/>
            </a:bodyPr>
            <a:lstStyle/>
            <a:p>
              <a:endParaRPr sz="2400"/>
            </a:p>
          </p:txBody>
        </p:sp>
        <p:sp>
          <p:nvSpPr>
            <p:cNvPr id="15241" name="Google Shape;15241;p141"/>
            <p:cNvSpPr/>
            <p:nvPr/>
          </p:nvSpPr>
          <p:spPr>
            <a:xfrm>
              <a:off x="4277225" y="2740150"/>
              <a:ext cx="14675" cy="10100"/>
            </a:xfrm>
            <a:custGeom>
              <a:avLst/>
              <a:gdLst/>
              <a:ahLst/>
              <a:cxnLst/>
              <a:rect l="l" t="t" r="r" b="b"/>
              <a:pathLst>
                <a:path w="587" h="404" extrusionOk="0">
                  <a:moveTo>
                    <a:pt x="309" y="1"/>
                  </a:moveTo>
                  <a:cubicBezTo>
                    <a:pt x="299" y="1"/>
                    <a:pt x="289" y="1"/>
                    <a:pt x="279" y="2"/>
                  </a:cubicBezTo>
                  <a:cubicBezTo>
                    <a:pt x="1" y="2"/>
                    <a:pt x="1" y="404"/>
                    <a:pt x="279" y="404"/>
                  </a:cubicBezTo>
                  <a:cubicBezTo>
                    <a:pt x="576" y="404"/>
                    <a:pt x="587" y="1"/>
                    <a:pt x="309" y="1"/>
                  </a:cubicBezTo>
                  <a:close/>
                </a:path>
              </a:pathLst>
            </a:custGeom>
            <a:grpFill/>
            <a:ln>
              <a:noFill/>
            </a:ln>
          </p:spPr>
          <p:txBody>
            <a:bodyPr spcFirstLastPara="1" wrap="square" lIns="121900" tIns="121900" rIns="121900" bIns="121900" anchor="ctr" anchorCtr="0">
              <a:noAutofit/>
            </a:bodyPr>
            <a:lstStyle/>
            <a:p>
              <a:endParaRPr sz="2400"/>
            </a:p>
          </p:txBody>
        </p:sp>
        <p:sp>
          <p:nvSpPr>
            <p:cNvPr id="15242" name="Google Shape;15242;p141"/>
            <p:cNvSpPr/>
            <p:nvPr/>
          </p:nvSpPr>
          <p:spPr>
            <a:xfrm>
              <a:off x="4301925" y="2740150"/>
              <a:ext cx="14675" cy="10100"/>
            </a:xfrm>
            <a:custGeom>
              <a:avLst/>
              <a:gdLst/>
              <a:ahLst/>
              <a:cxnLst/>
              <a:rect l="l" t="t" r="r" b="b"/>
              <a:pathLst>
                <a:path w="587" h="404" extrusionOk="0">
                  <a:moveTo>
                    <a:pt x="337" y="1"/>
                  </a:moveTo>
                  <a:cubicBezTo>
                    <a:pt x="328" y="1"/>
                    <a:pt x="319" y="1"/>
                    <a:pt x="309" y="2"/>
                  </a:cubicBezTo>
                  <a:cubicBezTo>
                    <a:pt x="0" y="2"/>
                    <a:pt x="0" y="404"/>
                    <a:pt x="309" y="404"/>
                  </a:cubicBezTo>
                  <a:cubicBezTo>
                    <a:pt x="577" y="404"/>
                    <a:pt x="586" y="1"/>
                    <a:pt x="337" y="1"/>
                  </a:cubicBezTo>
                  <a:close/>
                </a:path>
              </a:pathLst>
            </a:custGeom>
            <a:grpFill/>
            <a:ln>
              <a:noFill/>
            </a:ln>
          </p:spPr>
          <p:txBody>
            <a:bodyPr spcFirstLastPara="1" wrap="square" lIns="121900" tIns="121900" rIns="121900" bIns="121900" anchor="ctr" anchorCtr="0">
              <a:noAutofit/>
            </a:bodyPr>
            <a:lstStyle/>
            <a:p>
              <a:endParaRPr sz="2400"/>
            </a:p>
          </p:txBody>
        </p:sp>
        <p:sp>
          <p:nvSpPr>
            <p:cNvPr id="15243" name="Google Shape;15243;p141"/>
            <p:cNvSpPr/>
            <p:nvPr/>
          </p:nvSpPr>
          <p:spPr>
            <a:xfrm>
              <a:off x="4327375" y="2740150"/>
              <a:ext cx="13900" cy="10100"/>
            </a:xfrm>
            <a:custGeom>
              <a:avLst/>
              <a:gdLst/>
              <a:ahLst/>
              <a:cxnLst/>
              <a:rect l="l" t="t" r="r" b="b"/>
              <a:pathLst>
                <a:path w="556" h="404" extrusionOk="0">
                  <a:moveTo>
                    <a:pt x="306" y="1"/>
                  </a:moveTo>
                  <a:cubicBezTo>
                    <a:pt x="297" y="1"/>
                    <a:pt x="288" y="1"/>
                    <a:pt x="279" y="2"/>
                  </a:cubicBezTo>
                  <a:cubicBezTo>
                    <a:pt x="1" y="2"/>
                    <a:pt x="1" y="404"/>
                    <a:pt x="279" y="404"/>
                  </a:cubicBezTo>
                  <a:cubicBezTo>
                    <a:pt x="547" y="404"/>
                    <a:pt x="556" y="1"/>
                    <a:pt x="306" y="1"/>
                  </a:cubicBezTo>
                  <a:close/>
                </a:path>
              </a:pathLst>
            </a:custGeom>
            <a:grpFill/>
            <a:ln>
              <a:noFill/>
            </a:ln>
          </p:spPr>
          <p:txBody>
            <a:bodyPr spcFirstLastPara="1" wrap="square" lIns="121900" tIns="121900" rIns="121900" bIns="121900" anchor="ctr" anchorCtr="0">
              <a:noAutofit/>
            </a:bodyPr>
            <a:lstStyle/>
            <a:p>
              <a:endParaRPr sz="2400"/>
            </a:p>
          </p:txBody>
        </p:sp>
        <p:sp>
          <p:nvSpPr>
            <p:cNvPr id="15244" name="Google Shape;15244;p141"/>
            <p:cNvSpPr/>
            <p:nvPr/>
          </p:nvSpPr>
          <p:spPr>
            <a:xfrm>
              <a:off x="4252550" y="2763300"/>
              <a:ext cx="13900" cy="10100"/>
            </a:xfrm>
            <a:custGeom>
              <a:avLst/>
              <a:gdLst/>
              <a:ahLst/>
              <a:cxnLst/>
              <a:rect l="l" t="t" r="r" b="b"/>
              <a:pathLst>
                <a:path w="556" h="404" extrusionOk="0">
                  <a:moveTo>
                    <a:pt x="306" y="1"/>
                  </a:moveTo>
                  <a:cubicBezTo>
                    <a:pt x="297" y="1"/>
                    <a:pt x="288" y="1"/>
                    <a:pt x="278" y="2"/>
                  </a:cubicBezTo>
                  <a:cubicBezTo>
                    <a:pt x="0" y="2"/>
                    <a:pt x="0" y="403"/>
                    <a:pt x="278" y="403"/>
                  </a:cubicBezTo>
                  <a:cubicBezTo>
                    <a:pt x="546" y="403"/>
                    <a:pt x="555" y="1"/>
                    <a:pt x="306" y="1"/>
                  </a:cubicBezTo>
                  <a:close/>
                </a:path>
              </a:pathLst>
            </a:custGeom>
            <a:grpFill/>
            <a:ln>
              <a:noFill/>
            </a:ln>
          </p:spPr>
          <p:txBody>
            <a:bodyPr spcFirstLastPara="1" wrap="square" lIns="121900" tIns="121900" rIns="121900" bIns="121900" anchor="ctr" anchorCtr="0">
              <a:noAutofit/>
            </a:bodyPr>
            <a:lstStyle/>
            <a:p>
              <a:endParaRPr sz="2400"/>
            </a:p>
          </p:txBody>
        </p:sp>
        <p:sp>
          <p:nvSpPr>
            <p:cNvPr id="15245" name="Google Shape;15245;p141"/>
            <p:cNvSpPr/>
            <p:nvPr/>
          </p:nvSpPr>
          <p:spPr>
            <a:xfrm>
              <a:off x="4277225" y="2763300"/>
              <a:ext cx="14675" cy="10100"/>
            </a:xfrm>
            <a:custGeom>
              <a:avLst/>
              <a:gdLst/>
              <a:ahLst/>
              <a:cxnLst/>
              <a:rect l="l" t="t" r="r" b="b"/>
              <a:pathLst>
                <a:path w="587" h="404" extrusionOk="0">
                  <a:moveTo>
                    <a:pt x="309" y="1"/>
                  </a:moveTo>
                  <a:cubicBezTo>
                    <a:pt x="299" y="1"/>
                    <a:pt x="289" y="1"/>
                    <a:pt x="279" y="2"/>
                  </a:cubicBezTo>
                  <a:cubicBezTo>
                    <a:pt x="1" y="2"/>
                    <a:pt x="1" y="403"/>
                    <a:pt x="279" y="403"/>
                  </a:cubicBezTo>
                  <a:cubicBezTo>
                    <a:pt x="576" y="403"/>
                    <a:pt x="587" y="1"/>
                    <a:pt x="309" y="1"/>
                  </a:cubicBezTo>
                  <a:close/>
                </a:path>
              </a:pathLst>
            </a:custGeom>
            <a:grpFill/>
            <a:ln>
              <a:noFill/>
            </a:ln>
          </p:spPr>
          <p:txBody>
            <a:bodyPr spcFirstLastPara="1" wrap="square" lIns="121900" tIns="121900" rIns="121900" bIns="121900" anchor="ctr" anchorCtr="0">
              <a:noAutofit/>
            </a:bodyPr>
            <a:lstStyle/>
            <a:p>
              <a:endParaRPr sz="2400"/>
            </a:p>
          </p:txBody>
        </p:sp>
        <p:sp>
          <p:nvSpPr>
            <p:cNvPr id="15246" name="Google Shape;15246;p141"/>
            <p:cNvSpPr/>
            <p:nvPr/>
          </p:nvSpPr>
          <p:spPr>
            <a:xfrm>
              <a:off x="4301925" y="2761800"/>
              <a:ext cx="14675" cy="10825"/>
            </a:xfrm>
            <a:custGeom>
              <a:avLst/>
              <a:gdLst/>
              <a:ahLst/>
              <a:cxnLst/>
              <a:rect l="l" t="t" r="r" b="b"/>
              <a:pathLst>
                <a:path w="587" h="433" extrusionOk="0">
                  <a:moveTo>
                    <a:pt x="309" y="0"/>
                  </a:moveTo>
                  <a:cubicBezTo>
                    <a:pt x="0" y="0"/>
                    <a:pt x="0" y="433"/>
                    <a:pt x="309" y="433"/>
                  </a:cubicBezTo>
                  <a:cubicBezTo>
                    <a:pt x="587" y="433"/>
                    <a:pt x="587" y="0"/>
                    <a:pt x="309" y="0"/>
                  </a:cubicBezTo>
                  <a:close/>
                </a:path>
              </a:pathLst>
            </a:custGeom>
            <a:grpFill/>
            <a:ln>
              <a:noFill/>
            </a:ln>
          </p:spPr>
          <p:txBody>
            <a:bodyPr spcFirstLastPara="1" wrap="square" lIns="121900" tIns="121900" rIns="121900" bIns="121900" anchor="ctr" anchorCtr="0">
              <a:noAutofit/>
            </a:bodyPr>
            <a:lstStyle/>
            <a:p>
              <a:endParaRPr sz="2400"/>
            </a:p>
          </p:txBody>
        </p:sp>
        <p:sp>
          <p:nvSpPr>
            <p:cNvPr id="15247" name="Google Shape;15247;p141"/>
            <p:cNvSpPr/>
            <p:nvPr/>
          </p:nvSpPr>
          <p:spPr>
            <a:xfrm>
              <a:off x="4252550" y="27865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48" name="Google Shape;15248;p141"/>
            <p:cNvSpPr/>
            <p:nvPr/>
          </p:nvSpPr>
          <p:spPr>
            <a:xfrm>
              <a:off x="4277225" y="2786500"/>
              <a:ext cx="14700" cy="10825"/>
            </a:xfrm>
            <a:custGeom>
              <a:avLst/>
              <a:gdLst/>
              <a:ahLst/>
              <a:cxnLst/>
              <a:rect l="l" t="t" r="r" b="b"/>
              <a:pathLst>
                <a:path w="588" h="433" extrusionOk="0">
                  <a:moveTo>
                    <a:pt x="279" y="0"/>
                  </a:moveTo>
                  <a:cubicBezTo>
                    <a:pt x="1" y="0"/>
                    <a:pt x="1" y="432"/>
                    <a:pt x="279" y="432"/>
                  </a:cubicBezTo>
                  <a:cubicBezTo>
                    <a:pt x="587" y="432"/>
                    <a:pt x="587" y="0"/>
                    <a:pt x="279" y="0"/>
                  </a:cubicBezTo>
                  <a:close/>
                </a:path>
              </a:pathLst>
            </a:custGeom>
            <a:grpFill/>
            <a:ln>
              <a:noFill/>
            </a:ln>
          </p:spPr>
          <p:txBody>
            <a:bodyPr spcFirstLastPara="1" wrap="square" lIns="121900" tIns="121900" rIns="121900" bIns="121900" anchor="ctr" anchorCtr="0">
              <a:noAutofit/>
            </a:bodyPr>
            <a:lstStyle/>
            <a:p>
              <a:endParaRPr sz="2400"/>
            </a:p>
          </p:txBody>
        </p:sp>
        <p:sp>
          <p:nvSpPr>
            <p:cNvPr id="15249" name="Google Shape;15249;p141"/>
            <p:cNvSpPr/>
            <p:nvPr/>
          </p:nvSpPr>
          <p:spPr>
            <a:xfrm>
              <a:off x="4301925" y="27865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250" name="Google Shape;15250;p141"/>
          <p:cNvSpPr/>
          <p:nvPr/>
        </p:nvSpPr>
        <p:spPr>
          <a:xfrm>
            <a:off x="6351109" y="2358491"/>
            <a:ext cx="485567" cy="474300"/>
          </a:xfrm>
          <a:custGeom>
            <a:avLst/>
            <a:gdLst/>
            <a:ahLst/>
            <a:cxnLst/>
            <a:rect l="l" t="t" r="r" b="b"/>
            <a:pathLst>
              <a:path w="14567" h="14229" extrusionOk="0">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5251" name="Google Shape;15251;p141"/>
          <p:cNvGrpSpPr/>
          <p:nvPr/>
        </p:nvGrpSpPr>
        <p:grpSpPr>
          <a:xfrm>
            <a:off x="1432718" y="4621772"/>
            <a:ext cx="482533" cy="366233"/>
            <a:chOff x="5505525" y="1948600"/>
            <a:chExt cx="361900" cy="274675"/>
          </a:xfrm>
          <a:solidFill>
            <a:srgbClr val="C3151C"/>
          </a:solidFill>
        </p:grpSpPr>
        <p:sp>
          <p:nvSpPr>
            <p:cNvPr id="15252" name="Google Shape;15252;p141"/>
            <p:cNvSpPr/>
            <p:nvPr/>
          </p:nvSpPr>
          <p:spPr>
            <a:xfrm>
              <a:off x="5505525" y="1948600"/>
              <a:ext cx="361900" cy="274675"/>
            </a:xfrm>
            <a:custGeom>
              <a:avLst/>
              <a:gdLst/>
              <a:ahLst/>
              <a:cxnLst/>
              <a:rect l="l" t="t" r="r" b="b"/>
              <a:pathLst>
                <a:path w="14476" h="10987" extrusionOk="0">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53" name="Google Shape;15253;p141"/>
            <p:cNvSpPr/>
            <p:nvPr/>
          </p:nvSpPr>
          <p:spPr>
            <a:xfrm>
              <a:off x="5632850" y="2094425"/>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grpFill/>
            <a:ln>
              <a:noFill/>
            </a:ln>
          </p:spPr>
          <p:txBody>
            <a:bodyPr spcFirstLastPara="1" wrap="square" lIns="121900" tIns="121900" rIns="121900" bIns="121900" anchor="ctr" anchorCtr="0">
              <a:noAutofit/>
            </a:bodyPr>
            <a:lstStyle/>
            <a:p>
              <a:endParaRPr sz="2400"/>
            </a:p>
          </p:txBody>
        </p:sp>
        <p:sp>
          <p:nvSpPr>
            <p:cNvPr id="15254" name="Google Shape;15254;p141"/>
            <p:cNvSpPr/>
            <p:nvPr/>
          </p:nvSpPr>
          <p:spPr>
            <a:xfrm>
              <a:off x="5632850" y="2146075"/>
              <a:ext cx="114200" cy="10075"/>
            </a:xfrm>
            <a:custGeom>
              <a:avLst/>
              <a:gdLst/>
              <a:ahLst/>
              <a:cxnLst/>
              <a:rect l="l" t="t" r="r" b="b"/>
              <a:pathLst>
                <a:path w="4568" h="403" extrusionOk="0">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55" name="Google Shape;15255;p141"/>
            <p:cNvSpPr/>
            <p:nvPr/>
          </p:nvSpPr>
          <p:spPr>
            <a:xfrm>
              <a:off x="5632850" y="2170800"/>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grpFill/>
            <a:ln>
              <a:noFill/>
            </a:ln>
          </p:spPr>
          <p:txBody>
            <a:bodyPr spcFirstLastPara="1" wrap="square" lIns="121900" tIns="121900" rIns="121900" bIns="121900" anchor="ctr" anchorCtr="0">
              <a:noAutofit/>
            </a:bodyPr>
            <a:lstStyle/>
            <a:p>
              <a:endParaRPr sz="2400"/>
            </a:p>
          </p:txBody>
        </p:sp>
        <p:sp>
          <p:nvSpPr>
            <p:cNvPr id="15256" name="Google Shape;15256;p141"/>
            <p:cNvSpPr/>
            <p:nvPr/>
          </p:nvSpPr>
          <p:spPr>
            <a:xfrm>
              <a:off x="5632850" y="2119875"/>
              <a:ext cx="114200" cy="10825"/>
            </a:xfrm>
            <a:custGeom>
              <a:avLst/>
              <a:gdLst/>
              <a:ahLst/>
              <a:cxnLst/>
              <a:rect l="l" t="t" r="r" b="b"/>
              <a:pathLst>
                <a:path w="4568" h="433" extrusionOk="0">
                  <a:moveTo>
                    <a:pt x="309" y="0"/>
                  </a:moveTo>
                  <a:cubicBezTo>
                    <a:pt x="0" y="0"/>
                    <a:pt x="0" y="433"/>
                    <a:pt x="309" y="433"/>
                  </a:cubicBezTo>
                  <a:lnTo>
                    <a:pt x="4290" y="433"/>
                  </a:lnTo>
                  <a:cubicBezTo>
                    <a:pt x="4568" y="433"/>
                    <a:pt x="4568" y="0"/>
                    <a:pt x="4290" y="0"/>
                  </a:cubicBezTo>
                  <a:close/>
                </a:path>
              </a:pathLst>
            </a:custGeom>
            <a:grpFill/>
            <a:ln>
              <a:noFill/>
            </a:ln>
          </p:spPr>
          <p:txBody>
            <a:bodyPr spcFirstLastPara="1" wrap="square" lIns="121900" tIns="121900" rIns="121900" bIns="121900" anchor="ctr" anchorCtr="0">
              <a:noAutofit/>
            </a:bodyPr>
            <a:lstStyle/>
            <a:p>
              <a:endParaRPr sz="2400"/>
            </a:p>
          </p:txBody>
        </p:sp>
        <p:sp>
          <p:nvSpPr>
            <p:cNvPr id="15257" name="Google Shape;15257;p141"/>
            <p:cNvSpPr/>
            <p:nvPr/>
          </p:nvSpPr>
          <p:spPr>
            <a:xfrm>
              <a:off x="5543350" y="2093650"/>
              <a:ext cx="75625" cy="87975"/>
            </a:xfrm>
            <a:custGeom>
              <a:avLst/>
              <a:gdLst/>
              <a:ahLst/>
              <a:cxnLst/>
              <a:rect l="l" t="t" r="r" b="b"/>
              <a:pathLst>
                <a:path w="3025" h="3519" extrusionOk="0">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grpFill/>
            <a:ln>
              <a:noFill/>
            </a:ln>
          </p:spPr>
          <p:txBody>
            <a:bodyPr spcFirstLastPara="1" wrap="square" lIns="121900" tIns="121900" rIns="121900" bIns="121900" anchor="ctr" anchorCtr="0">
              <a:noAutofit/>
            </a:bodyPr>
            <a:lstStyle/>
            <a:p>
              <a:endParaRPr sz="2400"/>
            </a:p>
          </p:txBody>
        </p:sp>
        <p:sp>
          <p:nvSpPr>
            <p:cNvPr id="15258" name="Google Shape;15258;p141"/>
            <p:cNvSpPr/>
            <p:nvPr/>
          </p:nvSpPr>
          <p:spPr>
            <a:xfrm>
              <a:off x="5543350" y="1989475"/>
              <a:ext cx="206025" cy="79500"/>
            </a:xfrm>
            <a:custGeom>
              <a:avLst/>
              <a:gdLst/>
              <a:ahLst/>
              <a:cxnLst/>
              <a:rect l="l" t="t" r="r" b="b"/>
              <a:pathLst>
                <a:path w="8241" h="3180" extrusionOk="0">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259" name="Google Shape;15259;p141"/>
          <p:cNvSpPr/>
          <p:nvPr/>
        </p:nvSpPr>
        <p:spPr>
          <a:xfrm>
            <a:off x="2359959" y="4563122"/>
            <a:ext cx="481467" cy="483533"/>
          </a:xfrm>
          <a:custGeom>
            <a:avLst/>
            <a:gdLst/>
            <a:ahLst/>
            <a:cxnLst/>
            <a:rect l="l" t="t" r="r" b="b"/>
            <a:pathLst>
              <a:path w="14444" h="14506" extrusionOk="0">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5260" name="Google Shape;15260;p141"/>
          <p:cNvGrpSpPr/>
          <p:nvPr/>
        </p:nvGrpSpPr>
        <p:grpSpPr>
          <a:xfrm>
            <a:off x="8346109" y="3102148"/>
            <a:ext cx="506167" cy="483533"/>
            <a:chOff x="2488025" y="3563250"/>
            <a:chExt cx="379625" cy="362650"/>
          </a:xfrm>
          <a:solidFill>
            <a:srgbClr val="C3151C"/>
          </a:solidFill>
        </p:grpSpPr>
        <p:sp>
          <p:nvSpPr>
            <p:cNvPr id="15261" name="Google Shape;15261;p141"/>
            <p:cNvSpPr/>
            <p:nvPr/>
          </p:nvSpPr>
          <p:spPr>
            <a:xfrm>
              <a:off x="2767325" y="3563625"/>
              <a:ext cx="32425" cy="28950"/>
            </a:xfrm>
            <a:custGeom>
              <a:avLst/>
              <a:gdLst/>
              <a:ahLst/>
              <a:cxnLst/>
              <a:rect l="l" t="t" r="r" b="b"/>
              <a:pathLst>
                <a:path w="1297" h="1158" extrusionOk="0">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grpFill/>
            <a:ln>
              <a:noFill/>
            </a:ln>
          </p:spPr>
          <p:txBody>
            <a:bodyPr spcFirstLastPara="1" wrap="square" lIns="121900" tIns="121900" rIns="121900" bIns="121900" anchor="ctr" anchorCtr="0">
              <a:noAutofit/>
            </a:bodyPr>
            <a:lstStyle/>
            <a:p>
              <a:endParaRPr sz="2400"/>
            </a:p>
          </p:txBody>
        </p:sp>
        <p:sp>
          <p:nvSpPr>
            <p:cNvPr id="15262" name="Google Shape;15262;p141"/>
            <p:cNvSpPr/>
            <p:nvPr/>
          </p:nvSpPr>
          <p:spPr>
            <a:xfrm>
              <a:off x="2758050" y="3712525"/>
              <a:ext cx="33200" cy="28975"/>
            </a:xfrm>
            <a:custGeom>
              <a:avLst/>
              <a:gdLst/>
              <a:ahLst/>
              <a:cxnLst/>
              <a:rect l="l" t="t" r="r" b="b"/>
              <a:pathLst>
                <a:path w="1328" h="1159" extrusionOk="0">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grpFill/>
            <a:ln>
              <a:noFill/>
            </a:ln>
          </p:spPr>
          <p:txBody>
            <a:bodyPr spcFirstLastPara="1" wrap="square" lIns="121900" tIns="121900" rIns="121900" bIns="121900" anchor="ctr" anchorCtr="0">
              <a:noAutofit/>
            </a:bodyPr>
            <a:lstStyle/>
            <a:p>
              <a:endParaRPr sz="2400"/>
            </a:p>
          </p:txBody>
        </p:sp>
        <p:sp>
          <p:nvSpPr>
            <p:cNvPr id="15263" name="Google Shape;15263;p141"/>
            <p:cNvSpPr/>
            <p:nvPr/>
          </p:nvSpPr>
          <p:spPr>
            <a:xfrm>
              <a:off x="2561300" y="3686100"/>
              <a:ext cx="32450" cy="28575"/>
            </a:xfrm>
            <a:custGeom>
              <a:avLst/>
              <a:gdLst/>
              <a:ahLst/>
              <a:cxnLst/>
              <a:rect l="l" t="t" r="r" b="b"/>
              <a:pathLst>
                <a:path w="1298" h="1143" extrusionOk="0">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grpFill/>
            <a:ln>
              <a:noFill/>
            </a:ln>
          </p:spPr>
          <p:txBody>
            <a:bodyPr spcFirstLastPara="1" wrap="square" lIns="121900" tIns="121900" rIns="121900" bIns="121900" anchor="ctr" anchorCtr="0">
              <a:noAutofit/>
            </a:bodyPr>
            <a:lstStyle/>
            <a:p>
              <a:endParaRPr sz="2400"/>
            </a:p>
          </p:txBody>
        </p:sp>
        <p:sp>
          <p:nvSpPr>
            <p:cNvPr id="15264" name="Google Shape;15264;p141"/>
            <p:cNvSpPr/>
            <p:nvPr/>
          </p:nvSpPr>
          <p:spPr>
            <a:xfrm>
              <a:off x="2497275" y="3821325"/>
              <a:ext cx="33200" cy="29525"/>
            </a:xfrm>
            <a:custGeom>
              <a:avLst/>
              <a:gdLst/>
              <a:ahLst/>
              <a:cxnLst/>
              <a:rect l="l" t="t" r="r" b="b"/>
              <a:pathLst>
                <a:path w="1328" h="1181" extrusionOk="0">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5265" name="Google Shape;15265;p141"/>
            <p:cNvSpPr/>
            <p:nvPr/>
          </p:nvSpPr>
          <p:spPr>
            <a:xfrm>
              <a:off x="2831350" y="3821325"/>
              <a:ext cx="29350" cy="29725"/>
            </a:xfrm>
            <a:custGeom>
              <a:avLst/>
              <a:gdLst/>
              <a:ahLst/>
              <a:cxnLst/>
              <a:rect l="l" t="t" r="r" b="b"/>
              <a:pathLst>
                <a:path w="1174" h="1189" extrusionOk="0">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grpFill/>
            <a:ln>
              <a:noFill/>
            </a:ln>
          </p:spPr>
          <p:txBody>
            <a:bodyPr spcFirstLastPara="1" wrap="square" lIns="121900" tIns="121900" rIns="121900" bIns="121900" anchor="ctr" anchorCtr="0">
              <a:noAutofit/>
            </a:bodyPr>
            <a:lstStyle/>
            <a:p>
              <a:endParaRPr sz="2400"/>
            </a:p>
          </p:txBody>
        </p:sp>
        <p:sp>
          <p:nvSpPr>
            <p:cNvPr id="15266" name="Google Shape;15266;p141"/>
            <p:cNvSpPr/>
            <p:nvPr/>
          </p:nvSpPr>
          <p:spPr>
            <a:xfrm>
              <a:off x="2794325" y="3895975"/>
              <a:ext cx="32425" cy="29350"/>
            </a:xfrm>
            <a:custGeom>
              <a:avLst/>
              <a:gdLst/>
              <a:ahLst/>
              <a:cxnLst/>
              <a:rect l="l" t="t" r="r" b="b"/>
              <a:pathLst>
                <a:path w="1297" h="1174" extrusionOk="0">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67" name="Google Shape;15267;p141"/>
            <p:cNvSpPr/>
            <p:nvPr/>
          </p:nvSpPr>
          <p:spPr>
            <a:xfrm>
              <a:off x="2532775" y="3895575"/>
              <a:ext cx="33175" cy="30325"/>
            </a:xfrm>
            <a:custGeom>
              <a:avLst/>
              <a:gdLst/>
              <a:ahLst/>
              <a:cxnLst/>
              <a:rect l="l" t="t" r="r" b="b"/>
              <a:pathLst>
                <a:path w="1327" h="1213" extrusionOk="0">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5268" name="Google Shape;15268;p141"/>
            <p:cNvSpPr/>
            <p:nvPr/>
          </p:nvSpPr>
          <p:spPr>
            <a:xfrm>
              <a:off x="2488025" y="3563250"/>
              <a:ext cx="379625" cy="362075"/>
            </a:xfrm>
            <a:custGeom>
              <a:avLst/>
              <a:gdLst/>
              <a:ahLst/>
              <a:cxnLst/>
              <a:rect l="l" t="t" r="r" b="b"/>
              <a:pathLst>
                <a:path w="15185" h="14483" extrusionOk="0">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269" name="Google Shape;15269;p141"/>
          <p:cNvGrpSpPr/>
          <p:nvPr/>
        </p:nvGrpSpPr>
        <p:grpSpPr>
          <a:xfrm>
            <a:off x="8357426" y="3843407"/>
            <a:ext cx="483533" cy="483333"/>
            <a:chOff x="6250075" y="2464125"/>
            <a:chExt cx="362650" cy="362500"/>
          </a:xfrm>
          <a:solidFill>
            <a:srgbClr val="C3151C"/>
          </a:solidFill>
        </p:grpSpPr>
        <p:sp>
          <p:nvSpPr>
            <p:cNvPr id="15270" name="Google Shape;15270;p141"/>
            <p:cNvSpPr/>
            <p:nvPr/>
          </p:nvSpPr>
          <p:spPr>
            <a:xfrm>
              <a:off x="6250075" y="2464125"/>
              <a:ext cx="362650" cy="362500"/>
            </a:xfrm>
            <a:custGeom>
              <a:avLst/>
              <a:gdLst/>
              <a:ahLst/>
              <a:cxnLst/>
              <a:rect l="l" t="t" r="r" b="b"/>
              <a:pathLst>
                <a:path w="14506" h="14500" extrusionOk="0">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grpFill/>
            <a:ln>
              <a:noFill/>
            </a:ln>
          </p:spPr>
          <p:txBody>
            <a:bodyPr spcFirstLastPara="1" wrap="square" lIns="121900" tIns="121900" rIns="121900" bIns="121900" anchor="ctr" anchorCtr="0">
              <a:noAutofit/>
            </a:bodyPr>
            <a:lstStyle/>
            <a:p>
              <a:endParaRPr sz="2400"/>
            </a:p>
          </p:txBody>
        </p:sp>
        <p:sp>
          <p:nvSpPr>
            <p:cNvPr id="15271" name="Google Shape;15271;p141"/>
            <p:cNvSpPr/>
            <p:nvPr/>
          </p:nvSpPr>
          <p:spPr>
            <a:xfrm>
              <a:off x="6275525" y="2637900"/>
              <a:ext cx="44775" cy="39050"/>
            </a:xfrm>
            <a:custGeom>
              <a:avLst/>
              <a:gdLst/>
              <a:ahLst/>
              <a:cxnLst/>
              <a:rect l="l" t="t" r="r" b="b"/>
              <a:pathLst>
                <a:path w="1791" h="1562" extrusionOk="0">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72" name="Google Shape;15272;p141"/>
            <p:cNvSpPr/>
            <p:nvPr/>
          </p:nvSpPr>
          <p:spPr>
            <a:xfrm>
              <a:off x="6536325" y="2542875"/>
              <a:ext cx="32425" cy="28950"/>
            </a:xfrm>
            <a:custGeom>
              <a:avLst/>
              <a:gdLst/>
              <a:ahLst/>
              <a:cxnLst/>
              <a:rect l="l" t="t" r="r" b="b"/>
              <a:pathLst>
                <a:path w="1297" h="1158" extrusionOk="0">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grpFill/>
            <a:ln>
              <a:noFill/>
            </a:ln>
          </p:spPr>
          <p:txBody>
            <a:bodyPr spcFirstLastPara="1" wrap="square" lIns="121900" tIns="121900" rIns="121900" bIns="121900" anchor="ctr" anchorCtr="0">
              <a:noAutofit/>
            </a:bodyPr>
            <a:lstStyle/>
            <a:p>
              <a:endParaRPr sz="2400"/>
            </a:p>
          </p:txBody>
        </p:sp>
        <p:sp>
          <p:nvSpPr>
            <p:cNvPr id="15273" name="Google Shape;15273;p141"/>
            <p:cNvSpPr/>
            <p:nvPr/>
          </p:nvSpPr>
          <p:spPr>
            <a:xfrm>
              <a:off x="6512400" y="2464175"/>
              <a:ext cx="32425" cy="28950"/>
            </a:xfrm>
            <a:custGeom>
              <a:avLst/>
              <a:gdLst/>
              <a:ahLst/>
              <a:cxnLst/>
              <a:rect l="l" t="t" r="r" b="b"/>
              <a:pathLst>
                <a:path w="1297" h="1158" extrusionOk="0">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grpFill/>
            <a:ln>
              <a:noFill/>
            </a:ln>
          </p:spPr>
          <p:txBody>
            <a:bodyPr spcFirstLastPara="1" wrap="square" lIns="121900" tIns="121900" rIns="121900" bIns="121900" anchor="ctr" anchorCtr="0">
              <a:noAutofit/>
            </a:bodyPr>
            <a:lstStyle/>
            <a:p>
              <a:endParaRPr sz="2400"/>
            </a:p>
          </p:txBody>
        </p:sp>
        <p:sp>
          <p:nvSpPr>
            <p:cNvPr id="15274" name="Google Shape;15274;p141"/>
            <p:cNvSpPr/>
            <p:nvPr/>
          </p:nvSpPr>
          <p:spPr>
            <a:xfrm>
              <a:off x="6368900" y="2505850"/>
              <a:ext cx="32425" cy="29150"/>
            </a:xfrm>
            <a:custGeom>
              <a:avLst/>
              <a:gdLst/>
              <a:ahLst/>
              <a:cxnLst/>
              <a:rect l="l" t="t" r="r" b="b"/>
              <a:pathLst>
                <a:path w="1297" h="1166" extrusionOk="0">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275" name="Google Shape;15275;p141"/>
          <p:cNvGrpSpPr/>
          <p:nvPr/>
        </p:nvGrpSpPr>
        <p:grpSpPr>
          <a:xfrm>
            <a:off x="7312508" y="3103166"/>
            <a:ext cx="482533" cy="481500"/>
            <a:chOff x="1740375" y="3563425"/>
            <a:chExt cx="361900" cy="361125"/>
          </a:xfrm>
          <a:solidFill>
            <a:srgbClr val="C3151C"/>
          </a:solidFill>
        </p:grpSpPr>
        <p:sp>
          <p:nvSpPr>
            <p:cNvPr id="15276" name="Google Shape;15276;p141"/>
            <p:cNvSpPr/>
            <p:nvPr/>
          </p:nvSpPr>
          <p:spPr>
            <a:xfrm>
              <a:off x="1758900" y="3629800"/>
              <a:ext cx="133500" cy="115050"/>
            </a:xfrm>
            <a:custGeom>
              <a:avLst/>
              <a:gdLst/>
              <a:ahLst/>
              <a:cxnLst/>
              <a:rect l="l" t="t" r="r" b="b"/>
              <a:pathLst>
                <a:path w="5340" h="4602" extrusionOk="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grpFill/>
            <a:ln>
              <a:noFill/>
            </a:ln>
          </p:spPr>
          <p:txBody>
            <a:bodyPr spcFirstLastPara="1" wrap="square" lIns="121900" tIns="121900" rIns="121900" bIns="121900" anchor="ctr" anchorCtr="0">
              <a:noAutofit/>
            </a:bodyPr>
            <a:lstStyle/>
            <a:p>
              <a:endParaRPr sz="2400"/>
            </a:p>
          </p:txBody>
        </p:sp>
        <p:sp>
          <p:nvSpPr>
            <p:cNvPr id="15277" name="Google Shape;15277;p141"/>
            <p:cNvSpPr/>
            <p:nvPr/>
          </p:nvSpPr>
          <p:spPr>
            <a:xfrm>
              <a:off x="1740375" y="3563425"/>
              <a:ext cx="361900" cy="361125"/>
            </a:xfrm>
            <a:custGeom>
              <a:avLst/>
              <a:gdLst/>
              <a:ahLst/>
              <a:cxnLst/>
              <a:rect l="l" t="t" r="r" b="b"/>
              <a:pathLst>
                <a:path w="14476" h="14445" extrusionOk="0">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grpFill/>
            <a:ln>
              <a:noFill/>
            </a:ln>
          </p:spPr>
          <p:txBody>
            <a:bodyPr spcFirstLastPara="1" wrap="square" lIns="121900" tIns="121900" rIns="121900" bIns="121900" anchor="ctr" anchorCtr="0">
              <a:noAutofit/>
            </a:bodyPr>
            <a:lstStyle/>
            <a:p>
              <a:endParaRPr sz="2400"/>
            </a:p>
          </p:txBody>
        </p:sp>
        <p:sp>
          <p:nvSpPr>
            <p:cNvPr id="15278" name="Google Shape;15278;p141"/>
            <p:cNvSpPr/>
            <p:nvPr/>
          </p:nvSpPr>
          <p:spPr>
            <a:xfrm>
              <a:off x="1775875" y="3759400"/>
              <a:ext cx="116525" cy="10050"/>
            </a:xfrm>
            <a:custGeom>
              <a:avLst/>
              <a:gdLst/>
              <a:ahLst/>
              <a:cxnLst/>
              <a:rect l="l" t="t" r="r" b="b"/>
              <a:pathLst>
                <a:path w="4661" h="402" extrusionOk="0">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grpFill/>
            <a:ln>
              <a:noFill/>
            </a:ln>
          </p:spPr>
          <p:txBody>
            <a:bodyPr spcFirstLastPara="1" wrap="square" lIns="121900" tIns="121900" rIns="121900" bIns="121900" anchor="ctr" anchorCtr="0">
              <a:noAutofit/>
            </a:bodyPr>
            <a:lstStyle/>
            <a:p>
              <a:endParaRPr sz="2400"/>
            </a:p>
          </p:txBody>
        </p:sp>
        <p:sp>
          <p:nvSpPr>
            <p:cNvPr id="15279" name="Google Shape;15279;p141"/>
            <p:cNvSpPr/>
            <p:nvPr/>
          </p:nvSpPr>
          <p:spPr>
            <a:xfrm>
              <a:off x="1775875" y="3784100"/>
              <a:ext cx="85675" cy="10825"/>
            </a:xfrm>
            <a:custGeom>
              <a:avLst/>
              <a:gdLst/>
              <a:ahLst/>
              <a:cxnLst/>
              <a:rect l="l" t="t" r="r" b="b"/>
              <a:pathLst>
                <a:path w="3427" h="433" extrusionOk="0">
                  <a:moveTo>
                    <a:pt x="309" y="0"/>
                  </a:moveTo>
                  <a:cubicBezTo>
                    <a:pt x="1" y="0"/>
                    <a:pt x="1" y="432"/>
                    <a:pt x="309" y="432"/>
                  </a:cubicBezTo>
                  <a:lnTo>
                    <a:pt x="3118" y="432"/>
                  </a:lnTo>
                  <a:cubicBezTo>
                    <a:pt x="3426" y="432"/>
                    <a:pt x="3426" y="0"/>
                    <a:pt x="311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80" name="Google Shape;15280;p141"/>
            <p:cNvSpPr/>
            <p:nvPr/>
          </p:nvSpPr>
          <p:spPr>
            <a:xfrm>
              <a:off x="1927100" y="3695375"/>
              <a:ext cx="38600" cy="99550"/>
            </a:xfrm>
            <a:custGeom>
              <a:avLst/>
              <a:gdLst/>
              <a:ahLst/>
              <a:cxnLst/>
              <a:rect l="l" t="t" r="r" b="b"/>
              <a:pathLst>
                <a:path w="1544" h="3982" extrusionOk="0">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81" name="Google Shape;15281;p141"/>
            <p:cNvSpPr/>
            <p:nvPr/>
          </p:nvSpPr>
          <p:spPr>
            <a:xfrm>
              <a:off x="2035900" y="3673000"/>
              <a:ext cx="38600" cy="121925"/>
            </a:xfrm>
            <a:custGeom>
              <a:avLst/>
              <a:gdLst/>
              <a:ahLst/>
              <a:cxnLst/>
              <a:rect l="l" t="t" r="r" b="b"/>
              <a:pathLst>
                <a:path w="1544" h="4877" extrusionOk="0">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grpFill/>
            <a:ln>
              <a:noFill/>
            </a:ln>
          </p:spPr>
          <p:txBody>
            <a:bodyPr spcFirstLastPara="1" wrap="square" lIns="121900" tIns="121900" rIns="121900" bIns="121900" anchor="ctr" anchorCtr="0">
              <a:noAutofit/>
            </a:bodyPr>
            <a:lstStyle/>
            <a:p>
              <a:endParaRPr sz="2400"/>
            </a:p>
          </p:txBody>
        </p:sp>
        <p:sp>
          <p:nvSpPr>
            <p:cNvPr id="15282" name="Google Shape;15282;p141"/>
            <p:cNvSpPr/>
            <p:nvPr/>
          </p:nvSpPr>
          <p:spPr>
            <a:xfrm>
              <a:off x="1981875" y="3720050"/>
              <a:ext cx="37825" cy="74875"/>
            </a:xfrm>
            <a:custGeom>
              <a:avLst/>
              <a:gdLst/>
              <a:ahLst/>
              <a:cxnLst/>
              <a:rect l="l" t="t" r="r" b="b"/>
              <a:pathLst>
                <a:path w="1513" h="2995" extrusionOk="0">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grpFill/>
            <a:ln>
              <a:noFill/>
            </a:ln>
          </p:spPr>
          <p:txBody>
            <a:bodyPr spcFirstLastPara="1" wrap="square" lIns="121900" tIns="121900" rIns="121900" bIns="121900" anchor="ctr" anchorCtr="0">
              <a:noAutofit/>
            </a:bodyPr>
            <a:lstStyle/>
            <a:p>
              <a:endParaRPr sz="2400"/>
            </a:p>
          </p:txBody>
        </p:sp>
        <p:sp>
          <p:nvSpPr>
            <p:cNvPr id="15283" name="Google Shape;15283;p141"/>
            <p:cNvSpPr/>
            <p:nvPr/>
          </p:nvSpPr>
          <p:spPr>
            <a:xfrm>
              <a:off x="1930075" y="3621700"/>
              <a:ext cx="145175" cy="85850"/>
            </a:xfrm>
            <a:custGeom>
              <a:avLst/>
              <a:gdLst/>
              <a:ahLst/>
              <a:cxnLst/>
              <a:rect l="l" t="t" r="r" b="b"/>
              <a:pathLst>
                <a:path w="5807" h="3434" extrusionOk="0">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284" name="Google Shape;15284;p141"/>
          <p:cNvGrpSpPr/>
          <p:nvPr/>
        </p:nvGrpSpPr>
        <p:grpSpPr>
          <a:xfrm>
            <a:off x="5283484" y="4563638"/>
            <a:ext cx="517467" cy="482500"/>
            <a:chOff x="980425" y="2463975"/>
            <a:chExt cx="388100" cy="361875"/>
          </a:xfrm>
          <a:solidFill>
            <a:srgbClr val="C3151C"/>
          </a:solidFill>
        </p:grpSpPr>
        <p:sp>
          <p:nvSpPr>
            <p:cNvPr id="15285" name="Google Shape;15285;p141"/>
            <p:cNvSpPr/>
            <p:nvPr/>
          </p:nvSpPr>
          <p:spPr>
            <a:xfrm>
              <a:off x="1016675" y="2754850"/>
              <a:ext cx="60975" cy="44000"/>
            </a:xfrm>
            <a:custGeom>
              <a:avLst/>
              <a:gdLst/>
              <a:ahLst/>
              <a:cxnLst/>
              <a:rect l="l" t="t" r="r" b="b"/>
              <a:pathLst>
                <a:path w="2439" h="1760" extrusionOk="0">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grpFill/>
            <a:ln>
              <a:noFill/>
            </a:ln>
          </p:spPr>
          <p:txBody>
            <a:bodyPr spcFirstLastPara="1" wrap="square" lIns="121900" tIns="121900" rIns="121900" bIns="121900" anchor="ctr" anchorCtr="0">
              <a:noAutofit/>
            </a:bodyPr>
            <a:lstStyle/>
            <a:p>
              <a:endParaRPr sz="2400"/>
            </a:p>
          </p:txBody>
        </p:sp>
        <p:sp>
          <p:nvSpPr>
            <p:cNvPr id="15286" name="Google Shape;15286;p141"/>
            <p:cNvSpPr/>
            <p:nvPr/>
          </p:nvSpPr>
          <p:spPr>
            <a:xfrm>
              <a:off x="980425" y="2463975"/>
              <a:ext cx="388100" cy="361875"/>
            </a:xfrm>
            <a:custGeom>
              <a:avLst/>
              <a:gdLst/>
              <a:ahLst/>
              <a:cxnLst/>
              <a:rect l="l" t="t" r="r" b="b"/>
              <a:pathLst>
                <a:path w="15524" h="14475" extrusionOk="0">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grpFill/>
            <a:ln>
              <a:noFill/>
            </a:ln>
          </p:spPr>
          <p:txBody>
            <a:bodyPr spcFirstLastPara="1" wrap="square" lIns="121900" tIns="121900" rIns="121900" bIns="121900" anchor="ctr" anchorCtr="0">
              <a:noAutofit/>
            </a:bodyPr>
            <a:lstStyle/>
            <a:p>
              <a:endParaRPr sz="2400"/>
            </a:p>
          </p:txBody>
        </p:sp>
        <p:sp>
          <p:nvSpPr>
            <p:cNvPr id="15287" name="Google Shape;15287;p141"/>
            <p:cNvSpPr/>
            <p:nvPr/>
          </p:nvSpPr>
          <p:spPr>
            <a:xfrm>
              <a:off x="1225775" y="2694200"/>
              <a:ext cx="66375" cy="72825"/>
            </a:xfrm>
            <a:custGeom>
              <a:avLst/>
              <a:gdLst/>
              <a:ahLst/>
              <a:cxnLst/>
              <a:rect l="l" t="t" r="r" b="b"/>
              <a:pathLst>
                <a:path w="2655" h="2913" extrusionOk="0">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grpFill/>
            <a:ln>
              <a:noFill/>
            </a:ln>
          </p:spPr>
          <p:txBody>
            <a:bodyPr spcFirstLastPara="1" wrap="square" lIns="121900" tIns="121900" rIns="121900" bIns="121900" anchor="ctr" anchorCtr="0">
              <a:noAutofit/>
            </a:bodyPr>
            <a:lstStyle/>
            <a:p>
              <a:endParaRPr sz="2400"/>
            </a:p>
          </p:txBody>
        </p:sp>
        <p:sp>
          <p:nvSpPr>
            <p:cNvPr id="15288" name="Google Shape;15288;p141"/>
            <p:cNvSpPr/>
            <p:nvPr/>
          </p:nvSpPr>
          <p:spPr>
            <a:xfrm>
              <a:off x="1247375" y="277877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289" name="Google Shape;15289;p141"/>
          <p:cNvGrpSpPr/>
          <p:nvPr/>
        </p:nvGrpSpPr>
        <p:grpSpPr>
          <a:xfrm>
            <a:off x="2358392" y="3879691"/>
            <a:ext cx="484600" cy="410767"/>
            <a:chOff x="4004075" y="3040325"/>
            <a:chExt cx="363450" cy="308075"/>
          </a:xfrm>
          <a:solidFill>
            <a:srgbClr val="C3151C"/>
          </a:solidFill>
        </p:grpSpPr>
        <p:sp>
          <p:nvSpPr>
            <p:cNvPr id="15290" name="Google Shape;15290;p141"/>
            <p:cNvSpPr/>
            <p:nvPr/>
          </p:nvSpPr>
          <p:spPr>
            <a:xfrm>
              <a:off x="4068500" y="3040325"/>
              <a:ext cx="235575" cy="60300"/>
            </a:xfrm>
            <a:custGeom>
              <a:avLst/>
              <a:gdLst/>
              <a:ahLst/>
              <a:cxnLst/>
              <a:rect l="l" t="t" r="r" b="b"/>
              <a:pathLst>
                <a:path w="9423" h="2412" extrusionOk="0">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grpFill/>
            <a:ln>
              <a:noFill/>
            </a:ln>
          </p:spPr>
          <p:txBody>
            <a:bodyPr spcFirstLastPara="1" wrap="square" lIns="121900" tIns="121900" rIns="121900" bIns="121900" anchor="ctr" anchorCtr="0">
              <a:noAutofit/>
            </a:bodyPr>
            <a:lstStyle/>
            <a:p>
              <a:endParaRPr sz="2400"/>
            </a:p>
          </p:txBody>
        </p:sp>
        <p:sp>
          <p:nvSpPr>
            <p:cNvPr id="15291" name="Google Shape;15291;p141"/>
            <p:cNvSpPr/>
            <p:nvPr/>
          </p:nvSpPr>
          <p:spPr>
            <a:xfrm>
              <a:off x="4068325" y="3288375"/>
              <a:ext cx="235175" cy="60025"/>
            </a:xfrm>
            <a:custGeom>
              <a:avLst/>
              <a:gdLst/>
              <a:ahLst/>
              <a:cxnLst/>
              <a:rect l="l" t="t" r="r" b="b"/>
              <a:pathLst>
                <a:path w="9407" h="2401" extrusionOk="0">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grpFill/>
            <a:ln>
              <a:noFill/>
            </a:ln>
          </p:spPr>
          <p:txBody>
            <a:bodyPr spcFirstLastPara="1" wrap="square" lIns="121900" tIns="121900" rIns="121900" bIns="121900" anchor="ctr" anchorCtr="0">
              <a:noAutofit/>
            </a:bodyPr>
            <a:lstStyle/>
            <a:p>
              <a:endParaRPr sz="2400"/>
            </a:p>
          </p:txBody>
        </p:sp>
        <p:sp>
          <p:nvSpPr>
            <p:cNvPr id="15292" name="Google Shape;15292;p141"/>
            <p:cNvSpPr/>
            <p:nvPr/>
          </p:nvSpPr>
          <p:spPr>
            <a:xfrm>
              <a:off x="41345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grpFill/>
            <a:ln>
              <a:noFill/>
            </a:ln>
          </p:spPr>
          <p:txBody>
            <a:bodyPr spcFirstLastPara="1" wrap="square" lIns="121900" tIns="121900" rIns="121900" bIns="121900" anchor="ctr" anchorCtr="0">
              <a:noAutofit/>
            </a:bodyPr>
            <a:lstStyle/>
            <a:p>
              <a:endParaRPr sz="2400"/>
            </a:p>
          </p:txBody>
        </p:sp>
        <p:sp>
          <p:nvSpPr>
            <p:cNvPr id="15293" name="Google Shape;15293;p141"/>
            <p:cNvSpPr/>
            <p:nvPr/>
          </p:nvSpPr>
          <p:spPr>
            <a:xfrm>
              <a:off x="4247925" y="3109775"/>
              <a:ext cx="119600" cy="170525"/>
            </a:xfrm>
            <a:custGeom>
              <a:avLst/>
              <a:gdLst/>
              <a:ahLst/>
              <a:cxnLst/>
              <a:rect l="l" t="t" r="r" b="b"/>
              <a:pathLst>
                <a:path w="4784" h="6821" extrusionOk="0">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grpFill/>
            <a:ln>
              <a:noFill/>
            </a:ln>
          </p:spPr>
          <p:txBody>
            <a:bodyPr spcFirstLastPara="1" wrap="square" lIns="121900" tIns="121900" rIns="121900" bIns="121900" anchor="ctr" anchorCtr="0">
              <a:noAutofit/>
            </a:bodyPr>
            <a:lstStyle/>
            <a:p>
              <a:endParaRPr sz="2400"/>
            </a:p>
          </p:txBody>
        </p:sp>
        <p:sp>
          <p:nvSpPr>
            <p:cNvPr id="15294" name="Google Shape;15294;p141"/>
            <p:cNvSpPr/>
            <p:nvPr/>
          </p:nvSpPr>
          <p:spPr>
            <a:xfrm>
              <a:off x="4269525" y="3130600"/>
              <a:ext cx="76400" cy="124425"/>
            </a:xfrm>
            <a:custGeom>
              <a:avLst/>
              <a:gdLst/>
              <a:ahLst/>
              <a:cxnLst/>
              <a:rect l="l" t="t" r="r" b="b"/>
              <a:pathLst>
                <a:path w="3056" h="4977" extrusionOk="0">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grpFill/>
            <a:ln>
              <a:noFill/>
            </a:ln>
          </p:spPr>
          <p:txBody>
            <a:bodyPr spcFirstLastPara="1" wrap="square" lIns="121900" tIns="121900" rIns="121900" bIns="121900" anchor="ctr" anchorCtr="0">
              <a:noAutofit/>
            </a:bodyPr>
            <a:lstStyle/>
            <a:p>
              <a:endParaRPr sz="2400"/>
            </a:p>
          </p:txBody>
        </p:sp>
        <p:sp>
          <p:nvSpPr>
            <p:cNvPr id="15295" name="Google Shape;15295;p141"/>
            <p:cNvSpPr/>
            <p:nvPr/>
          </p:nvSpPr>
          <p:spPr>
            <a:xfrm>
              <a:off x="4004075" y="3109100"/>
              <a:ext cx="118875" cy="171225"/>
            </a:xfrm>
            <a:custGeom>
              <a:avLst/>
              <a:gdLst/>
              <a:ahLst/>
              <a:cxnLst/>
              <a:rect l="l" t="t" r="r" b="b"/>
              <a:pathLst>
                <a:path w="4755" h="6849" extrusionOk="0">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296" name="Google Shape;15296;p141"/>
          <p:cNvGrpSpPr/>
          <p:nvPr/>
        </p:nvGrpSpPr>
        <p:grpSpPr>
          <a:xfrm>
            <a:off x="1431684" y="3879691"/>
            <a:ext cx="484600" cy="410767"/>
            <a:chOff x="3251825" y="3040325"/>
            <a:chExt cx="363450" cy="308075"/>
          </a:xfrm>
          <a:solidFill>
            <a:srgbClr val="C3151C"/>
          </a:solidFill>
        </p:grpSpPr>
        <p:sp>
          <p:nvSpPr>
            <p:cNvPr id="15297" name="Google Shape;15297;p141"/>
            <p:cNvSpPr/>
            <p:nvPr/>
          </p:nvSpPr>
          <p:spPr>
            <a:xfrm>
              <a:off x="3496425" y="3109375"/>
              <a:ext cx="118850" cy="170350"/>
            </a:xfrm>
            <a:custGeom>
              <a:avLst/>
              <a:gdLst/>
              <a:ahLst/>
              <a:cxnLst/>
              <a:rect l="l" t="t" r="r" b="b"/>
              <a:pathLst>
                <a:path w="4754" h="6814" extrusionOk="0">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grpFill/>
            <a:ln>
              <a:noFill/>
            </a:ln>
          </p:spPr>
          <p:txBody>
            <a:bodyPr spcFirstLastPara="1" wrap="square" lIns="121900" tIns="121900" rIns="121900" bIns="121900" anchor="ctr" anchorCtr="0">
              <a:noAutofit/>
            </a:bodyPr>
            <a:lstStyle/>
            <a:p>
              <a:endParaRPr sz="2400"/>
            </a:p>
          </p:txBody>
        </p:sp>
        <p:sp>
          <p:nvSpPr>
            <p:cNvPr id="15298" name="Google Shape;15298;p141"/>
            <p:cNvSpPr/>
            <p:nvPr/>
          </p:nvSpPr>
          <p:spPr>
            <a:xfrm>
              <a:off x="33807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5299" name="Google Shape;15299;p141"/>
            <p:cNvSpPr/>
            <p:nvPr/>
          </p:nvSpPr>
          <p:spPr>
            <a:xfrm>
              <a:off x="3251825" y="3109175"/>
              <a:ext cx="120400" cy="171150"/>
            </a:xfrm>
            <a:custGeom>
              <a:avLst/>
              <a:gdLst/>
              <a:ahLst/>
              <a:cxnLst/>
              <a:rect l="l" t="t" r="r" b="b"/>
              <a:pathLst>
                <a:path w="4816" h="6846" extrusionOk="0">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grpFill/>
            <a:ln>
              <a:noFill/>
            </a:ln>
          </p:spPr>
          <p:txBody>
            <a:bodyPr spcFirstLastPara="1" wrap="square" lIns="121900" tIns="121900" rIns="121900" bIns="121900" anchor="ctr" anchorCtr="0">
              <a:noAutofit/>
            </a:bodyPr>
            <a:lstStyle/>
            <a:p>
              <a:endParaRPr sz="2400"/>
            </a:p>
          </p:txBody>
        </p:sp>
        <p:sp>
          <p:nvSpPr>
            <p:cNvPr id="15300" name="Google Shape;15300;p141"/>
            <p:cNvSpPr/>
            <p:nvPr/>
          </p:nvSpPr>
          <p:spPr>
            <a:xfrm>
              <a:off x="3316350" y="3040325"/>
              <a:ext cx="236250" cy="60300"/>
            </a:xfrm>
            <a:custGeom>
              <a:avLst/>
              <a:gdLst/>
              <a:ahLst/>
              <a:cxnLst/>
              <a:rect l="l" t="t" r="r" b="b"/>
              <a:pathLst>
                <a:path w="9450" h="2412" extrusionOk="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grpFill/>
            <a:ln>
              <a:noFill/>
            </a:ln>
          </p:spPr>
          <p:txBody>
            <a:bodyPr spcFirstLastPara="1" wrap="square" lIns="121900" tIns="121900" rIns="121900" bIns="121900" anchor="ctr" anchorCtr="0">
              <a:noAutofit/>
            </a:bodyPr>
            <a:lstStyle/>
            <a:p>
              <a:endParaRPr sz="2400"/>
            </a:p>
          </p:txBody>
        </p:sp>
        <p:sp>
          <p:nvSpPr>
            <p:cNvPr id="15301" name="Google Shape;15301;p141"/>
            <p:cNvSpPr/>
            <p:nvPr/>
          </p:nvSpPr>
          <p:spPr>
            <a:xfrm>
              <a:off x="3316725" y="3288375"/>
              <a:ext cx="235275" cy="60025"/>
            </a:xfrm>
            <a:custGeom>
              <a:avLst/>
              <a:gdLst/>
              <a:ahLst/>
              <a:cxnLst/>
              <a:rect l="l" t="t" r="r" b="b"/>
              <a:pathLst>
                <a:path w="9411" h="2401" extrusionOk="0">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302" name="Google Shape;15302;p141"/>
          <p:cNvGrpSpPr/>
          <p:nvPr/>
        </p:nvGrpSpPr>
        <p:grpSpPr>
          <a:xfrm>
            <a:off x="4299175" y="5300266"/>
            <a:ext cx="489400" cy="484300"/>
            <a:chOff x="3252625" y="1904050"/>
            <a:chExt cx="367050" cy="363225"/>
          </a:xfrm>
          <a:solidFill>
            <a:srgbClr val="C3151C"/>
          </a:solidFill>
        </p:grpSpPr>
        <p:sp>
          <p:nvSpPr>
            <p:cNvPr id="15303" name="Google Shape;15303;p141"/>
            <p:cNvSpPr/>
            <p:nvPr/>
          </p:nvSpPr>
          <p:spPr>
            <a:xfrm>
              <a:off x="3542725" y="1925625"/>
              <a:ext cx="37050" cy="67550"/>
            </a:xfrm>
            <a:custGeom>
              <a:avLst/>
              <a:gdLst/>
              <a:ahLst/>
              <a:cxnLst/>
              <a:rect l="l" t="t" r="r" b="b"/>
              <a:pathLst>
                <a:path w="1482" h="2702" extrusionOk="0">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grpFill/>
            <a:ln>
              <a:noFill/>
            </a:ln>
          </p:spPr>
          <p:txBody>
            <a:bodyPr spcFirstLastPara="1" wrap="square" lIns="121900" tIns="121900" rIns="121900" bIns="121900" anchor="ctr" anchorCtr="0">
              <a:noAutofit/>
            </a:bodyPr>
            <a:lstStyle/>
            <a:p>
              <a:endParaRPr sz="2400"/>
            </a:p>
          </p:txBody>
        </p:sp>
        <p:sp>
          <p:nvSpPr>
            <p:cNvPr id="15304" name="Google Shape;15304;p141"/>
            <p:cNvSpPr/>
            <p:nvPr/>
          </p:nvSpPr>
          <p:spPr>
            <a:xfrm>
              <a:off x="3252625" y="1904050"/>
              <a:ext cx="367050" cy="363225"/>
            </a:xfrm>
            <a:custGeom>
              <a:avLst/>
              <a:gdLst/>
              <a:ahLst/>
              <a:cxnLst/>
              <a:rect l="l" t="t" r="r" b="b"/>
              <a:pathLst>
                <a:path w="14682" h="14529" extrusionOk="0">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grpFill/>
            <a:ln>
              <a:noFill/>
            </a:ln>
          </p:spPr>
          <p:txBody>
            <a:bodyPr spcFirstLastPara="1" wrap="square" lIns="121900" tIns="121900" rIns="121900" bIns="121900" anchor="ctr" anchorCtr="0">
              <a:noAutofit/>
            </a:bodyPr>
            <a:lstStyle/>
            <a:p>
              <a:endParaRPr sz="2400"/>
            </a:p>
          </p:txBody>
        </p:sp>
        <p:sp>
          <p:nvSpPr>
            <p:cNvPr id="15305" name="Google Shape;15305;p141"/>
            <p:cNvSpPr/>
            <p:nvPr/>
          </p:nvSpPr>
          <p:spPr>
            <a:xfrm>
              <a:off x="3346750" y="2079950"/>
              <a:ext cx="46325" cy="43625"/>
            </a:xfrm>
            <a:custGeom>
              <a:avLst/>
              <a:gdLst/>
              <a:ahLst/>
              <a:cxnLst/>
              <a:rect l="l" t="t" r="r" b="b"/>
              <a:pathLst>
                <a:path w="1853" h="1745" extrusionOk="0">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grpFill/>
            <a:ln>
              <a:noFill/>
            </a:ln>
          </p:spPr>
          <p:txBody>
            <a:bodyPr spcFirstLastPara="1" wrap="square" lIns="121900" tIns="121900" rIns="121900" bIns="121900" anchor="ctr" anchorCtr="0">
              <a:noAutofit/>
            </a:bodyPr>
            <a:lstStyle/>
            <a:p>
              <a:endParaRPr sz="2400"/>
            </a:p>
          </p:txBody>
        </p:sp>
        <p:sp>
          <p:nvSpPr>
            <p:cNvPr id="15306" name="Google Shape;15306;p141"/>
            <p:cNvSpPr/>
            <p:nvPr/>
          </p:nvSpPr>
          <p:spPr>
            <a:xfrm>
              <a:off x="3474825" y="2079950"/>
              <a:ext cx="47075" cy="43625"/>
            </a:xfrm>
            <a:custGeom>
              <a:avLst/>
              <a:gdLst/>
              <a:ahLst/>
              <a:cxnLst/>
              <a:rect l="l" t="t" r="r" b="b"/>
              <a:pathLst>
                <a:path w="1883" h="1745" extrusionOk="0">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grpFill/>
            <a:ln>
              <a:noFill/>
            </a:ln>
          </p:spPr>
          <p:txBody>
            <a:bodyPr spcFirstLastPara="1" wrap="square" lIns="121900" tIns="121900" rIns="121900" bIns="121900" anchor="ctr" anchorCtr="0">
              <a:noAutofit/>
            </a:bodyPr>
            <a:lstStyle/>
            <a:p>
              <a:endParaRPr sz="2400"/>
            </a:p>
          </p:txBody>
        </p:sp>
        <p:sp>
          <p:nvSpPr>
            <p:cNvPr id="15307" name="Google Shape;15307;p141"/>
            <p:cNvSpPr/>
            <p:nvPr/>
          </p:nvSpPr>
          <p:spPr>
            <a:xfrm>
              <a:off x="3423900" y="2085150"/>
              <a:ext cx="20850" cy="10825"/>
            </a:xfrm>
            <a:custGeom>
              <a:avLst/>
              <a:gdLst/>
              <a:ahLst/>
              <a:cxnLst/>
              <a:rect l="l" t="t" r="r" b="b"/>
              <a:pathLst>
                <a:path w="834" h="433" extrusionOk="0">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grpFill/>
            <a:ln>
              <a:noFill/>
            </a:ln>
          </p:spPr>
          <p:txBody>
            <a:bodyPr spcFirstLastPara="1" wrap="square" lIns="121900" tIns="121900" rIns="121900" bIns="121900" anchor="ctr" anchorCtr="0">
              <a:noAutofit/>
            </a:bodyPr>
            <a:lstStyle/>
            <a:p>
              <a:endParaRPr sz="2400"/>
            </a:p>
          </p:txBody>
        </p:sp>
        <p:sp>
          <p:nvSpPr>
            <p:cNvPr id="15308" name="Google Shape;15308;p141"/>
            <p:cNvSpPr/>
            <p:nvPr/>
          </p:nvSpPr>
          <p:spPr>
            <a:xfrm>
              <a:off x="3423900" y="2103550"/>
              <a:ext cx="20850" cy="10175"/>
            </a:xfrm>
            <a:custGeom>
              <a:avLst/>
              <a:gdLst/>
              <a:ahLst/>
              <a:cxnLst/>
              <a:rect l="l" t="t" r="r" b="b"/>
              <a:pathLst>
                <a:path w="834" h="407" extrusionOk="0">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309" name="Google Shape;15309;p141"/>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a:r>
              <a:rPr lang="en" sz="2133" dirty="0">
                <a:solidFill>
                  <a:srgbClr val="C3151C"/>
                </a:solidFill>
              </a:rPr>
              <a:t>Digital Marketing</a:t>
            </a:r>
            <a:endParaRPr sz="2133" dirty="0">
              <a:solidFill>
                <a:srgbClr val="C3151C"/>
              </a:solidFill>
            </a:endParaRPr>
          </a:p>
        </p:txBody>
      </p:sp>
      <p:sp>
        <p:nvSpPr>
          <p:cNvPr id="15310" name="Google Shape;15310;p141"/>
          <p:cNvSpPr txBox="1"/>
          <p:nvPr/>
        </p:nvSpPr>
        <p:spPr>
          <a:xfrm>
            <a:off x="1397800" y="959536"/>
            <a:ext cx="93964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C3151C"/>
                </a:solidFill>
              </a:rPr>
              <a:t>Premium Icons</a:t>
            </a:r>
            <a:endParaRPr sz="3200">
              <a:solidFill>
                <a:srgbClr val="C3151C"/>
              </a:solidFill>
            </a:endParaRPr>
          </a:p>
        </p:txBody>
      </p:sp>
    </p:spTree>
    <p:extLst>
      <p:ext uri="{BB962C8B-B14F-4D97-AF65-F5344CB8AC3E}">
        <p14:creationId xmlns:p14="http://schemas.microsoft.com/office/powerpoint/2010/main" val="164640437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5314"/>
        <p:cNvGrpSpPr/>
        <p:nvPr/>
      </p:nvGrpSpPr>
      <p:grpSpPr>
        <a:xfrm>
          <a:off x="0" y="0"/>
          <a:ext cx="0" cy="0"/>
          <a:chOff x="0" y="0"/>
          <a:chExt cx="0" cy="0"/>
        </a:xfrm>
      </p:grpSpPr>
      <p:grpSp>
        <p:nvGrpSpPr>
          <p:cNvPr id="15315" name="Google Shape;15315;p142"/>
          <p:cNvGrpSpPr/>
          <p:nvPr/>
        </p:nvGrpSpPr>
        <p:grpSpPr>
          <a:xfrm>
            <a:off x="1411426" y="2304863"/>
            <a:ext cx="465333" cy="411567"/>
            <a:chOff x="4720050" y="2514000"/>
            <a:chExt cx="349000" cy="308675"/>
          </a:xfrm>
          <a:solidFill>
            <a:srgbClr val="C3151C"/>
          </a:solidFill>
        </p:grpSpPr>
        <p:sp>
          <p:nvSpPr>
            <p:cNvPr id="15316" name="Google Shape;15316;p142"/>
            <p:cNvSpPr/>
            <p:nvPr/>
          </p:nvSpPr>
          <p:spPr>
            <a:xfrm>
              <a:off x="4720050" y="2514000"/>
              <a:ext cx="349000" cy="308675"/>
            </a:xfrm>
            <a:custGeom>
              <a:avLst/>
              <a:gdLst/>
              <a:ahLst/>
              <a:cxnLst/>
              <a:rect l="l" t="t" r="r" b="b"/>
              <a:pathLst>
                <a:path w="13960" h="12347" extrusionOk="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grpFill/>
            <a:ln>
              <a:noFill/>
            </a:ln>
          </p:spPr>
          <p:txBody>
            <a:bodyPr spcFirstLastPara="1" wrap="square" lIns="121900" tIns="121900" rIns="121900" bIns="121900" anchor="ctr" anchorCtr="0">
              <a:noAutofit/>
            </a:bodyPr>
            <a:lstStyle/>
            <a:p>
              <a:endParaRPr sz="2400"/>
            </a:p>
          </p:txBody>
        </p:sp>
        <p:sp>
          <p:nvSpPr>
            <p:cNvPr id="15317" name="Google Shape;15317;p142"/>
            <p:cNvSpPr/>
            <p:nvPr/>
          </p:nvSpPr>
          <p:spPr>
            <a:xfrm>
              <a:off x="4899950" y="2695450"/>
              <a:ext cx="101625" cy="78350"/>
            </a:xfrm>
            <a:custGeom>
              <a:avLst/>
              <a:gdLst/>
              <a:ahLst/>
              <a:cxnLst/>
              <a:rect l="l" t="t" r="r" b="b"/>
              <a:pathLst>
                <a:path w="4065" h="3134" extrusionOk="0">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grpFill/>
            <a:ln>
              <a:noFill/>
            </a:ln>
          </p:spPr>
          <p:txBody>
            <a:bodyPr spcFirstLastPara="1" wrap="square" lIns="121900" tIns="121900" rIns="121900" bIns="121900" anchor="ctr" anchorCtr="0">
              <a:noAutofit/>
            </a:bodyPr>
            <a:lstStyle/>
            <a:p>
              <a:endParaRPr sz="2400"/>
            </a:p>
          </p:txBody>
        </p:sp>
        <p:sp>
          <p:nvSpPr>
            <p:cNvPr id="15318" name="Google Shape;15318;p142"/>
            <p:cNvSpPr/>
            <p:nvPr/>
          </p:nvSpPr>
          <p:spPr>
            <a:xfrm>
              <a:off x="4842575" y="2718525"/>
              <a:ext cx="11650" cy="10300"/>
            </a:xfrm>
            <a:custGeom>
              <a:avLst/>
              <a:gdLst/>
              <a:ahLst/>
              <a:cxnLst/>
              <a:rect l="l" t="t" r="r" b="b"/>
              <a:pathLst>
                <a:path w="466" h="412" extrusionOk="0">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grpFill/>
            <a:ln>
              <a:noFill/>
            </a:ln>
          </p:spPr>
          <p:txBody>
            <a:bodyPr spcFirstLastPara="1" wrap="square" lIns="121900" tIns="121900" rIns="121900" bIns="121900" anchor="ctr" anchorCtr="0">
              <a:noAutofit/>
            </a:bodyPr>
            <a:lstStyle/>
            <a:p>
              <a:endParaRPr sz="2400"/>
            </a:p>
          </p:txBody>
        </p:sp>
        <p:sp>
          <p:nvSpPr>
            <p:cNvPr id="15319" name="Google Shape;15319;p142"/>
            <p:cNvSpPr/>
            <p:nvPr/>
          </p:nvSpPr>
          <p:spPr>
            <a:xfrm>
              <a:off x="4841950" y="2699300"/>
              <a:ext cx="11500" cy="7500"/>
            </a:xfrm>
            <a:custGeom>
              <a:avLst/>
              <a:gdLst/>
              <a:ahLst/>
              <a:cxnLst/>
              <a:rect l="l" t="t" r="r" b="b"/>
              <a:pathLst>
                <a:path w="460" h="300" extrusionOk="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5320" name="Google Shape;15320;p142"/>
            <p:cNvSpPr/>
            <p:nvPr/>
          </p:nvSpPr>
          <p:spPr>
            <a:xfrm>
              <a:off x="4841225" y="2679175"/>
              <a:ext cx="11450" cy="7900"/>
            </a:xfrm>
            <a:custGeom>
              <a:avLst/>
              <a:gdLst/>
              <a:ahLst/>
              <a:cxnLst/>
              <a:rect l="l" t="t" r="r" b="b"/>
              <a:pathLst>
                <a:path w="458" h="316" extrusionOk="0">
                  <a:moveTo>
                    <a:pt x="241" y="1"/>
                  </a:moveTo>
                  <a:cubicBezTo>
                    <a:pt x="1" y="1"/>
                    <a:pt x="261" y="315"/>
                    <a:pt x="392" y="315"/>
                  </a:cubicBezTo>
                  <a:cubicBezTo>
                    <a:pt x="430" y="315"/>
                    <a:pt x="458" y="288"/>
                    <a:pt x="458" y="218"/>
                  </a:cubicBezTo>
                  <a:cubicBezTo>
                    <a:pt x="458" y="94"/>
                    <a:pt x="365" y="1"/>
                    <a:pt x="241" y="1"/>
                  </a:cubicBezTo>
                  <a:close/>
                </a:path>
              </a:pathLst>
            </a:custGeom>
            <a:grpFill/>
            <a:ln>
              <a:noFill/>
            </a:ln>
          </p:spPr>
          <p:txBody>
            <a:bodyPr spcFirstLastPara="1" wrap="square" lIns="121900" tIns="121900" rIns="121900" bIns="121900" anchor="ctr" anchorCtr="0">
              <a:noAutofit/>
            </a:bodyPr>
            <a:lstStyle/>
            <a:p>
              <a:endParaRPr sz="2400"/>
            </a:p>
          </p:txBody>
        </p:sp>
        <p:sp>
          <p:nvSpPr>
            <p:cNvPr id="15321" name="Google Shape;15321;p142"/>
            <p:cNvSpPr/>
            <p:nvPr/>
          </p:nvSpPr>
          <p:spPr>
            <a:xfrm>
              <a:off x="4856525" y="2731750"/>
              <a:ext cx="11675" cy="10275"/>
            </a:xfrm>
            <a:custGeom>
              <a:avLst/>
              <a:gdLst/>
              <a:ahLst/>
              <a:cxnLst/>
              <a:rect l="l" t="t" r="r" b="b"/>
              <a:pathLst>
                <a:path w="467" h="411" extrusionOk="0">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grpFill/>
            <a:ln>
              <a:noFill/>
            </a:ln>
          </p:spPr>
          <p:txBody>
            <a:bodyPr spcFirstLastPara="1" wrap="square" lIns="121900" tIns="121900" rIns="121900" bIns="121900" anchor="ctr" anchorCtr="0">
              <a:noAutofit/>
            </a:bodyPr>
            <a:lstStyle/>
            <a:p>
              <a:endParaRPr sz="2400"/>
            </a:p>
          </p:txBody>
        </p:sp>
        <p:sp>
          <p:nvSpPr>
            <p:cNvPr id="15322" name="Google Shape;15322;p142"/>
            <p:cNvSpPr/>
            <p:nvPr/>
          </p:nvSpPr>
          <p:spPr>
            <a:xfrm>
              <a:off x="4875925" y="2731750"/>
              <a:ext cx="11650" cy="10275"/>
            </a:xfrm>
            <a:custGeom>
              <a:avLst/>
              <a:gdLst/>
              <a:ahLst/>
              <a:cxnLst/>
              <a:rect l="l" t="t" r="r" b="b"/>
              <a:pathLst>
                <a:path w="466" h="411" extrusionOk="0">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323" name="Google Shape;15323;p142"/>
          <p:cNvGrpSpPr/>
          <p:nvPr/>
        </p:nvGrpSpPr>
        <p:grpSpPr>
          <a:xfrm>
            <a:off x="2310594" y="2379415"/>
            <a:ext cx="465333" cy="356767"/>
            <a:chOff x="3960075" y="2532600"/>
            <a:chExt cx="349000" cy="267575"/>
          </a:xfrm>
          <a:solidFill>
            <a:srgbClr val="C3151C"/>
          </a:solidFill>
        </p:grpSpPr>
        <p:sp>
          <p:nvSpPr>
            <p:cNvPr id="15324" name="Google Shape;15324;p142"/>
            <p:cNvSpPr/>
            <p:nvPr/>
          </p:nvSpPr>
          <p:spPr>
            <a:xfrm>
              <a:off x="4224900" y="2553550"/>
              <a:ext cx="11275" cy="7900"/>
            </a:xfrm>
            <a:custGeom>
              <a:avLst/>
              <a:gdLst/>
              <a:ahLst/>
              <a:cxnLst/>
              <a:rect l="l" t="t" r="r" b="b"/>
              <a:pathLst>
                <a:path w="451" h="316" extrusionOk="0">
                  <a:moveTo>
                    <a:pt x="264" y="1"/>
                  </a:moveTo>
                  <a:cubicBezTo>
                    <a:pt x="1" y="1"/>
                    <a:pt x="256" y="315"/>
                    <a:pt x="385" y="315"/>
                  </a:cubicBezTo>
                  <a:cubicBezTo>
                    <a:pt x="423" y="315"/>
                    <a:pt x="450" y="288"/>
                    <a:pt x="450" y="218"/>
                  </a:cubicBezTo>
                  <a:cubicBezTo>
                    <a:pt x="450" y="94"/>
                    <a:pt x="357" y="1"/>
                    <a:pt x="264" y="1"/>
                  </a:cubicBezTo>
                  <a:close/>
                </a:path>
              </a:pathLst>
            </a:custGeom>
            <a:grpFill/>
            <a:ln>
              <a:noFill/>
            </a:ln>
          </p:spPr>
          <p:txBody>
            <a:bodyPr spcFirstLastPara="1" wrap="square" lIns="121900" tIns="121900" rIns="121900" bIns="121900" anchor="ctr" anchorCtr="0">
              <a:noAutofit/>
            </a:bodyPr>
            <a:lstStyle/>
            <a:p>
              <a:endParaRPr sz="2400"/>
            </a:p>
          </p:txBody>
        </p:sp>
        <p:sp>
          <p:nvSpPr>
            <p:cNvPr id="15325" name="Google Shape;15325;p142"/>
            <p:cNvSpPr/>
            <p:nvPr/>
          </p:nvSpPr>
          <p:spPr>
            <a:xfrm>
              <a:off x="4245850" y="2553550"/>
              <a:ext cx="12025" cy="7900"/>
            </a:xfrm>
            <a:custGeom>
              <a:avLst/>
              <a:gdLst/>
              <a:ahLst/>
              <a:cxnLst/>
              <a:rect l="l" t="t" r="r" b="b"/>
              <a:pathLst>
                <a:path w="481" h="316" extrusionOk="0">
                  <a:moveTo>
                    <a:pt x="264" y="1"/>
                  </a:moveTo>
                  <a:cubicBezTo>
                    <a:pt x="0" y="1"/>
                    <a:pt x="274" y="315"/>
                    <a:pt x="411" y="315"/>
                  </a:cubicBezTo>
                  <a:cubicBezTo>
                    <a:pt x="452" y="315"/>
                    <a:pt x="481" y="288"/>
                    <a:pt x="481" y="218"/>
                  </a:cubicBezTo>
                  <a:cubicBezTo>
                    <a:pt x="481" y="94"/>
                    <a:pt x="388" y="1"/>
                    <a:pt x="264" y="1"/>
                  </a:cubicBezTo>
                  <a:close/>
                </a:path>
              </a:pathLst>
            </a:custGeom>
            <a:grpFill/>
            <a:ln>
              <a:noFill/>
            </a:ln>
          </p:spPr>
          <p:txBody>
            <a:bodyPr spcFirstLastPara="1" wrap="square" lIns="121900" tIns="121900" rIns="121900" bIns="121900" anchor="ctr" anchorCtr="0">
              <a:noAutofit/>
            </a:bodyPr>
            <a:lstStyle/>
            <a:p>
              <a:endParaRPr sz="2400"/>
            </a:p>
          </p:txBody>
        </p:sp>
        <p:sp>
          <p:nvSpPr>
            <p:cNvPr id="15326" name="Google Shape;15326;p142"/>
            <p:cNvSpPr/>
            <p:nvPr/>
          </p:nvSpPr>
          <p:spPr>
            <a:xfrm>
              <a:off x="4267375" y="2553550"/>
              <a:ext cx="11450" cy="7900"/>
            </a:xfrm>
            <a:custGeom>
              <a:avLst/>
              <a:gdLst/>
              <a:ahLst/>
              <a:cxnLst/>
              <a:rect l="l" t="t" r="r" b="b"/>
              <a:pathLst>
                <a:path w="458" h="316" extrusionOk="0">
                  <a:moveTo>
                    <a:pt x="240" y="1"/>
                  </a:moveTo>
                  <a:cubicBezTo>
                    <a:pt x="1" y="1"/>
                    <a:pt x="261" y="315"/>
                    <a:pt x="392" y="315"/>
                  </a:cubicBezTo>
                  <a:cubicBezTo>
                    <a:pt x="430" y="315"/>
                    <a:pt x="457" y="288"/>
                    <a:pt x="457" y="218"/>
                  </a:cubicBezTo>
                  <a:cubicBezTo>
                    <a:pt x="457" y="94"/>
                    <a:pt x="364" y="1"/>
                    <a:pt x="240" y="1"/>
                  </a:cubicBezTo>
                  <a:close/>
                </a:path>
              </a:pathLst>
            </a:custGeom>
            <a:grpFill/>
            <a:ln>
              <a:noFill/>
            </a:ln>
          </p:spPr>
          <p:txBody>
            <a:bodyPr spcFirstLastPara="1" wrap="square" lIns="121900" tIns="121900" rIns="121900" bIns="121900" anchor="ctr" anchorCtr="0">
              <a:noAutofit/>
            </a:bodyPr>
            <a:lstStyle/>
            <a:p>
              <a:endParaRPr sz="2400"/>
            </a:p>
          </p:txBody>
        </p:sp>
        <p:sp>
          <p:nvSpPr>
            <p:cNvPr id="15327" name="Google Shape;15327;p142"/>
            <p:cNvSpPr/>
            <p:nvPr/>
          </p:nvSpPr>
          <p:spPr>
            <a:xfrm>
              <a:off x="3960075" y="2532600"/>
              <a:ext cx="349000" cy="267575"/>
            </a:xfrm>
            <a:custGeom>
              <a:avLst/>
              <a:gdLst/>
              <a:ahLst/>
              <a:cxnLst/>
              <a:rect l="l" t="t" r="r" b="b"/>
              <a:pathLst>
                <a:path w="13960" h="10703" extrusionOk="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grpFill/>
            <a:ln>
              <a:noFill/>
            </a:ln>
          </p:spPr>
          <p:txBody>
            <a:bodyPr spcFirstLastPara="1" wrap="square" lIns="121900" tIns="121900" rIns="121900" bIns="121900" anchor="ctr" anchorCtr="0">
              <a:noAutofit/>
            </a:bodyPr>
            <a:lstStyle/>
            <a:p>
              <a:endParaRPr sz="2400"/>
            </a:p>
          </p:txBody>
        </p:sp>
        <p:sp>
          <p:nvSpPr>
            <p:cNvPr id="15328" name="Google Shape;15328;p142"/>
            <p:cNvSpPr/>
            <p:nvPr/>
          </p:nvSpPr>
          <p:spPr>
            <a:xfrm>
              <a:off x="3983350" y="2627800"/>
              <a:ext cx="146575" cy="101225"/>
            </a:xfrm>
            <a:custGeom>
              <a:avLst/>
              <a:gdLst/>
              <a:ahLst/>
              <a:cxnLst/>
              <a:rect l="l" t="t" r="r" b="b"/>
              <a:pathLst>
                <a:path w="5863" h="4049" extrusionOk="0">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grpFill/>
            <a:ln>
              <a:noFill/>
            </a:ln>
          </p:spPr>
          <p:txBody>
            <a:bodyPr spcFirstLastPara="1" wrap="square" lIns="121900" tIns="121900" rIns="121900" bIns="121900" anchor="ctr" anchorCtr="0">
              <a:noAutofit/>
            </a:bodyPr>
            <a:lstStyle/>
            <a:p>
              <a:endParaRPr sz="2400"/>
            </a:p>
          </p:txBody>
        </p:sp>
        <p:sp>
          <p:nvSpPr>
            <p:cNvPr id="15329" name="Google Shape;15329;p142"/>
            <p:cNvSpPr/>
            <p:nvPr/>
          </p:nvSpPr>
          <p:spPr>
            <a:xfrm>
              <a:off x="4177975" y="2608600"/>
              <a:ext cx="10125" cy="10125"/>
            </a:xfrm>
            <a:custGeom>
              <a:avLst/>
              <a:gdLst/>
              <a:ahLst/>
              <a:cxnLst/>
              <a:rect l="l" t="t" r="r" b="b"/>
              <a:pathLst>
                <a:path w="405" h="405" extrusionOk="0">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grpFill/>
            <a:ln>
              <a:noFill/>
            </a:ln>
          </p:spPr>
          <p:txBody>
            <a:bodyPr spcFirstLastPara="1" wrap="square" lIns="121900" tIns="121900" rIns="121900" bIns="121900" anchor="ctr" anchorCtr="0">
              <a:noAutofit/>
            </a:bodyPr>
            <a:lstStyle/>
            <a:p>
              <a:endParaRPr sz="2400"/>
            </a:p>
          </p:txBody>
        </p:sp>
        <p:sp>
          <p:nvSpPr>
            <p:cNvPr id="15330" name="Google Shape;15330;p142"/>
            <p:cNvSpPr/>
            <p:nvPr/>
          </p:nvSpPr>
          <p:spPr>
            <a:xfrm>
              <a:off x="4175650" y="2638075"/>
              <a:ext cx="12450" cy="10875"/>
            </a:xfrm>
            <a:custGeom>
              <a:avLst/>
              <a:gdLst/>
              <a:ahLst/>
              <a:cxnLst/>
              <a:rect l="l" t="t" r="r" b="b"/>
              <a:pathLst>
                <a:path w="498" h="435" extrusionOk="0">
                  <a:moveTo>
                    <a:pt x="280" y="1"/>
                  </a:moveTo>
                  <a:cubicBezTo>
                    <a:pt x="1" y="1"/>
                    <a:pt x="1" y="435"/>
                    <a:pt x="280" y="435"/>
                  </a:cubicBezTo>
                  <a:cubicBezTo>
                    <a:pt x="404" y="435"/>
                    <a:pt x="497" y="342"/>
                    <a:pt x="497" y="218"/>
                  </a:cubicBezTo>
                  <a:cubicBezTo>
                    <a:pt x="497" y="94"/>
                    <a:pt x="404" y="1"/>
                    <a:pt x="280" y="1"/>
                  </a:cubicBezTo>
                  <a:close/>
                </a:path>
              </a:pathLst>
            </a:custGeom>
            <a:grpFill/>
            <a:ln>
              <a:noFill/>
            </a:ln>
          </p:spPr>
          <p:txBody>
            <a:bodyPr spcFirstLastPara="1" wrap="square" lIns="121900" tIns="121900" rIns="121900" bIns="121900" anchor="ctr" anchorCtr="0">
              <a:noAutofit/>
            </a:bodyPr>
            <a:lstStyle/>
            <a:p>
              <a:endParaRPr sz="2400"/>
            </a:p>
          </p:txBody>
        </p:sp>
        <p:sp>
          <p:nvSpPr>
            <p:cNvPr id="15331" name="Google Shape;15331;p142"/>
            <p:cNvSpPr/>
            <p:nvPr/>
          </p:nvSpPr>
          <p:spPr>
            <a:xfrm>
              <a:off x="4177975" y="2668325"/>
              <a:ext cx="10125" cy="10100"/>
            </a:xfrm>
            <a:custGeom>
              <a:avLst/>
              <a:gdLst/>
              <a:ahLst/>
              <a:cxnLst/>
              <a:rect l="l" t="t" r="r" b="b"/>
              <a:pathLst>
                <a:path w="405" h="404" extrusionOk="0">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grpFill/>
            <a:ln>
              <a:noFill/>
            </a:ln>
          </p:spPr>
          <p:txBody>
            <a:bodyPr spcFirstLastPara="1" wrap="square" lIns="121900" tIns="121900" rIns="121900" bIns="121900" anchor="ctr" anchorCtr="0">
              <a:noAutofit/>
            </a:bodyPr>
            <a:lstStyle/>
            <a:p>
              <a:endParaRPr sz="2400"/>
            </a:p>
          </p:txBody>
        </p:sp>
        <p:sp>
          <p:nvSpPr>
            <p:cNvPr id="15332" name="Google Shape;15332;p142"/>
            <p:cNvSpPr/>
            <p:nvPr/>
          </p:nvSpPr>
          <p:spPr>
            <a:xfrm>
              <a:off x="4175650" y="2697800"/>
              <a:ext cx="12450" cy="10100"/>
            </a:xfrm>
            <a:custGeom>
              <a:avLst/>
              <a:gdLst/>
              <a:ahLst/>
              <a:cxnLst/>
              <a:rect l="l" t="t" r="r" b="b"/>
              <a:pathLst>
                <a:path w="498" h="404" extrusionOk="0">
                  <a:moveTo>
                    <a:pt x="280" y="0"/>
                  </a:moveTo>
                  <a:cubicBezTo>
                    <a:pt x="1" y="0"/>
                    <a:pt x="1" y="403"/>
                    <a:pt x="280" y="403"/>
                  </a:cubicBezTo>
                  <a:cubicBezTo>
                    <a:pt x="404" y="403"/>
                    <a:pt x="497" y="310"/>
                    <a:pt x="497" y="217"/>
                  </a:cubicBezTo>
                  <a:cubicBezTo>
                    <a:pt x="497" y="93"/>
                    <a:pt x="404" y="0"/>
                    <a:pt x="280" y="0"/>
                  </a:cubicBezTo>
                  <a:close/>
                </a:path>
              </a:pathLst>
            </a:custGeom>
            <a:grpFill/>
            <a:ln>
              <a:noFill/>
            </a:ln>
          </p:spPr>
          <p:txBody>
            <a:bodyPr spcFirstLastPara="1" wrap="square" lIns="121900" tIns="121900" rIns="121900" bIns="121900" anchor="ctr" anchorCtr="0">
              <a:noAutofit/>
            </a:bodyPr>
            <a:lstStyle/>
            <a:p>
              <a:endParaRPr sz="2400"/>
            </a:p>
          </p:txBody>
        </p:sp>
        <p:sp>
          <p:nvSpPr>
            <p:cNvPr id="15333" name="Google Shape;15333;p142"/>
            <p:cNvSpPr/>
            <p:nvPr/>
          </p:nvSpPr>
          <p:spPr>
            <a:xfrm>
              <a:off x="4177975" y="2728025"/>
              <a:ext cx="10125" cy="10125"/>
            </a:xfrm>
            <a:custGeom>
              <a:avLst/>
              <a:gdLst/>
              <a:ahLst/>
              <a:cxnLst/>
              <a:rect l="l" t="t" r="r" b="b"/>
              <a:pathLst>
                <a:path w="405" h="405" extrusionOk="0">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grpFill/>
            <a:ln>
              <a:noFill/>
            </a:ln>
          </p:spPr>
          <p:txBody>
            <a:bodyPr spcFirstLastPara="1" wrap="square" lIns="121900" tIns="121900" rIns="121900" bIns="121900" anchor="ctr" anchorCtr="0">
              <a:noAutofit/>
            </a:bodyPr>
            <a:lstStyle/>
            <a:p>
              <a:endParaRPr sz="2400"/>
            </a:p>
          </p:txBody>
        </p:sp>
        <p:sp>
          <p:nvSpPr>
            <p:cNvPr id="15334" name="Google Shape;15334;p142"/>
            <p:cNvSpPr/>
            <p:nvPr/>
          </p:nvSpPr>
          <p:spPr>
            <a:xfrm>
              <a:off x="4196600" y="2608600"/>
              <a:ext cx="81450" cy="10125"/>
            </a:xfrm>
            <a:custGeom>
              <a:avLst/>
              <a:gdLst/>
              <a:ahLst/>
              <a:cxnLst/>
              <a:rect l="l" t="t" r="r" b="b"/>
              <a:pathLst>
                <a:path w="3258" h="405" extrusionOk="0">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grpFill/>
            <a:ln>
              <a:noFill/>
            </a:ln>
          </p:spPr>
          <p:txBody>
            <a:bodyPr spcFirstLastPara="1" wrap="square" lIns="121900" tIns="121900" rIns="121900" bIns="121900" anchor="ctr" anchorCtr="0">
              <a:noAutofit/>
            </a:bodyPr>
            <a:lstStyle/>
            <a:p>
              <a:endParaRPr sz="2400"/>
            </a:p>
          </p:txBody>
        </p:sp>
        <p:sp>
          <p:nvSpPr>
            <p:cNvPr id="15335" name="Google Shape;15335;p142"/>
            <p:cNvSpPr/>
            <p:nvPr/>
          </p:nvSpPr>
          <p:spPr>
            <a:xfrm>
              <a:off x="4195050" y="2638075"/>
              <a:ext cx="85325" cy="10875"/>
            </a:xfrm>
            <a:custGeom>
              <a:avLst/>
              <a:gdLst/>
              <a:ahLst/>
              <a:cxnLst/>
              <a:rect l="l" t="t" r="r" b="b"/>
              <a:pathLst>
                <a:path w="3413" h="435" extrusionOk="0">
                  <a:moveTo>
                    <a:pt x="279" y="1"/>
                  </a:moveTo>
                  <a:cubicBezTo>
                    <a:pt x="0" y="1"/>
                    <a:pt x="0" y="435"/>
                    <a:pt x="279" y="435"/>
                  </a:cubicBezTo>
                  <a:lnTo>
                    <a:pt x="3133" y="435"/>
                  </a:lnTo>
                  <a:cubicBezTo>
                    <a:pt x="3412" y="435"/>
                    <a:pt x="3412" y="1"/>
                    <a:pt x="3133" y="1"/>
                  </a:cubicBezTo>
                  <a:close/>
                </a:path>
              </a:pathLst>
            </a:custGeom>
            <a:grpFill/>
            <a:ln>
              <a:noFill/>
            </a:ln>
          </p:spPr>
          <p:txBody>
            <a:bodyPr spcFirstLastPara="1" wrap="square" lIns="121900" tIns="121900" rIns="121900" bIns="121900" anchor="ctr" anchorCtr="0">
              <a:noAutofit/>
            </a:bodyPr>
            <a:lstStyle/>
            <a:p>
              <a:endParaRPr sz="2400"/>
            </a:p>
          </p:txBody>
        </p:sp>
        <p:sp>
          <p:nvSpPr>
            <p:cNvPr id="15336" name="Google Shape;15336;p142"/>
            <p:cNvSpPr/>
            <p:nvPr/>
          </p:nvSpPr>
          <p:spPr>
            <a:xfrm>
              <a:off x="4196600" y="2668325"/>
              <a:ext cx="81450" cy="10100"/>
            </a:xfrm>
            <a:custGeom>
              <a:avLst/>
              <a:gdLst/>
              <a:ahLst/>
              <a:cxnLst/>
              <a:rect l="l" t="t" r="r" b="b"/>
              <a:pathLst>
                <a:path w="3258" h="404" extrusionOk="0">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grpFill/>
            <a:ln>
              <a:noFill/>
            </a:ln>
          </p:spPr>
          <p:txBody>
            <a:bodyPr spcFirstLastPara="1" wrap="square" lIns="121900" tIns="121900" rIns="121900" bIns="121900" anchor="ctr" anchorCtr="0">
              <a:noAutofit/>
            </a:bodyPr>
            <a:lstStyle/>
            <a:p>
              <a:endParaRPr sz="2400"/>
            </a:p>
          </p:txBody>
        </p:sp>
        <p:sp>
          <p:nvSpPr>
            <p:cNvPr id="15337" name="Google Shape;15337;p142"/>
            <p:cNvSpPr/>
            <p:nvPr/>
          </p:nvSpPr>
          <p:spPr>
            <a:xfrm>
              <a:off x="4195050" y="2697800"/>
              <a:ext cx="85325" cy="10100"/>
            </a:xfrm>
            <a:custGeom>
              <a:avLst/>
              <a:gdLst/>
              <a:ahLst/>
              <a:cxnLst/>
              <a:rect l="l" t="t" r="r" b="b"/>
              <a:pathLst>
                <a:path w="3413" h="404" extrusionOk="0">
                  <a:moveTo>
                    <a:pt x="279" y="0"/>
                  </a:moveTo>
                  <a:cubicBezTo>
                    <a:pt x="0" y="0"/>
                    <a:pt x="0" y="403"/>
                    <a:pt x="279" y="403"/>
                  </a:cubicBezTo>
                  <a:lnTo>
                    <a:pt x="3133" y="403"/>
                  </a:lnTo>
                  <a:cubicBezTo>
                    <a:pt x="3412" y="403"/>
                    <a:pt x="3412" y="0"/>
                    <a:pt x="3133" y="0"/>
                  </a:cubicBezTo>
                  <a:close/>
                </a:path>
              </a:pathLst>
            </a:custGeom>
            <a:grpFill/>
            <a:ln>
              <a:noFill/>
            </a:ln>
          </p:spPr>
          <p:txBody>
            <a:bodyPr spcFirstLastPara="1" wrap="square" lIns="121900" tIns="121900" rIns="121900" bIns="121900" anchor="ctr" anchorCtr="0">
              <a:noAutofit/>
            </a:bodyPr>
            <a:lstStyle/>
            <a:p>
              <a:endParaRPr sz="2400"/>
            </a:p>
          </p:txBody>
        </p:sp>
        <p:sp>
          <p:nvSpPr>
            <p:cNvPr id="15338" name="Google Shape;15338;p142"/>
            <p:cNvSpPr/>
            <p:nvPr/>
          </p:nvSpPr>
          <p:spPr>
            <a:xfrm>
              <a:off x="4196600" y="2728025"/>
              <a:ext cx="81450" cy="10125"/>
            </a:xfrm>
            <a:custGeom>
              <a:avLst/>
              <a:gdLst/>
              <a:ahLst/>
              <a:cxnLst/>
              <a:rect l="l" t="t" r="r" b="b"/>
              <a:pathLst>
                <a:path w="3258" h="405" extrusionOk="0">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339" name="Google Shape;15339;p142"/>
          <p:cNvSpPr/>
          <p:nvPr/>
        </p:nvSpPr>
        <p:spPr>
          <a:xfrm>
            <a:off x="4303460" y="2407299"/>
            <a:ext cx="465333" cy="301000"/>
          </a:xfrm>
          <a:custGeom>
            <a:avLst/>
            <a:gdLst/>
            <a:ahLst/>
            <a:cxnLst/>
            <a:rect l="l" t="t" r="r" b="b"/>
            <a:pathLst>
              <a:path w="13960" h="9030" extrusionOk="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5340" name="Google Shape;15340;p142"/>
          <p:cNvGrpSpPr/>
          <p:nvPr/>
        </p:nvGrpSpPr>
        <p:grpSpPr>
          <a:xfrm>
            <a:off x="5324686" y="2426997"/>
            <a:ext cx="466367" cy="261600"/>
            <a:chOff x="2443225" y="2532550"/>
            <a:chExt cx="349775" cy="268400"/>
          </a:xfrm>
          <a:solidFill>
            <a:srgbClr val="C3151C"/>
          </a:solidFill>
        </p:grpSpPr>
        <p:sp>
          <p:nvSpPr>
            <p:cNvPr id="15341" name="Google Shape;15341;p142"/>
            <p:cNvSpPr/>
            <p:nvPr/>
          </p:nvSpPr>
          <p:spPr>
            <a:xfrm>
              <a:off x="2443225" y="2532550"/>
              <a:ext cx="349775" cy="268400"/>
            </a:xfrm>
            <a:custGeom>
              <a:avLst/>
              <a:gdLst/>
              <a:ahLst/>
              <a:cxnLst/>
              <a:rect l="l" t="t" r="r" b="b"/>
              <a:pathLst>
                <a:path w="13991" h="10736" extrusionOk="0">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grpFill/>
            <a:ln>
              <a:noFill/>
            </a:ln>
          </p:spPr>
          <p:txBody>
            <a:bodyPr spcFirstLastPara="1" wrap="square" lIns="121900" tIns="121900" rIns="121900" bIns="121900" anchor="ctr" anchorCtr="0">
              <a:noAutofit/>
            </a:bodyPr>
            <a:lstStyle/>
            <a:p>
              <a:endParaRPr sz="2400"/>
            </a:p>
          </p:txBody>
        </p:sp>
        <p:sp>
          <p:nvSpPr>
            <p:cNvPr id="15342" name="Google Shape;15342;p142"/>
            <p:cNvSpPr/>
            <p:nvPr/>
          </p:nvSpPr>
          <p:spPr>
            <a:xfrm>
              <a:off x="2555675" y="2562075"/>
              <a:ext cx="31825" cy="31825"/>
            </a:xfrm>
            <a:custGeom>
              <a:avLst/>
              <a:gdLst/>
              <a:ahLst/>
              <a:cxnLst/>
              <a:rect l="l" t="t" r="r" b="b"/>
              <a:pathLst>
                <a:path w="1273" h="1273" extrusionOk="0">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grpFill/>
            <a:ln>
              <a:noFill/>
            </a:ln>
          </p:spPr>
          <p:txBody>
            <a:bodyPr spcFirstLastPara="1" wrap="square" lIns="121900" tIns="121900" rIns="121900" bIns="121900" anchor="ctr" anchorCtr="0">
              <a:noAutofit/>
            </a:bodyPr>
            <a:lstStyle/>
            <a:p>
              <a:endParaRPr sz="2400"/>
            </a:p>
          </p:txBody>
        </p:sp>
        <p:sp>
          <p:nvSpPr>
            <p:cNvPr id="15343" name="Google Shape;15343;p142"/>
            <p:cNvSpPr/>
            <p:nvPr/>
          </p:nvSpPr>
          <p:spPr>
            <a:xfrm>
              <a:off x="2555675" y="2613950"/>
              <a:ext cx="31825" cy="31900"/>
            </a:xfrm>
            <a:custGeom>
              <a:avLst/>
              <a:gdLst/>
              <a:ahLst/>
              <a:cxnLst/>
              <a:rect l="l" t="t" r="r" b="b"/>
              <a:pathLst>
                <a:path w="1273" h="1276" extrusionOk="0">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grpFill/>
            <a:ln>
              <a:noFill/>
            </a:ln>
          </p:spPr>
          <p:txBody>
            <a:bodyPr spcFirstLastPara="1" wrap="square" lIns="121900" tIns="121900" rIns="121900" bIns="121900" anchor="ctr" anchorCtr="0">
              <a:noAutofit/>
            </a:bodyPr>
            <a:lstStyle/>
            <a:p>
              <a:endParaRPr sz="2400"/>
            </a:p>
          </p:txBody>
        </p:sp>
        <p:sp>
          <p:nvSpPr>
            <p:cNvPr id="15344" name="Google Shape;15344;p142"/>
            <p:cNvSpPr/>
            <p:nvPr/>
          </p:nvSpPr>
          <p:spPr>
            <a:xfrm>
              <a:off x="2555675" y="2665225"/>
              <a:ext cx="31825" cy="31825"/>
            </a:xfrm>
            <a:custGeom>
              <a:avLst/>
              <a:gdLst/>
              <a:ahLst/>
              <a:cxnLst/>
              <a:rect l="l" t="t" r="r" b="b"/>
              <a:pathLst>
                <a:path w="1273" h="1273" extrusionOk="0">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grpFill/>
            <a:ln>
              <a:noFill/>
            </a:ln>
          </p:spPr>
          <p:txBody>
            <a:bodyPr spcFirstLastPara="1" wrap="square" lIns="121900" tIns="121900" rIns="121900" bIns="121900" anchor="ctr" anchorCtr="0">
              <a:noAutofit/>
            </a:bodyPr>
            <a:lstStyle/>
            <a:p>
              <a:endParaRPr sz="2400"/>
            </a:p>
          </p:txBody>
        </p:sp>
        <p:sp>
          <p:nvSpPr>
            <p:cNvPr id="15345" name="Google Shape;15345;p142"/>
            <p:cNvSpPr/>
            <p:nvPr/>
          </p:nvSpPr>
          <p:spPr>
            <a:xfrm>
              <a:off x="2555675" y="2717175"/>
              <a:ext cx="31825" cy="31825"/>
            </a:xfrm>
            <a:custGeom>
              <a:avLst/>
              <a:gdLst/>
              <a:ahLst/>
              <a:cxnLst/>
              <a:rect l="l" t="t" r="r" b="b"/>
              <a:pathLst>
                <a:path w="1273" h="1273" extrusionOk="0">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grpFill/>
            <a:ln>
              <a:noFill/>
            </a:ln>
          </p:spPr>
          <p:txBody>
            <a:bodyPr spcFirstLastPara="1" wrap="square" lIns="121900" tIns="121900" rIns="121900" bIns="121900" anchor="ctr" anchorCtr="0">
              <a:noAutofit/>
            </a:bodyPr>
            <a:lstStyle/>
            <a:p>
              <a:endParaRPr sz="2400"/>
            </a:p>
          </p:txBody>
        </p:sp>
        <p:sp>
          <p:nvSpPr>
            <p:cNvPr id="15346" name="Google Shape;15346;p142"/>
            <p:cNvSpPr/>
            <p:nvPr/>
          </p:nvSpPr>
          <p:spPr>
            <a:xfrm>
              <a:off x="2596325" y="2563375"/>
              <a:ext cx="87325" cy="10475"/>
            </a:xfrm>
            <a:custGeom>
              <a:avLst/>
              <a:gdLst/>
              <a:ahLst/>
              <a:cxnLst/>
              <a:rect l="l" t="t" r="r" b="b"/>
              <a:pathLst>
                <a:path w="3493" h="419" extrusionOk="0">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5347" name="Google Shape;15347;p142"/>
            <p:cNvSpPr/>
            <p:nvPr/>
          </p:nvSpPr>
          <p:spPr>
            <a:xfrm>
              <a:off x="2595225" y="2583025"/>
              <a:ext cx="33375" cy="10875"/>
            </a:xfrm>
            <a:custGeom>
              <a:avLst/>
              <a:gdLst/>
              <a:ahLst/>
              <a:cxnLst/>
              <a:rect l="l" t="t" r="r" b="b"/>
              <a:pathLst>
                <a:path w="1335" h="435" extrusionOk="0">
                  <a:moveTo>
                    <a:pt x="280" y="0"/>
                  </a:moveTo>
                  <a:cubicBezTo>
                    <a:pt x="0" y="0"/>
                    <a:pt x="0" y="434"/>
                    <a:pt x="280" y="434"/>
                  </a:cubicBezTo>
                  <a:lnTo>
                    <a:pt x="1055" y="434"/>
                  </a:lnTo>
                  <a:cubicBezTo>
                    <a:pt x="1334" y="434"/>
                    <a:pt x="1334" y="0"/>
                    <a:pt x="1055" y="0"/>
                  </a:cubicBezTo>
                  <a:close/>
                </a:path>
              </a:pathLst>
            </a:custGeom>
            <a:grpFill/>
            <a:ln>
              <a:noFill/>
            </a:ln>
          </p:spPr>
          <p:txBody>
            <a:bodyPr spcFirstLastPara="1" wrap="square" lIns="121900" tIns="121900" rIns="121900" bIns="121900" anchor="ctr" anchorCtr="0">
              <a:noAutofit/>
            </a:bodyPr>
            <a:lstStyle/>
            <a:p>
              <a:endParaRPr sz="2400"/>
            </a:p>
          </p:txBody>
        </p:sp>
        <p:sp>
          <p:nvSpPr>
            <p:cNvPr id="15348" name="Google Shape;15348;p142"/>
            <p:cNvSpPr/>
            <p:nvPr/>
          </p:nvSpPr>
          <p:spPr>
            <a:xfrm>
              <a:off x="2595225" y="2614825"/>
              <a:ext cx="90750" cy="10100"/>
            </a:xfrm>
            <a:custGeom>
              <a:avLst/>
              <a:gdLst/>
              <a:ahLst/>
              <a:cxnLst/>
              <a:rect l="l" t="t" r="r" b="b"/>
              <a:pathLst>
                <a:path w="3630" h="404" extrusionOk="0">
                  <a:moveTo>
                    <a:pt x="280" y="0"/>
                  </a:moveTo>
                  <a:cubicBezTo>
                    <a:pt x="0" y="0"/>
                    <a:pt x="0" y="403"/>
                    <a:pt x="280" y="403"/>
                  </a:cubicBezTo>
                  <a:lnTo>
                    <a:pt x="3382" y="403"/>
                  </a:lnTo>
                  <a:cubicBezTo>
                    <a:pt x="3630" y="403"/>
                    <a:pt x="3630" y="0"/>
                    <a:pt x="3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5349" name="Google Shape;15349;p142"/>
            <p:cNvSpPr/>
            <p:nvPr/>
          </p:nvSpPr>
          <p:spPr>
            <a:xfrm>
              <a:off x="2596775" y="2634200"/>
              <a:ext cx="30275" cy="10100"/>
            </a:xfrm>
            <a:custGeom>
              <a:avLst/>
              <a:gdLst/>
              <a:ahLst/>
              <a:cxnLst/>
              <a:rect l="l" t="t" r="r" b="b"/>
              <a:pathLst>
                <a:path w="1211" h="404" extrusionOk="0">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grpFill/>
            <a:ln>
              <a:noFill/>
            </a:ln>
          </p:spPr>
          <p:txBody>
            <a:bodyPr spcFirstLastPara="1" wrap="square" lIns="121900" tIns="121900" rIns="121900" bIns="121900" anchor="ctr" anchorCtr="0">
              <a:noAutofit/>
            </a:bodyPr>
            <a:lstStyle/>
            <a:p>
              <a:endParaRPr sz="2400"/>
            </a:p>
          </p:txBody>
        </p:sp>
        <p:sp>
          <p:nvSpPr>
            <p:cNvPr id="15350" name="Google Shape;15350;p142"/>
            <p:cNvSpPr/>
            <p:nvPr/>
          </p:nvSpPr>
          <p:spPr>
            <a:xfrm>
              <a:off x="2596450" y="2666500"/>
              <a:ext cx="87200" cy="9875"/>
            </a:xfrm>
            <a:custGeom>
              <a:avLst/>
              <a:gdLst/>
              <a:ahLst/>
              <a:cxnLst/>
              <a:rect l="l" t="t" r="r" b="b"/>
              <a:pathLst>
                <a:path w="3488" h="395" extrusionOk="0">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grpFill/>
            <a:ln>
              <a:noFill/>
            </a:ln>
          </p:spPr>
          <p:txBody>
            <a:bodyPr spcFirstLastPara="1" wrap="square" lIns="121900" tIns="121900" rIns="121900" bIns="121900" anchor="ctr" anchorCtr="0">
              <a:noAutofit/>
            </a:bodyPr>
            <a:lstStyle/>
            <a:p>
              <a:endParaRPr sz="2400"/>
            </a:p>
          </p:txBody>
        </p:sp>
        <p:sp>
          <p:nvSpPr>
            <p:cNvPr id="15351" name="Google Shape;15351;p142"/>
            <p:cNvSpPr/>
            <p:nvPr/>
          </p:nvSpPr>
          <p:spPr>
            <a:xfrm>
              <a:off x="2595225" y="2686150"/>
              <a:ext cx="33375" cy="10125"/>
            </a:xfrm>
            <a:custGeom>
              <a:avLst/>
              <a:gdLst/>
              <a:ahLst/>
              <a:cxnLst/>
              <a:rect l="l" t="t" r="r" b="b"/>
              <a:pathLst>
                <a:path w="1335" h="405" extrusionOk="0">
                  <a:moveTo>
                    <a:pt x="280" y="1"/>
                  </a:moveTo>
                  <a:cubicBezTo>
                    <a:pt x="0" y="1"/>
                    <a:pt x="0" y="404"/>
                    <a:pt x="280" y="404"/>
                  </a:cubicBezTo>
                  <a:lnTo>
                    <a:pt x="1055" y="404"/>
                  </a:lnTo>
                  <a:cubicBezTo>
                    <a:pt x="1334" y="404"/>
                    <a:pt x="1334" y="1"/>
                    <a:pt x="1055" y="1"/>
                  </a:cubicBezTo>
                  <a:close/>
                </a:path>
              </a:pathLst>
            </a:custGeom>
            <a:grpFill/>
            <a:ln>
              <a:noFill/>
            </a:ln>
          </p:spPr>
          <p:txBody>
            <a:bodyPr spcFirstLastPara="1" wrap="square" lIns="121900" tIns="121900" rIns="121900" bIns="121900" anchor="ctr" anchorCtr="0">
              <a:noAutofit/>
            </a:bodyPr>
            <a:lstStyle/>
            <a:p>
              <a:endParaRPr sz="2400"/>
            </a:p>
          </p:txBody>
        </p:sp>
        <p:sp>
          <p:nvSpPr>
            <p:cNvPr id="15352" name="Google Shape;15352;p142"/>
            <p:cNvSpPr/>
            <p:nvPr/>
          </p:nvSpPr>
          <p:spPr>
            <a:xfrm>
              <a:off x="2596775" y="2718725"/>
              <a:ext cx="87650" cy="10100"/>
            </a:xfrm>
            <a:custGeom>
              <a:avLst/>
              <a:gdLst/>
              <a:ahLst/>
              <a:cxnLst/>
              <a:rect l="l" t="t" r="r" b="b"/>
              <a:pathLst>
                <a:path w="3506" h="404" extrusionOk="0">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grpFill/>
            <a:ln>
              <a:noFill/>
            </a:ln>
          </p:spPr>
          <p:txBody>
            <a:bodyPr spcFirstLastPara="1" wrap="square" lIns="121900" tIns="121900" rIns="121900" bIns="121900" anchor="ctr" anchorCtr="0">
              <a:noAutofit/>
            </a:bodyPr>
            <a:lstStyle/>
            <a:p>
              <a:endParaRPr sz="2400"/>
            </a:p>
          </p:txBody>
        </p:sp>
        <p:sp>
          <p:nvSpPr>
            <p:cNvPr id="15353" name="Google Shape;15353;p142"/>
            <p:cNvSpPr/>
            <p:nvPr/>
          </p:nvSpPr>
          <p:spPr>
            <a:xfrm>
              <a:off x="2597550" y="2738125"/>
              <a:ext cx="29500" cy="10100"/>
            </a:xfrm>
            <a:custGeom>
              <a:avLst/>
              <a:gdLst/>
              <a:ahLst/>
              <a:cxnLst/>
              <a:rect l="l" t="t" r="r" b="b"/>
              <a:pathLst>
                <a:path w="1180" h="404" extrusionOk="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354" name="Google Shape;15354;p142"/>
          <p:cNvGrpSpPr/>
          <p:nvPr/>
        </p:nvGrpSpPr>
        <p:grpSpPr>
          <a:xfrm>
            <a:off x="6300619" y="2359265"/>
            <a:ext cx="465333" cy="397067"/>
            <a:chOff x="1680925" y="2517875"/>
            <a:chExt cx="349000" cy="297800"/>
          </a:xfrm>
          <a:solidFill>
            <a:srgbClr val="C3151C"/>
          </a:solidFill>
        </p:grpSpPr>
        <p:sp>
          <p:nvSpPr>
            <p:cNvPr id="15355" name="Google Shape;15355;p142"/>
            <p:cNvSpPr/>
            <p:nvPr/>
          </p:nvSpPr>
          <p:spPr>
            <a:xfrm>
              <a:off x="1946525" y="2568275"/>
              <a:ext cx="11275" cy="7900"/>
            </a:xfrm>
            <a:custGeom>
              <a:avLst/>
              <a:gdLst/>
              <a:ahLst/>
              <a:cxnLst/>
              <a:rect l="l" t="t" r="r" b="b"/>
              <a:pathLst>
                <a:path w="451" h="316" extrusionOk="0">
                  <a:moveTo>
                    <a:pt x="264" y="1"/>
                  </a:moveTo>
                  <a:cubicBezTo>
                    <a:pt x="1" y="1"/>
                    <a:pt x="256" y="316"/>
                    <a:pt x="385" y="316"/>
                  </a:cubicBezTo>
                  <a:cubicBezTo>
                    <a:pt x="423" y="316"/>
                    <a:pt x="451" y="288"/>
                    <a:pt x="451" y="218"/>
                  </a:cubicBezTo>
                  <a:cubicBezTo>
                    <a:pt x="451" y="94"/>
                    <a:pt x="358" y="1"/>
                    <a:pt x="264" y="1"/>
                  </a:cubicBezTo>
                  <a:close/>
                </a:path>
              </a:pathLst>
            </a:custGeom>
            <a:grpFill/>
            <a:ln>
              <a:noFill/>
            </a:ln>
          </p:spPr>
          <p:txBody>
            <a:bodyPr spcFirstLastPara="1" wrap="square" lIns="121900" tIns="121900" rIns="121900" bIns="121900" anchor="ctr" anchorCtr="0">
              <a:noAutofit/>
            </a:bodyPr>
            <a:lstStyle/>
            <a:p>
              <a:endParaRPr sz="2400"/>
            </a:p>
          </p:txBody>
        </p:sp>
        <p:sp>
          <p:nvSpPr>
            <p:cNvPr id="15356" name="Google Shape;15356;p142"/>
            <p:cNvSpPr/>
            <p:nvPr/>
          </p:nvSpPr>
          <p:spPr>
            <a:xfrm>
              <a:off x="1967075" y="2568275"/>
              <a:ext cx="11675" cy="10125"/>
            </a:xfrm>
            <a:custGeom>
              <a:avLst/>
              <a:gdLst/>
              <a:ahLst/>
              <a:cxnLst/>
              <a:rect l="l" t="t" r="r" b="b"/>
              <a:pathLst>
                <a:path w="467" h="405" extrusionOk="0">
                  <a:moveTo>
                    <a:pt x="280" y="1"/>
                  </a:moveTo>
                  <a:cubicBezTo>
                    <a:pt x="1" y="1"/>
                    <a:pt x="1" y="404"/>
                    <a:pt x="280" y="404"/>
                  </a:cubicBezTo>
                  <a:cubicBezTo>
                    <a:pt x="373" y="404"/>
                    <a:pt x="466" y="311"/>
                    <a:pt x="466" y="218"/>
                  </a:cubicBezTo>
                  <a:cubicBezTo>
                    <a:pt x="466" y="94"/>
                    <a:pt x="373" y="1"/>
                    <a:pt x="280" y="1"/>
                  </a:cubicBezTo>
                  <a:close/>
                </a:path>
              </a:pathLst>
            </a:custGeom>
            <a:grpFill/>
            <a:ln>
              <a:noFill/>
            </a:ln>
          </p:spPr>
          <p:txBody>
            <a:bodyPr spcFirstLastPara="1" wrap="square" lIns="121900" tIns="121900" rIns="121900" bIns="121900" anchor="ctr" anchorCtr="0">
              <a:noAutofit/>
            </a:bodyPr>
            <a:lstStyle/>
            <a:p>
              <a:endParaRPr sz="2400"/>
            </a:p>
          </p:txBody>
        </p:sp>
        <p:sp>
          <p:nvSpPr>
            <p:cNvPr id="15357" name="Google Shape;15357;p142"/>
            <p:cNvSpPr/>
            <p:nvPr/>
          </p:nvSpPr>
          <p:spPr>
            <a:xfrm>
              <a:off x="1989000" y="256827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grpFill/>
            <a:ln>
              <a:noFill/>
            </a:ln>
          </p:spPr>
          <p:txBody>
            <a:bodyPr spcFirstLastPara="1" wrap="square" lIns="121900" tIns="121900" rIns="121900" bIns="121900" anchor="ctr" anchorCtr="0">
              <a:noAutofit/>
            </a:bodyPr>
            <a:lstStyle/>
            <a:p>
              <a:endParaRPr sz="2400"/>
            </a:p>
          </p:txBody>
        </p:sp>
        <p:sp>
          <p:nvSpPr>
            <p:cNvPr id="15358" name="Google Shape;15358;p142"/>
            <p:cNvSpPr/>
            <p:nvPr/>
          </p:nvSpPr>
          <p:spPr>
            <a:xfrm>
              <a:off x="1680925" y="2517875"/>
              <a:ext cx="349000" cy="297800"/>
            </a:xfrm>
            <a:custGeom>
              <a:avLst/>
              <a:gdLst/>
              <a:ahLst/>
              <a:cxnLst/>
              <a:rect l="l" t="t" r="r" b="b"/>
              <a:pathLst>
                <a:path w="13960" h="11912" extrusionOk="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grpFill/>
            <a:ln>
              <a:noFill/>
            </a:ln>
          </p:spPr>
          <p:txBody>
            <a:bodyPr spcFirstLastPara="1" wrap="square" lIns="121900" tIns="121900" rIns="121900" bIns="121900" anchor="ctr" anchorCtr="0">
              <a:noAutofit/>
            </a:bodyPr>
            <a:lstStyle/>
            <a:p>
              <a:endParaRPr sz="2400"/>
            </a:p>
          </p:txBody>
        </p:sp>
        <p:sp>
          <p:nvSpPr>
            <p:cNvPr id="15359" name="Google Shape;15359;p142"/>
            <p:cNvSpPr/>
            <p:nvPr/>
          </p:nvSpPr>
          <p:spPr>
            <a:xfrm>
              <a:off x="1708850" y="2623350"/>
              <a:ext cx="124875" cy="32600"/>
            </a:xfrm>
            <a:custGeom>
              <a:avLst/>
              <a:gdLst/>
              <a:ahLst/>
              <a:cxnLst/>
              <a:rect l="l" t="t" r="r" b="b"/>
              <a:pathLst>
                <a:path w="4995" h="1304" extrusionOk="0">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grpFill/>
            <a:ln>
              <a:noFill/>
            </a:ln>
          </p:spPr>
          <p:txBody>
            <a:bodyPr spcFirstLastPara="1" wrap="square" lIns="121900" tIns="121900" rIns="121900" bIns="121900" anchor="ctr" anchorCtr="0">
              <a:noAutofit/>
            </a:bodyPr>
            <a:lstStyle/>
            <a:p>
              <a:endParaRPr sz="2400"/>
            </a:p>
          </p:txBody>
        </p:sp>
        <p:sp>
          <p:nvSpPr>
            <p:cNvPr id="15360" name="Google Shape;15360;p142"/>
            <p:cNvSpPr/>
            <p:nvPr/>
          </p:nvSpPr>
          <p:spPr>
            <a:xfrm>
              <a:off x="1715825" y="2670650"/>
              <a:ext cx="111700" cy="10100"/>
            </a:xfrm>
            <a:custGeom>
              <a:avLst/>
              <a:gdLst/>
              <a:ahLst/>
              <a:cxnLst/>
              <a:rect l="l" t="t" r="r" b="b"/>
              <a:pathLst>
                <a:path w="4468" h="404" extrusionOk="0">
                  <a:moveTo>
                    <a:pt x="280" y="0"/>
                  </a:moveTo>
                  <a:cubicBezTo>
                    <a:pt x="1" y="0"/>
                    <a:pt x="1" y="404"/>
                    <a:pt x="280" y="404"/>
                  </a:cubicBezTo>
                  <a:lnTo>
                    <a:pt x="4188" y="404"/>
                  </a:lnTo>
                  <a:cubicBezTo>
                    <a:pt x="4467" y="404"/>
                    <a:pt x="4467" y="0"/>
                    <a:pt x="4188" y="0"/>
                  </a:cubicBezTo>
                  <a:close/>
                </a:path>
              </a:pathLst>
            </a:custGeom>
            <a:grpFill/>
            <a:ln>
              <a:noFill/>
            </a:ln>
          </p:spPr>
          <p:txBody>
            <a:bodyPr spcFirstLastPara="1" wrap="square" lIns="121900" tIns="121900" rIns="121900" bIns="121900" anchor="ctr" anchorCtr="0">
              <a:noAutofit/>
            </a:bodyPr>
            <a:lstStyle/>
            <a:p>
              <a:endParaRPr sz="2400"/>
            </a:p>
          </p:txBody>
        </p:sp>
        <p:sp>
          <p:nvSpPr>
            <p:cNvPr id="15361" name="Google Shape;15361;p142"/>
            <p:cNvSpPr/>
            <p:nvPr/>
          </p:nvSpPr>
          <p:spPr>
            <a:xfrm>
              <a:off x="1718150" y="2695200"/>
              <a:ext cx="108275" cy="10500"/>
            </a:xfrm>
            <a:custGeom>
              <a:avLst/>
              <a:gdLst/>
              <a:ahLst/>
              <a:cxnLst/>
              <a:rect l="l" t="t" r="r" b="b"/>
              <a:pathLst>
                <a:path w="4331" h="420" extrusionOk="0">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grpFill/>
            <a:ln>
              <a:noFill/>
            </a:ln>
          </p:spPr>
          <p:txBody>
            <a:bodyPr spcFirstLastPara="1" wrap="square" lIns="121900" tIns="121900" rIns="121900" bIns="121900" anchor="ctr" anchorCtr="0">
              <a:noAutofit/>
            </a:bodyPr>
            <a:lstStyle/>
            <a:p>
              <a:endParaRPr sz="2400"/>
            </a:p>
          </p:txBody>
        </p:sp>
        <p:sp>
          <p:nvSpPr>
            <p:cNvPr id="15362" name="Google Shape;15362;p142"/>
            <p:cNvSpPr/>
            <p:nvPr/>
          </p:nvSpPr>
          <p:spPr>
            <a:xfrm>
              <a:off x="1715825" y="2720275"/>
              <a:ext cx="111700" cy="10875"/>
            </a:xfrm>
            <a:custGeom>
              <a:avLst/>
              <a:gdLst/>
              <a:ahLst/>
              <a:cxnLst/>
              <a:rect l="l" t="t" r="r" b="b"/>
              <a:pathLst>
                <a:path w="4468" h="435" extrusionOk="0">
                  <a:moveTo>
                    <a:pt x="280" y="1"/>
                  </a:moveTo>
                  <a:cubicBezTo>
                    <a:pt x="1" y="1"/>
                    <a:pt x="1" y="435"/>
                    <a:pt x="280" y="435"/>
                  </a:cubicBezTo>
                  <a:lnTo>
                    <a:pt x="4188" y="435"/>
                  </a:lnTo>
                  <a:cubicBezTo>
                    <a:pt x="4467" y="435"/>
                    <a:pt x="4467" y="1"/>
                    <a:pt x="4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5363" name="Google Shape;15363;p142"/>
            <p:cNvSpPr/>
            <p:nvPr/>
          </p:nvSpPr>
          <p:spPr>
            <a:xfrm>
              <a:off x="1877125" y="2623350"/>
              <a:ext cx="125650" cy="32600"/>
            </a:xfrm>
            <a:custGeom>
              <a:avLst/>
              <a:gdLst/>
              <a:ahLst/>
              <a:cxnLst/>
              <a:rect l="l" t="t" r="r" b="b"/>
              <a:pathLst>
                <a:path w="5026" h="1304" extrusionOk="0">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grpFill/>
            <a:ln>
              <a:noFill/>
            </a:ln>
          </p:spPr>
          <p:txBody>
            <a:bodyPr spcFirstLastPara="1" wrap="square" lIns="121900" tIns="121900" rIns="121900" bIns="121900" anchor="ctr" anchorCtr="0">
              <a:noAutofit/>
            </a:bodyPr>
            <a:lstStyle/>
            <a:p>
              <a:endParaRPr sz="2400"/>
            </a:p>
          </p:txBody>
        </p:sp>
        <p:sp>
          <p:nvSpPr>
            <p:cNvPr id="15364" name="Google Shape;15364;p142"/>
            <p:cNvSpPr/>
            <p:nvPr/>
          </p:nvSpPr>
          <p:spPr>
            <a:xfrm>
              <a:off x="1877125" y="2748200"/>
              <a:ext cx="125650" cy="31825"/>
            </a:xfrm>
            <a:custGeom>
              <a:avLst/>
              <a:gdLst/>
              <a:ahLst/>
              <a:cxnLst/>
              <a:rect l="l" t="t" r="r" b="b"/>
              <a:pathLst>
                <a:path w="5026" h="1273" extrusionOk="0">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grpFill/>
            <a:ln>
              <a:noFill/>
            </a:ln>
          </p:spPr>
          <p:txBody>
            <a:bodyPr spcFirstLastPara="1" wrap="square" lIns="121900" tIns="121900" rIns="121900" bIns="121900" anchor="ctr" anchorCtr="0">
              <a:noAutofit/>
            </a:bodyPr>
            <a:lstStyle/>
            <a:p>
              <a:endParaRPr sz="2400"/>
            </a:p>
          </p:txBody>
        </p:sp>
        <p:sp>
          <p:nvSpPr>
            <p:cNvPr id="15365" name="Google Shape;15365;p142"/>
            <p:cNvSpPr/>
            <p:nvPr/>
          </p:nvSpPr>
          <p:spPr>
            <a:xfrm>
              <a:off x="1709625" y="2748200"/>
              <a:ext cx="124875" cy="31825"/>
            </a:xfrm>
            <a:custGeom>
              <a:avLst/>
              <a:gdLst/>
              <a:ahLst/>
              <a:cxnLst/>
              <a:rect l="l" t="t" r="r" b="b"/>
              <a:pathLst>
                <a:path w="4995" h="1273" extrusionOk="0">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grpFill/>
            <a:ln>
              <a:noFill/>
            </a:ln>
          </p:spPr>
          <p:txBody>
            <a:bodyPr spcFirstLastPara="1" wrap="square" lIns="121900" tIns="121900" rIns="121900" bIns="121900" anchor="ctr" anchorCtr="0">
              <a:noAutofit/>
            </a:bodyPr>
            <a:lstStyle/>
            <a:p>
              <a:endParaRPr sz="2400"/>
            </a:p>
          </p:txBody>
        </p:sp>
        <p:sp>
          <p:nvSpPr>
            <p:cNvPr id="15366" name="Google Shape;15366;p142"/>
            <p:cNvSpPr/>
            <p:nvPr/>
          </p:nvSpPr>
          <p:spPr>
            <a:xfrm>
              <a:off x="1884875" y="2670650"/>
              <a:ext cx="111700" cy="10100"/>
            </a:xfrm>
            <a:custGeom>
              <a:avLst/>
              <a:gdLst/>
              <a:ahLst/>
              <a:cxnLst/>
              <a:rect l="l" t="t" r="r" b="b"/>
              <a:pathLst>
                <a:path w="4468" h="404" extrusionOk="0">
                  <a:moveTo>
                    <a:pt x="280" y="0"/>
                  </a:moveTo>
                  <a:cubicBezTo>
                    <a:pt x="1" y="0"/>
                    <a:pt x="1" y="404"/>
                    <a:pt x="280" y="404"/>
                  </a:cubicBezTo>
                  <a:lnTo>
                    <a:pt x="4188" y="404"/>
                  </a:lnTo>
                  <a:cubicBezTo>
                    <a:pt x="4468" y="404"/>
                    <a:pt x="4468" y="0"/>
                    <a:pt x="4188" y="0"/>
                  </a:cubicBezTo>
                  <a:close/>
                </a:path>
              </a:pathLst>
            </a:custGeom>
            <a:grpFill/>
            <a:ln>
              <a:noFill/>
            </a:ln>
          </p:spPr>
          <p:txBody>
            <a:bodyPr spcFirstLastPara="1" wrap="square" lIns="121900" tIns="121900" rIns="121900" bIns="121900" anchor="ctr" anchorCtr="0">
              <a:noAutofit/>
            </a:bodyPr>
            <a:lstStyle/>
            <a:p>
              <a:endParaRPr sz="2400"/>
            </a:p>
          </p:txBody>
        </p:sp>
        <p:sp>
          <p:nvSpPr>
            <p:cNvPr id="15367" name="Google Shape;15367;p142"/>
            <p:cNvSpPr/>
            <p:nvPr/>
          </p:nvSpPr>
          <p:spPr>
            <a:xfrm>
              <a:off x="1886100" y="2695975"/>
              <a:ext cx="109250" cy="9850"/>
            </a:xfrm>
            <a:custGeom>
              <a:avLst/>
              <a:gdLst/>
              <a:ahLst/>
              <a:cxnLst/>
              <a:rect l="l" t="t" r="r" b="b"/>
              <a:pathLst>
                <a:path w="4370" h="394" extrusionOk="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grpFill/>
            <a:ln>
              <a:noFill/>
            </a:ln>
          </p:spPr>
          <p:txBody>
            <a:bodyPr spcFirstLastPara="1" wrap="square" lIns="121900" tIns="121900" rIns="121900" bIns="121900" anchor="ctr" anchorCtr="0">
              <a:noAutofit/>
            </a:bodyPr>
            <a:lstStyle/>
            <a:p>
              <a:endParaRPr sz="2400"/>
            </a:p>
          </p:txBody>
        </p:sp>
        <p:sp>
          <p:nvSpPr>
            <p:cNvPr id="15368" name="Google Shape;15368;p142"/>
            <p:cNvSpPr/>
            <p:nvPr/>
          </p:nvSpPr>
          <p:spPr>
            <a:xfrm>
              <a:off x="1884875" y="2720275"/>
              <a:ext cx="111700" cy="10875"/>
            </a:xfrm>
            <a:custGeom>
              <a:avLst/>
              <a:gdLst/>
              <a:ahLst/>
              <a:cxnLst/>
              <a:rect l="l" t="t" r="r" b="b"/>
              <a:pathLst>
                <a:path w="4468" h="435" extrusionOk="0">
                  <a:moveTo>
                    <a:pt x="280" y="1"/>
                  </a:moveTo>
                  <a:cubicBezTo>
                    <a:pt x="1" y="1"/>
                    <a:pt x="1" y="435"/>
                    <a:pt x="280" y="435"/>
                  </a:cubicBezTo>
                  <a:lnTo>
                    <a:pt x="4188" y="435"/>
                  </a:lnTo>
                  <a:cubicBezTo>
                    <a:pt x="4468" y="435"/>
                    <a:pt x="4468" y="1"/>
                    <a:pt x="418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369" name="Google Shape;15369;p142"/>
          <p:cNvGrpSpPr/>
          <p:nvPr/>
        </p:nvGrpSpPr>
        <p:grpSpPr>
          <a:xfrm>
            <a:off x="8366878" y="2356799"/>
            <a:ext cx="465300" cy="402000"/>
            <a:chOff x="7719625" y="3086300"/>
            <a:chExt cx="348975" cy="301500"/>
          </a:xfrm>
          <a:solidFill>
            <a:srgbClr val="C3151C"/>
          </a:solidFill>
        </p:grpSpPr>
        <p:sp>
          <p:nvSpPr>
            <p:cNvPr id="15370" name="Google Shape;15370;p142"/>
            <p:cNvSpPr/>
            <p:nvPr/>
          </p:nvSpPr>
          <p:spPr>
            <a:xfrm>
              <a:off x="7719625" y="3086300"/>
              <a:ext cx="348975" cy="301500"/>
            </a:xfrm>
            <a:custGeom>
              <a:avLst/>
              <a:gdLst/>
              <a:ahLst/>
              <a:cxnLst/>
              <a:rect l="l" t="t" r="r" b="b"/>
              <a:pathLst>
                <a:path w="13959" h="12060" extrusionOk="0">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grpFill/>
            <a:ln>
              <a:noFill/>
            </a:ln>
          </p:spPr>
          <p:txBody>
            <a:bodyPr spcFirstLastPara="1" wrap="square" lIns="121900" tIns="121900" rIns="121900" bIns="121900" anchor="ctr" anchorCtr="0">
              <a:noAutofit/>
            </a:bodyPr>
            <a:lstStyle/>
            <a:p>
              <a:endParaRPr sz="2400"/>
            </a:p>
          </p:txBody>
        </p:sp>
        <p:sp>
          <p:nvSpPr>
            <p:cNvPr id="15371" name="Google Shape;15371;p142"/>
            <p:cNvSpPr/>
            <p:nvPr/>
          </p:nvSpPr>
          <p:spPr>
            <a:xfrm>
              <a:off x="7778550" y="3139800"/>
              <a:ext cx="40350" cy="10900"/>
            </a:xfrm>
            <a:custGeom>
              <a:avLst/>
              <a:gdLst/>
              <a:ahLst/>
              <a:cxnLst/>
              <a:rect l="l" t="t" r="r" b="b"/>
              <a:pathLst>
                <a:path w="1614" h="436" extrusionOk="0">
                  <a:moveTo>
                    <a:pt x="280" y="1"/>
                  </a:moveTo>
                  <a:cubicBezTo>
                    <a:pt x="1" y="1"/>
                    <a:pt x="1" y="435"/>
                    <a:pt x="280" y="435"/>
                  </a:cubicBezTo>
                  <a:lnTo>
                    <a:pt x="1365" y="435"/>
                  </a:lnTo>
                  <a:cubicBezTo>
                    <a:pt x="1614" y="435"/>
                    <a:pt x="1614" y="1"/>
                    <a:pt x="1365" y="1"/>
                  </a:cubicBezTo>
                  <a:close/>
                </a:path>
              </a:pathLst>
            </a:custGeom>
            <a:grpFill/>
            <a:ln>
              <a:noFill/>
            </a:ln>
          </p:spPr>
          <p:txBody>
            <a:bodyPr spcFirstLastPara="1" wrap="square" lIns="121900" tIns="121900" rIns="121900" bIns="121900" anchor="ctr" anchorCtr="0">
              <a:noAutofit/>
            </a:bodyPr>
            <a:lstStyle/>
            <a:p>
              <a:endParaRPr sz="2400"/>
            </a:p>
          </p:txBody>
        </p:sp>
        <p:sp>
          <p:nvSpPr>
            <p:cNvPr id="15372" name="Google Shape;15372;p142"/>
            <p:cNvSpPr/>
            <p:nvPr/>
          </p:nvSpPr>
          <p:spPr>
            <a:xfrm>
              <a:off x="7780875" y="3163600"/>
              <a:ext cx="36875" cy="9850"/>
            </a:xfrm>
            <a:custGeom>
              <a:avLst/>
              <a:gdLst/>
              <a:ahLst/>
              <a:cxnLst/>
              <a:rect l="l" t="t" r="r" b="b"/>
              <a:pathLst>
                <a:path w="1475" h="394" extrusionOk="0">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grpFill/>
            <a:ln>
              <a:noFill/>
            </a:ln>
          </p:spPr>
          <p:txBody>
            <a:bodyPr spcFirstLastPara="1" wrap="square" lIns="121900" tIns="121900" rIns="121900" bIns="121900" anchor="ctr" anchorCtr="0">
              <a:noAutofit/>
            </a:bodyPr>
            <a:lstStyle/>
            <a:p>
              <a:endParaRPr sz="2400"/>
            </a:p>
          </p:txBody>
        </p:sp>
        <p:sp>
          <p:nvSpPr>
            <p:cNvPr id="15373" name="Google Shape;15373;p142"/>
            <p:cNvSpPr/>
            <p:nvPr/>
          </p:nvSpPr>
          <p:spPr>
            <a:xfrm>
              <a:off x="7778550" y="3186350"/>
              <a:ext cx="40350" cy="10875"/>
            </a:xfrm>
            <a:custGeom>
              <a:avLst/>
              <a:gdLst/>
              <a:ahLst/>
              <a:cxnLst/>
              <a:rect l="l" t="t" r="r" b="b"/>
              <a:pathLst>
                <a:path w="1614" h="435" extrusionOk="0">
                  <a:moveTo>
                    <a:pt x="280" y="0"/>
                  </a:moveTo>
                  <a:cubicBezTo>
                    <a:pt x="1" y="0"/>
                    <a:pt x="1" y="434"/>
                    <a:pt x="280" y="434"/>
                  </a:cubicBezTo>
                  <a:lnTo>
                    <a:pt x="1365" y="434"/>
                  </a:lnTo>
                  <a:cubicBezTo>
                    <a:pt x="1614" y="434"/>
                    <a:pt x="1614" y="0"/>
                    <a:pt x="1365" y="0"/>
                  </a:cubicBezTo>
                  <a:close/>
                </a:path>
              </a:pathLst>
            </a:custGeom>
            <a:grpFill/>
            <a:ln>
              <a:noFill/>
            </a:ln>
          </p:spPr>
          <p:txBody>
            <a:bodyPr spcFirstLastPara="1" wrap="square" lIns="121900" tIns="121900" rIns="121900" bIns="121900" anchor="ctr" anchorCtr="0">
              <a:noAutofit/>
            </a:bodyPr>
            <a:lstStyle/>
            <a:p>
              <a:endParaRPr sz="2400"/>
            </a:p>
          </p:txBody>
        </p:sp>
        <p:sp>
          <p:nvSpPr>
            <p:cNvPr id="15374" name="Google Shape;15374;p142"/>
            <p:cNvSpPr/>
            <p:nvPr/>
          </p:nvSpPr>
          <p:spPr>
            <a:xfrm>
              <a:off x="7778550" y="3210375"/>
              <a:ext cx="96950" cy="10100"/>
            </a:xfrm>
            <a:custGeom>
              <a:avLst/>
              <a:gdLst/>
              <a:ahLst/>
              <a:cxnLst/>
              <a:rect l="l" t="t" r="r" b="b"/>
              <a:pathLst>
                <a:path w="3878" h="404" extrusionOk="0">
                  <a:moveTo>
                    <a:pt x="280" y="1"/>
                  </a:moveTo>
                  <a:cubicBezTo>
                    <a:pt x="1" y="1"/>
                    <a:pt x="1" y="404"/>
                    <a:pt x="280" y="404"/>
                  </a:cubicBezTo>
                  <a:lnTo>
                    <a:pt x="3599" y="404"/>
                  </a:lnTo>
                  <a:cubicBezTo>
                    <a:pt x="3878" y="404"/>
                    <a:pt x="3878" y="1"/>
                    <a:pt x="3599" y="1"/>
                  </a:cubicBezTo>
                  <a:close/>
                </a:path>
              </a:pathLst>
            </a:custGeom>
            <a:grpFill/>
            <a:ln>
              <a:noFill/>
            </a:ln>
          </p:spPr>
          <p:txBody>
            <a:bodyPr spcFirstLastPara="1" wrap="square" lIns="121900" tIns="121900" rIns="121900" bIns="121900" anchor="ctr" anchorCtr="0">
              <a:noAutofit/>
            </a:bodyPr>
            <a:lstStyle/>
            <a:p>
              <a:endParaRPr sz="2400"/>
            </a:p>
          </p:txBody>
        </p:sp>
        <p:sp>
          <p:nvSpPr>
            <p:cNvPr id="15375" name="Google Shape;15375;p142"/>
            <p:cNvSpPr/>
            <p:nvPr/>
          </p:nvSpPr>
          <p:spPr>
            <a:xfrm>
              <a:off x="7778550" y="3235200"/>
              <a:ext cx="96950" cy="10100"/>
            </a:xfrm>
            <a:custGeom>
              <a:avLst/>
              <a:gdLst/>
              <a:ahLst/>
              <a:cxnLst/>
              <a:rect l="l" t="t" r="r" b="b"/>
              <a:pathLst>
                <a:path w="3878" h="404" extrusionOk="0">
                  <a:moveTo>
                    <a:pt x="280" y="0"/>
                  </a:moveTo>
                  <a:cubicBezTo>
                    <a:pt x="1" y="0"/>
                    <a:pt x="1" y="404"/>
                    <a:pt x="280" y="404"/>
                  </a:cubicBezTo>
                  <a:lnTo>
                    <a:pt x="3599" y="404"/>
                  </a:lnTo>
                  <a:cubicBezTo>
                    <a:pt x="3878" y="404"/>
                    <a:pt x="3878" y="0"/>
                    <a:pt x="3599" y="0"/>
                  </a:cubicBezTo>
                  <a:close/>
                </a:path>
              </a:pathLst>
            </a:custGeom>
            <a:grpFill/>
            <a:ln>
              <a:noFill/>
            </a:ln>
          </p:spPr>
          <p:txBody>
            <a:bodyPr spcFirstLastPara="1" wrap="square" lIns="121900" tIns="121900" rIns="121900" bIns="121900" anchor="ctr" anchorCtr="0">
              <a:noAutofit/>
            </a:bodyPr>
            <a:lstStyle/>
            <a:p>
              <a:endParaRPr sz="2400"/>
            </a:p>
          </p:txBody>
        </p:sp>
        <p:sp>
          <p:nvSpPr>
            <p:cNvPr id="15376" name="Google Shape;15376;p142"/>
            <p:cNvSpPr/>
            <p:nvPr/>
          </p:nvSpPr>
          <p:spPr>
            <a:xfrm>
              <a:off x="7778550" y="3260000"/>
              <a:ext cx="96950" cy="10125"/>
            </a:xfrm>
            <a:custGeom>
              <a:avLst/>
              <a:gdLst/>
              <a:ahLst/>
              <a:cxnLst/>
              <a:rect l="l" t="t" r="r" b="b"/>
              <a:pathLst>
                <a:path w="3878" h="405" extrusionOk="0">
                  <a:moveTo>
                    <a:pt x="280" y="1"/>
                  </a:moveTo>
                  <a:cubicBezTo>
                    <a:pt x="1" y="1"/>
                    <a:pt x="1" y="404"/>
                    <a:pt x="280" y="404"/>
                  </a:cubicBezTo>
                  <a:lnTo>
                    <a:pt x="3599" y="404"/>
                  </a:lnTo>
                  <a:cubicBezTo>
                    <a:pt x="3878" y="404"/>
                    <a:pt x="3878" y="1"/>
                    <a:pt x="3599" y="1"/>
                  </a:cubicBezTo>
                  <a:close/>
                </a:path>
              </a:pathLst>
            </a:custGeom>
            <a:grpFill/>
            <a:ln>
              <a:noFill/>
            </a:ln>
          </p:spPr>
          <p:txBody>
            <a:bodyPr spcFirstLastPara="1" wrap="square" lIns="121900" tIns="121900" rIns="121900" bIns="121900" anchor="ctr" anchorCtr="0">
              <a:noAutofit/>
            </a:bodyPr>
            <a:lstStyle/>
            <a:p>
              <a:endParaRPr sz="2400"/>
            </a:p>
          </p:txBody>
        </p:sp>
        <p:sp>
          <p:nvSpPr>
            <p:cNvPr id="15377" name="Google Shape;15377;p142"/>
            <p:cNvSpPr/>
            <p:nvPr/>
          </p:nvSpPr>
          <p:spPr>
            <a:xfrm>
              <a:off x="7917375" y="3210375"/>
              <a:ext cx="97725" cy="10100"/>
            </a:xfrm>
            <a:custGeom>
              <a:avLst/>
              <a:gdLst/>
              <a:ahLst/>
              <a:cxnLst/>
              <a:rect l="l" t="t" r="r" b="b"/>
              <a:pathLst>
                <a:path w="3909" h="404" extrusionOk="0">
                  <a:moveTo>
                    <a:pt x="279" y="1"/>
                  </a:moveTo>
                  <a:cubicBezTo>
                    <a:pt x="0" y="1"/>
                    <a:pt x="0" y="404"/>
                    <a:pt x="279" y="404"/>
                  </a:cubicBezTo>
                  <a:lnTo>
                    <a:pt x="3629" y="404"/>
                  </a:lnTo>
                  <a:cubicBezTo>
                    <a:pt x="3909" y="404"/>
                    <a:pt x="3909" y="1"/>
                    <a:pt x="3629" y="1"/>
                  </a:cubicBezTo>
                  <a:close/>
                </a:path>
              </a:pathLst>
            </a:custGeom>
            <a:grpFill/>
            <a:ln>
              <a:noFill/>
            </a:ln>
          </p:spPr>
          <p:txBody>
            <a:bodyPr spcFirstLastPara="1" wrap="square" lIns="121900" tIns="121900" rIns="121900" bIns="121900" anchor="ctr" anchorCtr="0">
              <a:noAutofit/>
            </a:bodyPr>
            <a:lstStyle/>
            <a:p>
              <a:endParaRPr sz="2400"/>
            </a:p>
          </p:txBody>
        </p:sp>
        <p:sp>
          <p:nvSpPr>
            <p:cNvPr id="15378" name="Google Shape;15378;p142"/>
            <p:cNvSpPr/>
            <p:nvPr/>
          </p:nvSpPr>
          <p:spPr>
            <a:xfrm>
              <a:off x="7917375" y="3235200"/>
              <a:ext cx="97725" cy="10100"/>
            </a:xfrm>
            <a:custGeom>
              <a:avLst/>
              <a:gdLst/>
              <a:ahLst/>
              <a:cxnLst/>
              <a:rect l="l" t="t" r="r" b="b"/>
              <a:pathLst>
                <a:path w="3909" h="404" extrusionOk="0">
                  <a:moveTo>
                    <a:pt x="279" y="0"/>
                  </a:moveTo>
                  <a:cubicBezTo>
                    <a:pt x="0" y="0"/>
                    <a:pt x="0" y="404"/>
                    <a:pt x="279" y="404"/>
                  </a:cubicBezTo>
                  <a:lnTo>
                    <a:pt x="3629" y="404"/>
                  </a:lnTo>
                  <a:cubicBezTo>
                    <a:pt x="3909" y="404"/>
                    <a:pt x="3909" y="0"/>
                    <a:pt x="3629" y="0"/>
                  </a:cubicBezTo>
                  <a:close/>
                </a:path>
              </a:pathLst>
            </a:custGeom>
            <a:grpFill/>
            <a:ln>
              <a:noFill/>
            </a:ln>
          </p:spPr>
          <p:txBody>
            <a:bodyPr spcFirstLastPara="1" wrap="square" lIns="121900" tIns="121900" rIns="121900" bIns="121900" anchor="ctr" anchorCtr="0">
              <a:noAutofit/>
            </a:bodyPr>
            <a:lstStyle/>
            <a:p>
              <a:endParaRPr sz="2400"/>
            </a:p>
          </p:txBody>
        </p:sp>
        <p:sp>
          <p:nvSpPr>
            <p:cNvPr id="15379" name="Google Shape;15379;p142"/>
            <p:cNvSpPr/>
            <p:nvPr/>
          </p:nvSpPr>
          <p:spPr>
            <a:xfrm>
              <a:off x="7917375" y="3260000"/>
              <a:ext cx="97725" cy="10125"/>
            </a:xfrm>
            <a:custGeom>
              <a:avLst/>
              <a:gdLst/>
              <a:ahLst/>
              <a:cxnLst/>
              <a:rect l="l" t="t" r="r" b="b"/>
              <a:pathLst>
                <a:path w="3909" h="405" extrusionOk="0">
                  <a:moveTo>
                    <a:pt x="279" y="1"/>
                  </a:moveTo>
                  <a:cubicBezTo>
                    <a:pt x="0" y="1"/>
                    <a:pt x="0" y="404"/>
                    <a:pt x="279" y="404"/>
                  </a:cubicBezTo>
                  <a:lnTo>
                    <a:pt x="3629" y="404"/>
                  </a:lnTo>
                  <a:cubicBezTo>
                    <a:pt x="3909" y="404"/>
                    <a:pt x="3909" y="1"/>
                    <a:pt x="3629" y="1"/>
                  </a:cubicBezTo>
                  <a:close/>
                </a:path>
              </a:pathLst>
            </a:custGeom>
            <a:grpFill/>
            <a:ln>
              <a:noFill/>
            </a:ln>
          </p:spPr>
          <p:txBody>
            <a:bodyPr spcFirstLastPara="1" wrap="square" lIns="121900" tIns="121900" rIns="121900" bIns="121900" anchor="ctr" anchorCtr="0">
              <a:noAutofit/>
            </a:bodyPr>
            <a:lstStyle/>
            <a:p>
              <a:endParaRPr sz="2400"/>
            </a:p>
          </p:txBody>
        </p:sp>
        <p:sp>
          <p:nvSpPr>
            <p:cNvPr id="15380" name="Google Shape;15380;p142"/>
            <p:cNvSpPr/>
            <p:nvPr/>
          </p:nvSpPr>
          <p:spPr>
            <a:xfrm>
              <a:off x="7921250" y="3132050"/>
              <a:ext cx="89975" cy="63625"/>
            </a:xfrm>
            <a:custGeom>
              <a:avLst/>
              <a:gdLst/>
              <a:ahLst/>
              <a:cxnLst/>
              <a:rect l="l" t="t" r="r" b="b"/>
              <a:pathLst>
                <a:path w="3599" h="2545" extrusionOk="0">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381" name="Google Shape;15381;p142"/>
          <p:cNvGrpSpPr/>
          <p:nvPr/>
        </p:nvGrpSpPr>
        <p:grpSpPr>
          <a:xfrm>
            <a:off x="10327120" y="2359782"/>
            <a:ext cx="465333" cy="396033"/>
            <a:chOff x="6217500" y="3088625"/>
            <a:chExt cx="349000" cy="297025"/>
          </a:xfrm>
          <a:solidFill>
            <a:srgbClr val="C3151C"/>
          </a:solidFill>
        </p:grpSpPr>
        <p:sp>
          <p:nvSpPr>
            <p:cNvPr id="15382" name="Google Shape;15382;p142"/>
            <p:cNvSpPr/>
            <p:nvPr/>
          </p:nvSpPr>
          <p:spPr>
            <a:xfrm>
              <a:off x="6484275" y="3139025"/>
              <a:ext cx="9325" cy="10125"/>
            </a:xfrm>
            <a:custGeom>
              <a:avLst/>
              <a:gdLst/>
              <a:ahLst/>
              <a:cxnLst/>
              <a:rect l="l" t="t" r="r" b="b"/>
              <a:pathLst>
                <a:path w="373" h="405" extrusionOk="0">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5383" name="Google Shape;15383;p142"/>
            <p:cNvSpPr/>
            <p:nvPr/>
          </p:nvSpPr>
          <p:spPr>
            <a:xfrm>
              <a:off x="6504000" y="3139025"/>
              <a:ext cx="11325" cy="7550"/>
            </a:xfrm>
            <a:custGeom>
              <a:avLst/>
              <a:gdLst/>
              <a:ahLst/>
              <a:cxnLst/>
              <a:rect l="l" t="t" r="r" b="b"/>
              <a:pathLst>
                <a:path w="453" h="302" extrusionOk="0">
                  <a:moveTo>
                    <a:pt x="235" y="1"/>
                  </a:moveTo>
                  <a:cubicBezTo>
                    <a:pt x="1" y="1"/>
                    <a:pt x="244" y="302"/>
                    <a:pt x="378" y="302"/>
                  </a:cubicBezTo>
                  <a:cubicBezTo>
                    <a:pt x="421" y="302"/>
                    <a:pt x="452" y="270"/>
                    <a:pt x="452" y="187"/>
                  </a:cubicBezTo>
                  <a:cubicBezTo>
                    <a:pt x="452" y="94"/>
                    <a:pt x="359" y="1"/>
                    <a:pt x="235" y="1"/>
                  </a:cubicBezTo>
                  <a:close/>
                </a:path>
              </a:pathLst>
            </a:custGeom>
            <a:grpFill/>
            <a:ln>
              <a:noFill/>
            </a:ln>
          </p:spPr>
          <p:txBody>
            <a:bodyPr spcFirstLastPara="1" wrap="square" lIns="121900" tIns="121900" rIns="121900" bIns="121900" anchor="ctr" anchorCtr="0">
              <a:noAutofit/>
            </a:bodyPr>
            <a:lstStyle/>
            <a:p>
              <a:endParaRPr sz="2400"/>
            </a:p>
          </p:txBody>
        </p:sp>
        <p:sp>
          <p:nvSpPr>
            <p:cNvPr id="15384" name="Google Shape;15384;p142"/>
            <p:cNvSpPr/>
            <p:nvPr/>
          </p:nvSpPr>
          <p:spPr>
            <a:xfrm>
              <a:off x="6524950" y="3139025"/>
              <a:ext cx="11300" cy="7550"/>
            </a:xfrm>
            <a:custGeom>
              <a:avLst/>
              <a:gdLst/>
              <a:ahLst/>
              <a:cxnLst/>
              <a:rect l="l" t="t" r="r" b="b"/>
              <a:pathLst>
                <a:path w="452" h="302" extrusionOk="0">
                  <a:moveTo>
                    <a:pt x="235" y="1"/>
                  </a:moveTo>
                  <a:cubicBezTo>
                    <a:pt x="0" y="1"/>
                    <a:pt x="244" y="302"/>
                    <a:pt x="377" y="302"/>
                  </a:cubicBezTo>
                  <a:cubicBezTo>
                    <a:pt x="420" y="302"/>
                    <a:pt x="452" y="270"/>
                    <a:pt x="452" y="187"/>
                  </a:cubicBezTo>
                  <a:cubicBezTo>
                    <a:pt x="452" y="94"/>
                    <a:pt x="359" y="1"/>
                    <a:pt x="235" y="1"/>
                  </a:cubicBezTo>
                  <a:close/>
                </a:path>
              </a:pathLst>
            </a:custGeom>
            <a:grpFill/>
            <a:ln>
              <a:noFill/>
            </a:ln>
          </p:spPr>
          <p:txBody>
            <a:bodyPr spcFirstLastPara="1" wrap="square" lIns="121900" tIns="121900" rIns="121900" bIns="121900" anchor="ctr" anchorCtr="0">
              <a:noAutofit/>
            </a:bodyPr>
            <a:lstStyle/>
            <a:p>
              <a:endParaRPr sz="2400"/>
            </a:p>
          </p:txBody>
        </p:sp>
        <p:sp>
          <p:nvSpPr>
            <p:cNvPr id="15385" name="Google Shape;15385;p142"/>
            <p:cNvSpPr/>
            <p:nvPr/>
          </p:nvSpPr>
          <p:spPr>
            <a:xfrm>
              <a:off x="6217500" y="3088625"/>
              <a:ext cx="349000" cy="297025"/>
            </a:xfrm>
            <a:custGeom>
              <a:avLst/>
              <a:gdLst/>
              <a:ahLst/>
              <a:cxnLst/>
              <a:rect l="l" t="t" r="r" b="b"/>
              <a:pathLst>
                <a:path w="13960" h="11881" extrusionOk="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grpFill/>
            <a:ln>
              <a:noFill/>
            </a:ln>
          </p:spPr>
          <p:txBody>
            <a:bodyPr spcFirstLastPara="1" wrap="square" lIns="121900" tIns="121900" rIns="121900" bIns="121900" anchor="ctr" anchorCtr="0">
              <a:noAutofit/>
            </a:bodyPr>
            <a:lstStyle/>
            <a:p>
              <a:endParaRPr sz="2400"/>
            </a:p>
          </p:txBody>
        </p:sp>
        <p:sp>
          <p:nvSpPr>
            <p:cNvPr id="15386" name="Google Shape;15386;p142"/>
            <p:cNvSpPr/>
            <p:nvPr/>
          </p:nvSpPr>
          <p:spPr>
            <a:xfrm>
              <a:off x="6274900" y="3185575"/>
              <a:ext cx="233425" cy="79900"/>
            </a:xfrm>
            <a:custGeom>
              <a:avLst/>
              <a:gdLst/>
              <a:ahLst/>
              <a:cxnLst/>
              <a:rect l="l" t="t" r="r" b="b"/>
              <a:pathLst>
                <a:path w="9337" h="3196" extrusionOk="0">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grpFill/>
            <a:ln>
              <a:noFill/>
            </a:ln>
          </p:spPr>
          <p:txBody>
            <a:bodyPr spcFirstLastPara="1" wrap="square" lIns="121900" tIns="121900" rIns="121900" bIns="121900" anchor="ctr" anchorCtr="0">
              <a:noAutofit/>
            </a:bodyPr>
            <a:lstStyle/>
            <a:p>
              <a:endParaRPr sz="2400"/>
            </a:p>
          </p:txBody>
        </p:sp>
        <p:sp>
          <p:nvSpPr>
            <p:cNvPr id="15387" name="Google Shape;15387;p142"/>
            <p:cNvSpPr/>
            <p:nvPr/>
          </p:nvSpPr>
          <p:spPr>
            <a:xfrm>
              <a:off x="6274900" y="3279400"/>
              <a:ext cx="233425" cy="80675"/>
            </a:xfrm>
            <a:custGeom>
              <a:avLst/>
              <a:gdLst/>
              <a:ahLst/>
              <a:cxnLst/>
              <a:rect l="l" t="t" r="r" b="b"/>
              <a:pathLst>
                <a:path w="9337" h="3227" extrusionOk="0">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5388" name="Google Shape;15388;p142"/>
            <p:cNvSpPr/>
            <p:nvPr/>
          </p:nvSpPr>
          <p:spPr>
            <a:xfrm>
              <a:off x="6447050" y="3297225"/>
              <a:ext cx="38800" cy="45000"/>
            </a:xfrm>
            <a:custGeom>
              <a:avLst/>
              <a:gdLst/>
              <a:ahLst/>
              <a:cxnLst/>
              <a:rect l="l" t="t" r="r" b="b"/>
              <a:pathLst>
                <a:path w="1552" h="1800" extrusionOk="0">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grpFill/>
            <a:ln>
              <a:noFill/>
            </a:ln>
          </p:spPr>
          <p:txBody>
            <a:bodyPr spcFirstLastPara="1" wrap="square" lIns="121900" tIns="121900" rIns="121900" bIns="121900" anchor="ctr" anchorCtr="0">
              <a:noAutofit/>
            </a:bodyPr>
            <a:lstStyle/>
            <a:p>
              <a:endParaRPr sz="2400"/>
            </a:p>
          </p:txBody>
        </p:sp>
        <p:sp>
          <p:nvSpPr>
            <p:cNvPr id="15389" name="Google Shape;15389;p142"/>
            <p:cNvSpPr/>
            <p:nvPr/>
          </p:nvSpPr>
          <p:spPr>
            <a:xfrm>
              <a:off x="6285750" y="3202125"/>
              <a:ext cx="59975" cy="45500"/>
            </a:xfrm>
            <a:custGeom>
              <a:avLst/>
              <a:gdLst/>
              <a:ahLst/>
              <a:cxnLst/>
              <a:rect l="l" t="t" r="r" b="b"/>
              <a:pathLst>
                <a:path w="2399" h="1820" extrusionOk="0">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grpFill/>
            <a:ln>
              <a:noFill/>
            </a:ln>
          </p:spPr>
          <p:txBody>
            <a:bodyPr spcFirstLastPara="1" wrap="square" lIns="121900" tIns="121900" rIns="121900" bIns="121900" anchor="ctr" anchorCtr="0">
              <a:noAutofit/>
            </a:bodyPr>
            <a:lstStyle/>
            <a:p>
              <a:endParaRPr sz="2400"/>
            </a:p>
          </p:txBody>
        </p:sp>
        <p:sp>
          <p:nvSpPr>
            <p:cNvPr id="15390" name="Google Shape;15390;p142"/>
            <p:cNvSpPr/>
            <p:nvPr/>
          </p:nvSpPr>
          <p:spPr>
            <a:xfrm>
              <a:off x="6371825" y="3208825"/>
              <a:ext cx="113250" cy="10100"/>
            </a:xfrm>
            <a:custGeom>
              <a:avLst/>
              <a:gdLst/>
              <a:ahLst/>
              <a:cxnLst/>
              <a:rect l="l" t="t" r="r" b="b"/>
              <a:pathLst>
                <a:path w="4530" h="404" extrusionOk="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grpFill/>
            <a:ln>
              <a:noFill/>
            </a:ln>
          </p:spPr>
          <p:txBody>
            <a:bodyPr spcFirstLastPara="1" wrap="square" lIns="121900" tIns="121900" rIns="121900" bIns="121900" anchor="ctr" anchorCtr="0">
              <a:noAutofit/>
            </a:bodyPr>
            <a:lstStyle/>
            <a:p>
              <a:endParaRPr sz="2400"/>
            </a:p>
          </p:txBody>
        </p:sp>
        <p:sp>
          <p:nvSpPr>
            <p:cNvPr id="15391" name="Google Shape;15391;p142"/>
            <p:cNvSpPr/>
            <p:nvPr/>
          </p:nvSpPr>
          <p:spPr>
            <a:xfrm>
              <a:off x="6371825" y="3232100"/>
              <a:ext cx="40350" cy="10100"/>
            </a:xfrm>
            <a:custGeom>
              <a:avLst/>
              <a:gdLst/>
              <a:ahLst/>
              <a:cxnLst/>
              <a:rect l="l" t="t" r="r" b="b"/>
              <a:pathLst>
                <a:path w="1614" h="404" extrusionOk="0">
                  <a:moveTo>
                    <a:pt x="280" y="0"/>
                  </a:moveTo>
                  <a:cubicBezTo>
                    <a:pt x="1" y="0"/>
                    <a:pt x="1" y="403"/>
                    <a:pt x="280" y="403"/>
                  </a:cubicBezTo>
                  <a:lnTo>
                    <a:pt x="1334" y="403"/>
                  </a:lnTo>
                  <a:cubicBezTo>
                    <a:pt x="1614" y="403"/>
                    <a:pt x="1614" y="0"/>
                    <a:pt x="1334" y="0"/>
                  </a:cubicBezTo>
                  <a:close/>
                </a:path>
              </a:pathLst>
            </a:custGeom>
            <a:grpFill/>
            <a:ln>
              <a:noFill/>
            </a:ln>
          </p:spPr>
          <p:txBody>
            <a:bodyPr spcFirstLastPara="1" wrap="square" lIns="121900" tIns="121900" rIns="121900" bIns="121900" anchor="ctr" anchorCtr="0">
              <a:noAutofit/>
            </a:bodyPr>
            <a:lstStyle/>
            <a:p>
              <a:endParaRPr sz="2400"/>
            </a:p>
          </p:txBody>
        </p:sp>
        <p:sp>
          <p:nvSpPr>
            <p:cNvPr id="15392" name="Google Shape;15392;p142"/>
            <p:cNvSpPr/>
            <p:nvPr/>
          </p:nvSpPr>
          <p:spPr>
            <a:xfrm>
              <a:off x="6299875" y="3304175"/>
              <a:ext cx="111350" cy="10175"/>
            </a:xfrm>
            <a:custGeom>
              <a:avLst/>
              <a:gdLst/>
              <a:ahLst/>
              <a:cxnLst/>
              <a:rect l="l" t="t" r="r" b="b"/>
              <a:pathLst>
                <a:path w="4454" h="407" extrusionOk="0">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5393" name="Google Shape;15393;p142"/>
            <p:cNvSpPr/>
            <p:nvPr/>
          </p:nvSpPr>
          <p:spPr>
            <a:xfrm>
              <a:off x="6374150" y="3327475"/>
              <a:ext cx="37250" cy="10100"/>
            </a:xfrm>
            <a:custGeom>
              <a:avLst/>
              <a:gdLst/>
              <a:ahLst/>
              <a:cxnLst/>
              <a:rect l="l" t="t" r="r" b="b"/>
              <a:pathLst>
                <a:path w="1490" h="404" extrusionOk="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394" name="Google Shape;15394;p142"/>
          <p:cNvGrpSpPr/>
          <p:nvPr/>
        </p:nvGrpSpPr>
        <p:grpSpPr>
          <a:xfrm>
            <a:off x="10435172" y="3015173"/>
            <a:ext cx="249233" cy="465300"/>
            <a:chOff x="7051925" y="1923875"/>
            <a:chExt cx="186925" cy="348975"/>
          </a:xfrm>
          <a:solidFill>
            <a:srgbClr val="C3151C"/>
          </a:solidFill>
        </p:grpSpPr>
        <p:sp>
          <p:nvSpPr>
            <p:cNvPr id="15395" name="Google Shape;15395;p142"/>
            <p:cNvSpPr/>
            <p:nvPr/>
          </p:nvSpPr>
          <p:spPr>
            <a:xfrm>
              <a:off x="7051925" y="1923875"/>
              <a:ext cx="186925" cy="348975"/>
            </a:xfrm>
            <a:custGeom>
              <a:avLst/>
              <a:gdLst/>
              <a:ahLst/>
              <a:cxnLst/>
              <a:rect l="l" t="t" r="r" b="b"/>
              <a:pathLst>
                <a:path w="7477" h="13959" extrusionOk="0">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grpFill/>
            <a:ln>
              <a:noFill/>
            </a:ln>
          </p:spPr>
          <p:txBody>
            <a:bodyPr spcFirstLastPara="1" wrap="square" lIns="121900" tIns="121900" rIns="121900" bIns="121900" anchor="ctr" anchorCtr="0">
              <a:noAutofit/>
            </a:bodyPr>
            <a:lstStyle/>
            <a:p>
              <a:endParaRPr sz="2400"/>
            </a:p>
          </p:txBody>
        </p:sp>
        <p:sp>
          <p:nvSpPr>
            <p:cNvPr id="15396" name="Google Shape;15396;p142"/>
            <p:cNvSpPr/>
            <p:nvPr/>
          </p:nvSpPr>
          <p:spPr>
            <a:xfrm>
              <a:off x="7082175" y="1992875"/>
              <a:ext cx="126425" cy="216775"/>
            </a:xfrm>
            <a:custGeom>
              <a:avLst/>
              <a:gdLst/>
              <a:ahLst/>
              <a:cxnLst/>
              <a:rect l="l" t="t" r="r" b="b"/>
              <a:pathLst>
                <a:path w="5057" h="8671" extrusionOk="0">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grpFill/>
            <a:ln>
              <a:noFill/>
            </a:ln>
          </p:spPr>
          <p:txBody>
            <a:bodyPr spcFirstLastPara="1" wrap="square" lIns="121900" tIns="121900" rIns="121900" bIns="121900" anchor="ctr" anchorCtr="0">
              <a:noAutofit/>
            </a:bodyPr>
            <a:lstStyle/>
            <a:p>
              <a:endParaRPr sz="2400"/>
            </a:p>
          </p:txBody>
        </p:sp>
        <p:sp>
          <p:nvSpPr>
            <p:cNvPr id="15397" name="Google Shape;15397;p142"/>
            <p:cNvSpPr/>
            <p:nvPr/>
          </p:nvSpPr>
          <p:spPr>
            <a:xfrm>
              <a:off x="7106975" y="2021575"/>
              <a:ext cx="39575" cy="10875"/>
            </a:xfrm>
            <a:custGeom>
              <a:avLst/>
              <a:gdLst/>
              <a:ahLst/>
              <a:cxnLst/>
              <a:rect l="l" t="t" r="r" b="b"/>
              <a:pathLst>
                <a:path w="1583" h="435" extrusionOk="0">
                  <a:moveTo>
                    <a:pt x="280" y="0"/>
                  </a:moveTo>
                  <a:cubicBezTo>
                    <a:pt x="1" y="0"/>
                    <a:pt x="1" y="435"/>
                    <a:pt x="280" y="435"/>
                  </a:cubicBezTo>
                  <a:lnTo>
                    <a:pt x="1304" y="435"/>
                  </a:lnTo>
                  <a:cubicBezTo>
                    <a:pt x="1583" y="435"/>
                    <a:pt x="1583" y="0"/>
                    <a:pt x="1304" y="0"/>
                  </a:cubicBezTo>
                  <a:close/>
                </a:path>
              </a:pathLst>
            </a:custGeom>
            <a:grpFill/>
            <a:ln>
              <a:noFill/>
            </a:ln>
          </p:spPr>
          <p:txBody>
            <a:bodyPr spcFirstLastPara="1" wrap="square" lIns="121900" tIns="121900" rIns="121900" bIns="121900" anchor="ctr" anchorCtr="0">
              <a:noAutofit/>
            </a:bodyPr>
            <a:lstStyle/>
            <a:p>
              <a:endParaRPr sz="2400"/>
            </a:p>
          </p:txBody>
        </p:sp>
        <p:sp>
          <p:nvSpPr>
            <p:cNvPr id="15398" name="Google Shape;15398;p142"/>
            <p:cNvSpPr/>
            <p:nvPr/>
          </p:nvSpPr>
          <p:spPr>
            <a:xfrm>
              <a:off x="7106975" y="2044825"/>
              <a:ext cx="76800" cy="10125"/>
            </a:xfrm>
            <a:custGeom>
              <a:avLst/>
              <a:gdLst/>
              <a:ahLst/>
              <a:cxnLst/>
              <a:rect l="l" t="t" r="r" b="b"/>
              <a:pathLst>
                <a:path w="3072" h="405" extrusionOk="0">
                  <a:moveTo>
                    <a:pt x="280" y="1"/>
                  </a:moveTo>
                  <a:cubicBezTo>
                    <a:pt x="1" y="1"/>
                    <a:pt x="1" y="404"/>
                    <a:pt x="280" y="404"/>
                  </a:cubicBezTo>
                  <a:lnTo>
                    <a:pt x="2793" y="404"/>
                  </a:lnTo>
                  <a:cubicBezTo>
                    <a:pt x="3072" y="404"/>
                    <a:pt x="3072" y="1"/>
                    <a:pt x="2793" y="1"/>
                  </a:cubicBezTo>
                  <a:close/>
                </a:path>
              </a:pathLst>
            </a:custGeom>
            <a:grpFill/>
            <a:ln>
              <a:noFill/>
            </a:ln>
          </p:spPr>
          <p:txBody>
            <a:bodyPr spcFirstLastPara="1" wrap="square" lIns="121900" tIns="121900" rIns="121900" bIns="121900" anchor="ctr" anchorCtr="0">
              <a:noAutofit/>
            </a:bodyPr>
            <a:lstStyle/>
            <a:p>
              <a:endParaRPr sz="2400"/>
            </a:p>
          </p:txBody>
        </p:sp>
        <p:sp>
          <p:nvSpPr>
            <p:cNvPr id="15399" name="Google Shape;15399;p142"/>
            <p:cNvSpPr/>
            <p:nvPr/>
          </p:nvSpPr>
          <p:spPr>
            <a:xfrm>
              <a:off x="7108525" y="2067325"/>
              <a:ext cx="73700" cy="10100"/>
            </a:xfrm>
            <a:custGeom>
              <a:avLst/>
              <a:gdLst/>
              <a:ahLst/>
              <a:cxnLst/>
              <a:rect l="l" t="t" r="r" b="b"/>
              <a:pathLst>
                <a:path w="2948" h="404" extrusionOk="0">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grpFill/>
            <a:ln>
              <a:noFill/>
            </a:ln>
          </p:spPr>
          <p:txBody>
            <a:bodyPr spcFirstLastPara="1" wrap="square" lIns="121900" tIns="121900" rIns="121900" bIns="121900" anchor="ctr" anchorCtr="0">
              <a:noAutofit/>
            </a:bodyPr>
            <a:lstStyle/>
            <a:p>
              <a:endParaRPr sz="2400"/>
            </a:p>
          </p:txBody>
        </p:sp>
        <p:sp>
          <p:nvSpPr>
            <p:cNvPr id="15400" name="Google Shape;15400;p142"/>
            <p:cNvSpPr/>
            <p:nvPr/>
          </p:nvSpPr>
          <p:spPr>
            <a:xfrm>
              <a:off x="7107950" y="2089775"/>
              <a:ext cx="74850" cy="10175"/>
            </a:xfrm>
            <a:custGeom>
              <a:avLst/>
              <a:gdLst/>
              <a:ahLst/>
              <a:cxnLst/>
              <a:rect l="l" t="t" r="r" b="b"/>
              <a:pathLst>
                <a:path w="2994" h="407" extrusionOk="0">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grpFill/>
            <a:ln>
              <a:noFill/>
            </a:ln>
          </p:spPr>
          <p:txBody>
            <a:bodyPr spcFirstLastPara="1" wrap="square" lIns="121900" tIns="121900" rIns="121900" bIns="121900" anchor="ctr" anchorCtr="0">
              <a:noAutofit/>
            </a:bodyPr>
            <a:lstStyle/>
            <a:p>
              <a:endParaRPr sz="2400"/>
            </a:p>
          </p:txBody>
        </p:sp>
        <p:sp>
          <p:nvSpPr>
            <p:cNvPr id="15401" name="Google Shape;15401;p142"/>
            <p:cNvSpPr/>
            <p:nvPr/>
          </p:nvSpPr>
          <p:spPr>
            <a:xfrm>
              <a:off x="7107950" y="2112950"/>
              <a:ext cx="74875" cy="10275"/>
            </a:xfrm>
            <a:custGeom>
              <a:avLst/>
              <a:gdLst/>
              <a:ahLst/>
              <a:cxnLst/>
              <a:rect l="l" t="t" r="r" b="b"/>
              <a:pathLst>
                <a:path w="2995" h="411" extrusionOk="0">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402" name="Google Shape;15402;p142"/>
          <p:cNvGrpSpPr/>
          <p:nvPr/>
        </p:nvGrpSpPr>
        <p:grpSpPr>
          <a:xfrm>
            <a:off x="9346527" y="3057521"/>
            <a:ext cx="464300" cy="380600"/>
            <a:chOff x="5452875" y="3094050"/>
            <a:chExt cx="348225" cy="285450"/>
          </a:xfrm>
          <a:solidFill>
            <a:srgbClr val="C3151C"/>
          </a:solidFill>
        </p:grpSpPr>
        <p:sp>
          <p:nvSpPr>
            <p:cNvPr id="15403" name="Google Shape;15403;p142"/>
            <p:cNvSpPr/>
            <p:nvPr/>
          </p:nvSpPr>
          <p:spPr>
            <a:xfrm>
              <a:off x="5452875" y="3094050"/>
              <a:ext cx="348225" cy="285450"/>
            </a:xfrm>
            <a:custGeom>
              <a:avLst/>
              <a:gdLst/>
              <a:ahLst/>
              <a:cxnLst/>
              <a:rect l="l" t="t" r="r" b="b"/>
              <a:pathLst>
                <a:path w="13929" h="11418" extrusionOk="0">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grpFill/>
            <a:ln>
              <a:noFill/>
            </a:ln>
          </p:spPr>
          <p:txBody>
            <a:bodyPr spcFirstLastPara="1" wrap="square" lIns="121900" tIns="121900" rIns="121900" bIns="121900" anchor="ctr" anchorCtr="0">
              <a:noAutofit/>
            </a:bodyPr>
            <a:lstStyle/>
            <a:p>
              <a:endParaRPr sz="2400"/>
            </a:p>
          </p:txBody>
        </p:sp>
        <p:sp>
          <p:nvSpPr>
            <p:cNvPr id="15404" name="Google Shape;15404;p142"/>
            <p:cNvSpPr/>
            <p:nvPr/>
          </p:nvSpPr>
          <p:spPr>
            <a:xfrm>
              <a:off x="5483125" y="3132025"/>
              <a:ext cx="51975" cy="44250"/>
            </a:xfrm>
            <a:custGeom>
              <a:avLst/>
              <a:gdLst/>
              <a:ahLst/>
              <a:cxnLst/>
              <a:rect l="l" t="t" r="r" b="b"/>
              <a:pathLst>
                <a:path w="2079" h="1770" extrusionOk="0">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grpFill/>
            <a:ln>
              <a:noFill/>
            </a:ln>
          </p:spPr>
          <p:txBody>
            <a:bodyPr spcFirstLastPara="1" wrap="square" lIns="121900" tIns="121900" rIns="121900" bIns="121900" anchor="ctr" anchorCtr="0">
              <a:noAutofit/>
            </a:bodyPr>
            <a:lstStyle/>
            <a:p>
              <a:endParaRPr sz="2400"/>
            </a:p>
          </p:txBody>
        </p:sp>
        <p:sp>
          <p:nvSpPr>
            <p:cNvPr id="15405" name="Google Shape;15405;p142"/>
            <p:cNvSpPr/>
            <p:nvPr/>
          </p:nvSpPr>
          <p:spPr>
            <a:xfrm>
              <a:off x="5487000" y="3231325"/>
              <a:ext cx="65175" cy="34925"/>
            </a:xfrm>
            <a:custGeom>
              <a:avLst/>
              <a:gdLst/>
              <a:ahLst/>
              <a:cxnLst/>
              <a:rect l="l" t="t" r="r" b="b"/>
              <a:pathLst>
                <a:path w="2607" h="1397" extrusionOk="0">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grpFill/>
            <a:ln>
              <a:noFill/>
            </a:ln>
          </p:spPr>
          <p:txBody>
            <a:bodyPr spcFirstLastPara="1" wrap="square" lIns="121900" tIns="121900" rIns="121900" bIns="121900" anchor="ctr" anchorCtr="0">
              <a:noAutofit/>
            </a:bodyPr>
            <a:lstStyle/>
            <a:p>
              <a:endParaRPr sz="2400"/>
            </a:p>
          </p:txBody>
        </p:sp>
        <p:sp>
          <p:nvSpPr>
            <p:cNvPr id="15406" name="Google Shape;15406;p142"/>
            <p:cNvSpPr/>
            <p:nvPr/>
          </p:nvSpPr>
          <p:spPr>
            <a:xfrm>
              <a:off x="5555725" y="3231275"/>
              <a:ext cx="71175" cy="35000"/>
            </a:xfrm>
            <a:custGeom>
              <a:avLst/>
              <a:gdLst/>
              <a:ahLst/>
              <a:cxnLst/>
              <a:rect l="l" t="t" r="r" b="b"/>
              <a:pathLst>
                <a:path w="2847" h="1400" extrusionOk="0">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grpFill/>
            <a:ln>
              <a:noFill/>
            </a:ln>
          </p:spPr>
          <p:txBody>
            <a:bodyPr spcFirstLastPara="1" wrap="square" lIns="121900" tIns="121900" rIns="121900" bIns="121900" anchor="ctr" anchorCtr="0">
              <a:noAutofit/>
            </a:bodyPr>
            <a:lstStyle/>
            <a:p>
              <a:endParaRPr sz="2400"/>
            </a:p>
          </p:txBody>
        </p:sp>
        <p:sp>
          <p:nvSpPr>
            <p:cNvPr id="15407" name="Google Shape;15407;p142"/>
            <p:cNvSpPr/>
            <p:nvPr/>
          </p:nvSpPr>
          <p:spPr>
            <a:xfrm>
              <a:off x="5627825" y="3231275"/>
              <a:ext cx="67800" cy="35000"/>
            </a:xfrm>
            <a:custGeom>
              <a:avLst/>
              <a:gdLst/>
              <a:ahLst/>
              <a:cxnLst/>
              <a:rect l="l" t="t" r="r" b="b"/>
              <a:pathLst>
                <a:path w="2712" h="1400" extrusionOk="0">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08" name="Google Shape;15408;p142"/>
            <p:cNvSpPr/>
            <p:nvPr/>
          </p:nvSpPr>
          <p:spPr>
            <a:xfrm>
              <a:off x="5594025" y="3126625"/>
              <a:ext cx="174500" cy="10100"/>
            </a:xfrm>
            <a:custGeom>
              <a:avLst/>
              <a:gdLst/>
              <a:ahLst/>
              <a:cxnLst/>
              <a:rect l="l" t="t" r="r" b="b"/>
              <a:pathLst>
                <a:path w="6980" h="404" extrusionOk="0">
                  <a:moveTo>
                    <a:pt x="279" y="1"/>
                  </a:moveTo>
                  <a:cubicBezTo>
                    <a:pt x="0" y="1"/>
                    <a:pt x="0" y="404"/>
                    <a:pt x="279" y="404"/>
                  </a:cubicBezTo>
                  <a:lnTo>
                    <a:pt x="6700" y="404"/>
                  </a:lnTo>
                  <a:cubicBezTo>
                    <a:pt x="6980" y="404"/>
                    <a:pt x="6980" y="1"/>
                    <a:pt x="6700" y="1"/>
                  </a:cubicBezTo>
                  <a:close/>
                </a:path>
              </a:pathLst>
            </a:custGeom>
            <a:grpFill/>
            <a:ln>
              <a:noFill/>
            </a:ln>
          </p:spPr>
          <p:txBody>
            <a:bodyPr spcFirstLastPara="1" wrap="square" lIns="121900" tIns="121900" rIns="121900" bIns="121900" anchor="ctr" anchorCtr="0">
              <a:noAutofit/>
            </a:bodyPr>
            <a:lstStyle/>
            <a:p>
              <a:endParaRPr sz="2400"/>
            </a:p>
          </p:txBody>
        </p:sp>
        <p:sp>
          <p:nvSpPr>
            <p:cNvPr id="15409" name="Google Shape;15409;p142"/>
            <p:cNvSpPr/>
            <p:nvPr/>
          </p:nvSpPr>
          <p:spPr>
            <a:xfrm>
              <a:off x="5595575" y="3149900"/>
              <a:ext cx="171400" cy="10100"/>
            </a:xfrm>
            <a:custGeom>
              <a:avLst/>
              <a:gdLst/>
              <a:ahLst/>
              <a:cxnLst/>
              <a:rect l="l" t="t" r="r" b="b"/>
              <a:pathLst>
                <a:path w="6856" h="404" extrusionOk="0">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grpFill/>
            <a:ln>
              <a:noFill/>
            </a:ln>
          </p:spPr>
          <p:txBody>
            <a:bodyPr spcFirstLastPara="1" wrap="square" lIns="121900" tIns="121900" rIns="121900" bIns="121900" anchor="ctr" anchorCtr="0">
              <a:noAutofit/>
            </a:bodyPr>
            <a:lstStyle/>
            <a:p>
              <a:endParaRPr sz="2400"/>
            </a:p>
          </p:txBody>
        </p:sp>
        <p:sp>
          <p:nvSpPr>
            <p:cNvPr id="15410" name="Google Shape;15410;p142"/>
            <p:cNvSpPr/>
            <p:nvPr/>
          </p:nvSpPr>
          <p:spPr>
            <a:xfrm>
              <a:off x="5594025" y="3173150"/>
              <a:ext cx="59725" cy="10900"/>
            </a:xfrm>
            <a:custGeom>
              <a:avLst/>
              <a:gdLst/>
              <a:ahLst/>
              <a:cxnLst/>
              <a:rect l="l" t="t" r="r" b="b"/>
              <a:pathLst>
                <a:path w="2389" h="436" extrusionOk="0">
                  <a:moveTo>
                    <a:pt x="279" y="1"/>
                  </a:moveTo>
                  <a:cubicBezTo>
                    <a:pt x="0" y="1"/>
                    <a:pt x="0" y="435"/>
                    <a:pt x="279" y="435"/>
                  </a:cubicBezTo>
                  <a:lnTo>
                    <a:pt x="2109" y="435"/>
                  </a:lnTo>
                  <a:cubicBezTo>
                    <a:pt x="2389" y="435"/>
                    <a:pt x="2389" y="1"/>
                    <a:pt x="210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411" name="Google Shape;15411;p142"/>
          <p:cNvGrpSpPr/>
          <p:nvPr/>
        </p:nvGrpSpPr>
        <p:grpSpPr>
          <a:xfrm>
            <a:off x="9346011" y="2359782"/>
            <a:ext cx="465333" cy="396033"/>
            <a:chOff x="6971275" y="3088625"/>
            <a:chExt cx="349000" cy="297025"/>
          </a:xfrm>
          <a:solidFill>
            <a:srgbClr val="C3151C"/>
          </a:solidFill>
        </p:grpSpPr>
        <p:sp>
          <p:nvSpPr>
            <p:cNvPr id="15412" name="Google Shape;15412;p142"/>
            <p:cNvSpPr/>
            <p:nvPr/>
          </p:nvSpPr>
          <p:spPr>
            <a:xfrm>
              <a:off x="7055025" y="3176525"/>
              <a:ext cx="199325" cy="185100"/>
            </a:xfrm>
            <a:custGeom>
              <a:avLst/>
              <a:gdLst/>
              <a:ahLst/>
              <a:cxnLst/>
              <a:rect l="l" t="t" r="r" b="b"/>
              <a:pathLst>
                <a:path w="7973" h="7404" extrusionOk="0">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grpFill/>
            <a:ln>
              <a:noFill/>
            </a:ln>
          </p:spPr>
          <p:txBody>
            <a:bodyPr spcFirstLastPara="1" wrap="square" lIns="121900" tIns="121900" rIns="121900" bIns="121900" anchor="ctr" anchorCtr="0">
              <a:noAutofit/>
            </a:bodyPr>
            <a:lstStyle/>
            <a:p>
              <a:endParaRPr sz="2400"/>
            </a:p>
          </p:txBody>
        </p:sp>
        <p:sp>
          <p:nvSpPr>
            <p:cNvPr id="15413" name="Google Shape;15413;p142"/>
            <p:cNvSpPr/>
            <p:nvPr/>
          </p:nvSpPr>
          <p:spPr>
            <a:xfrm>
              <a:off x="7081400" y="3218900"/>
              <a:ext cx="45000" cy="10125"/>
            </a:xfrm>
            <a:custGeom>
              <a:avLst/>
              <a:gdLst/>
              <a:ahLst/>
              <a:cxnLst/>
              <a:rect l="l" t="t" r="r" b="b"/>
              <a:pathLst>
                <a:path w="1800" h="405" extrusionOk="0">
                  <a:moveTo>
                    <a:pt x="279" y="1"/>
                  </a:moveTo>
                  <a:cubicBezTo>
                    <a:pt x="0" y="1"/>
                    <a:pt x="0" y="404"/>
                    <a:pt x="279" y="404"/>
                  </a:cubicBezTo>
                  <a:lnTo>
                    <a:pt x="1520" y="404"/>
                  </a:lnTo>
                  <a:cubicBezTo>
                    <a:pt x="1799" y="404"/>
                    <a:pt x="1799" y="1"/>
                    <a:pt x="1520" y="1"/>
                  </a:cubicBezTo>
                  <a:close/>
                </a:path>
              </a:pathLst>
            </a:custGeom>
            <a:grpFill/>
            <a:ln>
              <a:noFill/>
            </a:ln>
          </p:spPr>
          <p:txBody>
            <a:bodyPr spcFirstLastPara="1" wrap="square" lIns="121900" tIns="121900" rIns="121900" bIns="121900" anchor="ctr" anchorCtr="0">
              <a:noAutofit/>
            </a:bodyPr>
            <a:lstStyle/>
            <a:p>
              <a:endParaRPr sz="2400"/>
            </a:p>
          </p:txBody>
        </p:sp>
        <p:sp>
          <p:nvSpPr>
            <p:cNvPr id="15414" name="Google Shape;15414;p142"/>
            <p:cNvSpPr/>
            <p:nvPr/>
          </p:nvSpPr>
          <p:spPr>
            <a:xfrm>
              <a:off x="7082950" y="3242950"/>
              <a:ext cx="118675" cy="10875"/>
            </a:xfrm>
            <a:custGeom>
              <a:avLst/>
              <a:gdLst/>
              <a:ahLst/>
              <a:cxnLst/>
              <a:rect l="l" t="t" r="r" b="b"/>
              <a:pathLst>
                <a:path w="4747" h="435" extrusionOk="0">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grpFill/>
            <a:ln>
              <a:noFill/>
            </a:ln>
          </p:spPr>
          <p:txBody>
            <a:bodyPr spcFirstLastPara="1" wrap="square" lIns="121900" tIns="121900" rIns="121900" bIns="121900" anchor="ctr" anchorCtr="0">
              <a:noAutofit/>
            </a:bodyPr>
            <a:lstStyle/>
            <a:p>
              <a:endParaRPr sz="2400"/>
            </a:p>
          </p:txBody>
        </p:sp>
        <p:sp>
          <p:nvSpPr>
            <p:cNvPr id="15415" name="Google Shape;15415;p142"/>
            <p:cNvSpPr/>
            <p:nvPr/>
          </p:nvSpPr>
          <p:spPr>
            <a:xfrm>
              <a:off x="7081400" y="3267775"/>
              <a:ext cx="121775" cy="10100"/>
            </a:xfrm>
            <a:custGeom>
              <a:avLst/>
              <a:gdLst/>
              <a:ahLst/>
              <a:cxnLst/>
              <a:rect l="l" t="t" r="r" b="b"/>
              <a:pathLst>
                <a:path w="4871" h="404" extrusionOk="0">
                  <a:moveTo>
                    <a:pt x="279" y="0"/>
                  </a:moveTo>
                  <a:cubicBezTo>
                    <a:pt x="0" y="0"/>
                    <a:pt x="0" y="403"/>
                    <a:pt x="279" y="403"/>
                  </a:cubicBezTo>
                  <a:lnTo>
                    <a:pt x="4591" y="403"/>
                  </a:lnTo>
                  <a:cubicBezTo>
                    <a:pt x="4870" y="403"/>
                    <a:pt x="4870" y="0"/>
                    <a:pt x="4591" y="0"/>
                  </a:cubicBezTo>
                  <a:close/>
                </a:path>
              </a:pathLst>
            </a:custGeom>
            <a:grpFill/>
            <a:ln>
              <a:noFill/>
            </a:ln>
          </p:spPr>
          <p:txBody>
            <a:bodyPr spcFirstLastPara="1" wrap="square" lIns="121900" tIns="121900" rIns="121900" bIns="121900" anchor="ctr" anchorCtr="0">
              <a:noAutofit/>
            </a:bodyPr>
            <a:lstStyle/>
            <a:p>
              <a:endParaRPr sz="2400"/>
            </a:p>
          </p:txBody>
        </p:sp>
        <p:sp>
          <p:nvSpPr>
            <p:cNvPr id="15416" name="Google Shape;15416;p142"/>
            <p:cNvSpPr/>
            <p:nvPr/>
          </p:nvSpPr>
          <p:spPr>
            <a:xfrm>
              <a:off x="7082475" y="3291550"/>
              <a:ext cx="119600" cy="10475"/>
            </a:xfrm>
            <a:custGeom>
              <a:avLst/>
              <a:gdLst/>
              <a:ahLst/>
              <a:cxnLst/>
              <a:rect l="l" t="t" r="r" b="b"/>
              <a:pathLst>
                <a:path w="4784" h="419" extrusionOk="0">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5417" name="Google Shape;15417;p142"/>
            <p:cNvSpPr/>
            <p:nvPr/>
          </p:nvSpPr>
          <p:spPr>
            <a:xfrm>
              <a:off x="6971275" y="3088625"/>
              <a:ext cx="349000" cy="297025"/>
            </a:xfrm>
            <a:custGeom>
              <a:avLst/>
              <a:gdLst/>
              <a:ahLst/>
              <a:cxnLst/>
              <a:rect l="l" t="t" r="r" b="b"/>
              <a:pathLst>
                <a:path w="13960" h="11881" extrusionOk="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grpFill/>
            <a:ln>
              <a:noFill/>
            </a:ln>
          </p:spPr>
          <p:txBody>
            <a:bodyPr spcFirstLastPara="1" wrap="square" lIns="121900" tIns="121900" rIns="121900" bIns="121900" anchor="ctr" anchorCtr="0">
              <a:noAutofit/>
            </a:bodyPr>
            <a:lstStyle/>
            <a:p>
              <a:endParaRPr sz="2400"/>
            </a:p>
          </p:txBody>
        </p:sp>
        <p:sp>
          <p:nvSpPr>
            <p:cNvPr id="15418" name="Google Shape;15418;p142"/>
            <p:cNvSpPr/>
            <p:nvPr/>
          </p:nvSpPr>
          <p:spPr>
            <a:xfrm>
              <a:off x="7236425" y="3139000"/>
              <a:ext cx="10950" cy="7475"/>
            </a:xfrm>
            <a:custGeom>
              <a:avLst/>
              <a:gdLst/>
              <a:ahLst/>
              <a:cxnLst/>
              <a:rect l="l" t="t" r="r" b="b"/>
              <a:pathLst>
                <a:path w="438" h="299" extrusionOk="0">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grpFill/>
            <a:ln>
              <a:noFill/>
            </a:ln>
          </p:spPr>
          <p:txBody>
            <a:bodyPr spcFirstLastPara="1" wrap="square" lIns="121900" tIns="121900" rIns="121900" bIns="121900" anchor="ctr" anchorCtr="0">
              <a:noAutofit/>
            </a:bodyPr>
            <a:lstStyle/>
            <a:p>
              <a:endParaRPr sz="2400"/>
            </a:p>
          </p:txBody>
        </p:sp>
        <p:sp>
          <p:nvSpPr>
            <p:cNvPr id="15419" name="Google Shape;15419;p142"/>
            <p:cNvSpPr/>
            <p:nvPr/>
          </p:nvSpPr>
          <p:spPr>
            <a:xfrm>
              <a:off x="7257550" y="3139000"/>
              <a:ext cx="10750" cy="7475"/>
            </a:xfrm>
            <a:custGeom>
              <a:avLst/>
              <a:gdLst/>
              <a:ahLst/>
              <a:cxnLst/>
              <a:rect l="l" t="t" r="r" b="b"/>
              <a:pathLst>
                <a:path w="430" h="299" extrusionOk="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grpFill/>
            <a:ln>
              <a:noFill/>
            </a:ln>
          </p:spPr>
          <p:txBody>
            <a:bodyPr spcFirstLastPara="1" wrap="square" lIns="121900" tIns="121900" rIns="121900" bIns="121900" anchor="ctr" anchorCtr="0">
              <a:noAutofit/>
            </a:bodyPr>
            <a:lstStyle/>
            <a:p>
              <a:endParaRPr sz="2400"/>
            </a:p>
          </p:txBody>
        </p:sp>
        <p:sp>
          <p:nvSpPr>
            <p:cNvPr id="15420" name="Google Shape;15420;p142"/>
            <p:cNvSpPr/>
            <p:nvPr/>
          </p:nvSpPr>
          <p:spPr>
            <a:xfrm>
              <a:off x="7278125" y="3139025"/>
              <a:ext cx="11900" cy="7550"/>
            </a:xfrm>
            <a:custGeom>
              <a:avLst/>
              <a:gdLst/>
              <a:ahLst/>
              <a:cxnLst/>
              <a:rect l="l" t="t" r="r" b="b"/>
              <a:pathLst>
                <a:path w="476" h="302" extrusionOk="0">
                  <a:moveTo>
                    <a:pt x="258" y="1"/>
                  </a:moveTo>
                  <a:cubicBezTo>
                    <a:pt x="1" y="1"/>
                    <a:pt x="256" y="302"/>
                    <a:pt x="397" y="302"/>
                  </a:cubicBezTo>
                  <a:cubicBezTo>
                    <a:pt x="442" y="302"/>
                    <a:pt x="475" y="270"/>
                    <a:pt x="475" y="187"/>
                  </a:cubicBezTo>
                  <a:cubicBezTo>
                    <a:pt x="475" y="63"/>
                    <a:pt x="382" y="1"/>
                    <a:pt x="25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421" name="Google Shape;15421;p142"/>
          <p:cNvGrpSpPr/>
          <p:nvPr/>
        </p:nvGrpSpPr>
        <p:grpSpPr>
          <a:xfrm>
            <a:off x="8381860" y="3015155"/>
            <a:ext cx="435333" cy="465333"/>
            <a:chOff x="6982900" y="2492275"/>
            <a:chExt cx="326500" cy="349000"/>
          </a:xfrm>
          <a:solidFill>
            <a:srgbClr val="C3151C"/>
          </a:solidFill>
        </p:grpSpPr>
        <p:sp>
          <p:nvSpPr>
            <p:cNvPr id="15422" name="Google Shape;15422;p142"/>
            <p:cNvSpPr/>
            <p:nvPr/>
          </p:nvSpPr>
          <p:spPr>
            <a:xfrm>
              <a:off x="6983675" y="2682275"/>
              <a:ext cx="228025" cy="159000"/>
            </a:xfrm>
            <a:custGeom>
              <a:avLst/>
              <a:gdLst/>
              <a:ahLst/>
              <a:cxnLst/>
              <a:rect l="l" t="t" r="r" b="b"/>
              <a:pathLst>
                <a:path w="9121" h="6360" extrusionOk="0">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grpFill/>
            <a:ln>
              <a:noFill/>
            </a:ln>
          </p:spPr>
          <p:txBody>
            <a:bodyPr spcFirstLastPara="1" wrap="square" lIns="121900" tIns="121900" rIns="121900" bIns="121900" anchor="ctr" anchorCtr="0">
              <a:noAutofit/>
            </a:bodyPr>
            <a:lstStyle/>
            <a:p>
              <a:endParaRPr sz="2400"/>
            </a:p>
          </p:txBody>
        </p:sp>
        <p:sp>
          <p:nvSpPr>
            <p:cNvPr id="15423" name="Google Shape;15423;p142"/>
            <p:cNvSpPr/>
            <p:nvPr/>
          </p:nvSpPr>
          <p:spPr>
            <a:xfrm>
              <a:off x="6982900" y="2492275"/>
              <a:ext cx="326500" cy="349000"/>
            </a:xfrm>
            <a:custGeom>
              <a:avLst/>
              <a:gdLst/>
              <a:ahLst/>
              <a:cxnLst/>
              <a:rect l="l" t="t" r="r" b="b"/>
              <a:pathLst>
                <a:path w="13060" h="13960" extrusionOk="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grpFill/>
            <a:ln>
              <a:noFill/>
            </a:ln>
          </p:spPr>
          <p:txBody>
            <a:bodyPr spcFirstLastPara="1" wrap="square" lIns="121900" tIns="121900" rIns="121900" bIns="121900" anchor="ctr" anchorCtr="0">
              <a:noAutofit/>
            </a:bodyPr>
            <a:lstStyle/>
            <a:p>
              <a:endParaRPr sz="2400"/>
            </a:p>
          </p:txBody>
        </p:sp>
        <p:sp>
          <p:nvSpPr>
            <p:cNvPr id="15424" name="Google Shape;15424;p142"/>
            <p:cNvSpPr/>
            <p:nvPr/>
          </p:nvSpPr>
          <p:spPr>
            <a:xfrm>
              <a:off x="7009275" y="2704775"/>
              <a:ext cx="31050" cy="31025"/>
            </a:xfrm>
            <a:custGeom>
              <a:avLst/>
              <a:gdLst/>
              <a:ahLst/>
              <a:cxnLst/>
              <a:rect l="l" t="t" r="r" b="b"/>
              <a:pathLst>
                <a:path w="1242" h="1241" extrusionOk="0">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25" name="Google Shape;15425;p142"/>
            <p:cNvSpPr/>
            <p:nvPr/>
          </p:nvSpPr>
          <p:spPr>
            <a:xfrm>
              <a:off x="7049600" y="2704775"/>
              <a:ext cx="31050" cy="31025"/>
            </a:xfrm>
            <a:custGeom>
              <a:avLst/>
              <a:gdLst/>
              <a:ahLst/>
              <a:cxnLst/>
              <a:rect l="l" t="t" r="r" b="b"/>
              <a:pathLst>
                <a:path w="1242" h="1241" extrusionOk="0">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26" name="Google Shape;15426;p142"/>
            <p:cNvSpPr/>
            <p:nvPr/>
          </p:nvSpPr>
          <p:spPr>
            <a:xfrm>
              <a:off x="7089925"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27" name="Google Shape;15427;p142"/>
            <p:cNvSpPr/>
            <p:nvPr/>
          </p:nvSpPr>
          <p:spPr>
            <a:xfrm>
              <a:off x="7130250" y="2705550"/>
              <a:ext cx="31050" cy="30250"/>
            </a:xfrm>
            <a:custGeom>
              <a:avLst/>
              <a:gdLst/>
              <a:ahLst/>
              <a:cxnLst/>
              <a:rect l="l" t="t" r="r" b="b"/>
              <a:pathLst>
                <a:path w="1242" h="1210" extrusionOk="0">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grpFill/>
            <a:ln>
              <a:noFill/>
            </a:ln>
          </p:spPr>
          <p:txBody>
            <a:bodyPr spcFirstLastPara="1" wrap="square" lIns="121900" tIns="121900" rIns="121900" bIns="121900" anchor="ctr" anchorCtr="0">
              <a:noAutofit/>
            </a:bodyPr>
            <a:lstStyle/>
            <a:p>
              <a:endParaRPr sz="2400"/>
            </a:p>
          </p:txBody>
        </p:sp>
        <p:sp>
          <p:nvSpPr>
            <p:cNvPr id="15428" name="Google Shape;15428;p142"/>
            <p:cNvSpPr/>
            <p:nvPr/>
          </p:nvSpPr>
          <p:spPr>
            <a:xfrm>
              <a:off x="7171350" y="2705550"/>
              <a:ext cx="30275" cy="30250"/>
            </a:xfrm>
            <a:custGeom>
              <a:avLst/>
              <a:gdLst/>
              <a:ahLst/>
              <a:cxnLst/>
              <a:rect l="l" t="t" r="r" b="b"/>
              <a:pathLst>
                <a:path w="1211" h="1210" extrusionOk="0">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29" name="Google Shape;15429;p142"/>
            <p:cNvSpPr/>
            <p:nvPr/>
          </p:nvSpPr>
          <p:spPr>
            <a:xfrm>
              <a:off x="7211675" y="2704775"/>
              <a:ext cx="31050" cy="31025"/>
            </a:xfrm>
            <a:custGeom>
              <a:avLst/>
              <a:gdLst/>
              <a:ahLst/>
              <a:cxnLst/>
              <a:rect l="l" t="t" r="r" b="b"/>
              <a:pathLst>
                <a:path w="1242" h="1241" extrusionOk="0">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grpFill/>
            <a:ln>
              <a:noFill/>
            </a:ln>
          </p:spPr>
          <p:txBody>
            <a:bodyPr spcFirstLastPara="1" wrap="square" lIns="121900" tIns="121900" rIns="121900" bIns="121900" anchor="ctr" anchorCtr="0">
              <a:noAutofit/>
            </a:bodyPr>
            <a:lstStyle/>
            <a:p>
              <a:endParaRPr sz="2400"/>
            </a:p>
          </p:txBody>
        </p:sp>
        <p:sp>
          <p:nvSpPr>
            <p:cNvPr id="15430" name="Google Shape;15430;p142"/>
            <p:cNvSpPr/>
            <p:nvPr/>
          </p:nvSpPr>
          <p:spPr>
            <a:xfrm>
              <a:off x="7252000"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31" name="Google Shape;15431;p142"/>
            <p:cNvSpPr/>
            <p:nvPr/>
          </p:nvSpPr>
          <p:spPr>
            <a:xfrm>
              <a:off x="7009275" y="2745875"/>
              <a:ext cx="31050" cy="31025"/>
            </a:xfrm>
            <a:custGeom>
              <a:avLst/>
              <a:gdLst/>
              <a:ahLst/>
              <a:cxnLst/>
              <a:rect l="l" t="t" r="r" b="b"/>
              <a:pathLst>
                <a:path w="1242" h="1241" extrusionOk="0">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32" name="Google Shape;15432;p142"/>
            <p:cNvSpPr/>
            <p:nvPr/>
          </p:nvSpPr>
          <p:spPr>
            <a:xfrm>
              <a:off x="7048825" y="2745875"/>
              <a:ext cx="31825" cy="31025"/>
            </a:xfrm>
            <a:custGeom>
              <a:avLst/>
              <a:gdLst/>
              <a:ahLst/>
              <a:cxnLst/>
              <a:rect l="l" t="t" r="r" b="b"/>
              <a:pathLst>
                <a:path w="1273" h="1241" extrusionOk="0">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grpFill/>
            <a:ln>
              <a:noFill/>
            </a:ln>
          </p:spPr>
          <p:txBody>
            <a:bodyPr spcFirstLastPara="1" wrap="square" lIns="121900" tIns="121900" rIns="121900" bIns="121900" anchor="ctr" anchorCtr="0">
              <a:noAutofit/>
            </a:bodyPr>
            <a:lstStyle/>
            <a:p>
              <a:endParaRPr sz="2400"/>
            </a:p>
          </p:txBody>
        </p:sp>
        <p:sp>
          <p:nvSpPr>
            <p:cNvPr id="15433" name="Google Shape;15433;p142"/>
            <p:cNvSpPr/>
            <p:nvPr/>
          </p:nvSpPr>
          <p:spPr>
            <a:xfrm>
              <a:off x="7089925" y="2746575"/>
              <a:ext cx="30275" cy="30325"/>
            </a:xfrm>
            <a:custGeom>
              <a:avLst/>
              <a:gdLst/>
              <a:ahLst/>
              <a:cxnLst/>
              <a:rect l="l" t="t" r="r" b="b"/>
              <a:pathLst>
                <a:path w="1211" h="1213" extrusionOk="0">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34" name="Google Shape;15434;p142"/>
            <p:cNvSpPr/>
            <p:nvPr/>
          </p:nvSpPr>
          <p:spPr>
            <a:xfrm>
              <a:off x="7130250" y="2746575"/>
              <a:ext cx="31050" cy="30325"/>
            </a:xfrm>
            <a:custGeom>
              <a:avLst/>
              <a:gdLst/>
              <a:ahLst/>
              <a:cxnLst/>
              <a:rect l="l" t="t" r="r" b="b"/>
              <a:pathLst>
                <a:path w="1242" h="1213" extrusionOk="0">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35" name="Google Shape;15435;p142"/>
            <p:cNvSpPr/>
            <p:nvPr/>
          </p:nvSpPr>
          <p:spPr>
            <a:xfrm>
              <a:off x="7170575" y="2746575"/>
              <a:ext cx="31050" cy="30325"/>
            </a:xfrm>
            <a:custGeom>
              <a:avLst/>
              <a:gdLst/>
              <a:ahLst/>
              <a:cxnLst/>
              <a:rect l="l" t="t" r="r" b="b"/>
              <a:pathLst>
                <a:path w="1242" h="1213" extrusionOk="0">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grpFill/>
            <a:ln>
              <a:noFill/>
            </a:ln>
          </p:spPr>
          <p:txBody>
            <a:bodyPr spcFirstLastPara="1" wrap="square" lIns="121900" tIns="121900" rIns="121900" bIns="121900" anchor="ctr" anchorCtr="0">
              <a:noAutofit/>
            </a:bodyPr>
            <a:lstStyle/>
            <a:p>
              <a:endParaRPr sz="2400"/>
            </a:p>
          </p:txBody>
        </p:sp>
        <p:sp>
          <p:nvSpPr>
            <p:cNvPr id="15436" name="Google Shape;15436;p142"/>
            <p:cNvSpPr/>
            <p:nvPr/>
          </p:nvSpPr>
          <p:spPr>
            <a:xfrm>
              <a:off x="7211675" y="2745875"/>
              <a:ext cx="31050" cy="31025"/>
            </a:xfrm>
            <a:custGeom>
              <a:avLst/>
              <a:gdLst/>
              <a:ahLst/>
              <a:cxnLst/>
              <a:rect l="l" t="t" r="r" b="b"/>
              <a:pathLst>
                <a:path w="1242" h="1241" extrusionOk="0">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grpFill/>
            <a:ln>
              <a:noFill/>
            </a:ln>
          </p:spPr>
          <p:txBody>
            <a:bodyPr spcFirstLastPara="1" wrap="square" lIns="121900" tIns="121900" rIns="121900" bIns="121900" anchor="ctr" anchorCtr="0">
              <a:noAutofit/>
            </a:bodyPr>
            <a:lstStyle/>
            <a:p>
              <a:endParaRPr sz="2400"/>
            </a:p>
          </p:txBody>
        </p:sp>
        <p:sp>
          <p:nvSpPr>
            <p:cNvPr id="15437" name="Google Shape;15437;p142"/>
            <p:cNvSpPr/>
            <p:nvPr/>
          </p:nvSpPr>
          <p:spPr>
            <a:xfrm>
              <a:off x="7252000" y="2746550"/>
              <a:ext cx="30275" cy="30350"/>
            </a:xfrm>
            <a:custGeom>
              <a:avLst/>
              <a:gdLst/>
              <a:ahLst/>
              <a:cxnLst/>
              <a:rect l="l" t="t" r="r" b="b"/>
              <a:pathLst>
                <a:path w="1211" h="1214" extrusionOk="0">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grpFill/>
            <a:ln>
              <a:noFill/>
            </a:ln>
          </p:spPr>
          <p:txBody>
            <a:bodyPr spcFirstLastPara="1" wrap="square" lIns="121900" tIns="121900" rIns="121900" bIns="121900" anchor="ctr" anchorCtr="0">
              <a:noAutofit/>
            </a:bodyPr>
            <a:lstStyle/>
            <a:p>
              <a:endParaRPr sz="2400"/>
            </a:p>
          </p:txBody>
        </p:sp>
        <p:sp>
          <p:nvSpPr>
            <p:cNvPr id="15438" name="Google Shape;15438;p142"/>
            <p:cNvSpPr/>
            <p:nvPr/>
          </p:nvSpPr>
          <p:spPr>
            <a:xfrm>
              <a:off x="7008500" y="2786875"/>
              <a:ext cx="31050" cy="30350"/>
            </a:xfrm>
            <a:custGeom>
              <a:avLst/>
              <a:gdLst/>
              <a:ahLst/>
              <a:cxnLst/>
              <a:rect l="l" t="t" r="r" b="b"/>
              <a:pathLst>
                <a:path w="1242" h="1214" extrusionOk="0">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grpFill/>
            <a:ln>
              <a:noFill/>
            </a:ln>
          </p:spPr>
          <p:txBody>
            <a:bodyPr spcFirstLastPara="1" wrap="square" lIns="121900" tIns="121900" rIns="121900" bIns="121900" anchor="ctr" anchorCtr="0">
              <a:noAutofit/>
            </a:bodyPr>
            <a:lstStyle/>
            <a:p>
              <a:endParaRPr sz="2400"/>
            </a:p>
          </p:txBody>
        </p:sp>
        <p:sp>
          <p:nvSpPr>
            <p:cNvPr id="15439" name="Google Shape;15439;p142"/>
            <p:cNvSpPr/>
            <p:nvPr/>
          </p:nvSpPr>
          <p:spPr>
            <a:xfrm>
              <a:off x="7049600" y="2786875"/>
              <a:ext cx="31050" cy="29575"/>
            </a:xfrm>
            <a:custGeom>
              <a:avLst/>
              <a:gdLst/>
              <a:ahLst/>
              <a:cxnLst/>
              <a:rect l="l" t="t" r="r" b="b"/>
              <a:pathLst>
                <a:path w="1242" h="1183" extrusionOk="0">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grpFill/>
            <a:ln>
              <a:noFill/>
            </a:ln>
          </p:spPr>
          <p:txBody>
            <a:bodyPr spcFirstLastPara="1" wrap="square" lIns="121900" tIns="121900" rIns="121900" bIns="121900" anchor="ctr" anchorCtr="0">
              <a:noAutofit/>
            </a:bodyPr>
            <a:lstStyle/>
            <a:p>
              <a:endParaRPr sz="2400"/>
            </a:p>
          </p:txBody>
        </p:sp>
        <p:sp>
          <p:nvSpPr>
            <p:cNvPr id="15440" name="Google Shape;15440;p142"/>
            <p:cNvSpPr/>
            <p:nvPr/>
          </p:nvSpPr>
          <p:spPr>
            <a:xfrm>
              <a:off x="7089925" y="2786875"/>
              <a:ext cx="110925" cy="30350"/>
            </a:xfrm>
            <a:custGeom>
              <a:avLst/>
              <a:gdLst/>
              <a:ahLst/>
              <a:cxnLst/>
              <a:rect l="l" t="t" r="r" b="b"/>
              <a:pathLst>
                <a:path w="4437" h="1214" extrusionOk="0">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grpFill/>
            <a:ln>
              <a:noFill/>
            </a:ln>
          </p:spPr>
          <p:txBody>
            <a:bodyPr spcFirstLastPara="1" wrap="square" lIns="121900" tIns="121900" rIns="121900" bIns="121900" anchor="ctr" anchorCtr="0">
              <a:noAutofit/>
            </a:bodyPr>
            <a:lstStyle/>
            <a:p>
              <a:endParaRPr sz="2400"/>
            </a:p>
          </p:txBody>
        </p:sp>
        <p:sp>
          <p:nvSpPr>
            <p:cNvPr id="15441" name="Google Shape;15441;p142"/>
            <p:cNvSpPr/>
            <p:nvPr/>
          </p:nvSpPr>
          <p:spPr>
            <a:xfrm>
              <a:off x="7211675" y="2786875"/>
              <a:ext cx="31050" cy="30350"/>
            </a:xfrm>
            <a:custGeom>
              <a:avLst/>
              <a:gdLst/>
              <a:ahLst/>
              <a:cxnLst/>
              <a:rect l="l" t="t" r="r" b="b"/>
              <a:pathLst>
                <a:path w="1242" h="1214" extrusionOk="0">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grpFill/>
            <a:ln>
              <a:noFill/>
            </a:ln>
          </p:spPr>
          <p:txBody>
            <a:bodyPr spcFirstLastPara="1" wrap="square" lIns="121900" tIns="121900" rIns="121900" bIns="121900" anchor="ctr" anchorCtr="0">
              <a:noAutofit/>
            </a:bodyPr>
            <a:lstStyle/>
            <a:p>
              <a:endParaRPr sz="2400"/>
            </a:p>
          </p:txBody>
        </p:sp>
        <p:sp>
          <p:nvSpPr>
            <p:cNvPr id="15442" name="Google Shape;15442;p142"/>
            <p:cNvSpPr/>
            <p:nvPr/>
          </p:nvSpPr>
          <p:spPr>
            <a:xfrm>
              <a:off x="7252000" y="2786875"/>
              <a:ext cx="30275" cy="30350"/>
            </a:xfrm>
            <a:custGeom>
              <a:avLst/>
              <a:gdLst/>
              <a:ahLst/>
              <a:cxnLst/>
              <a:rect l="l" t="t" r="r" b="b"/>
              <a:pathLst>
                <a:path w="1211" h="1214" extrusionOk="0">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443" name="Google Shape;15443;p142"/>
          <p:cNvGrpSpPr/>
          <p:nvPr/>
        </p:nvGrpSpPr>
        <p:grpSpPr>
          <a:xfrm>
            <a:off x="7417406" y="3014988"/>
            <a:ext cx="319533" cy="465667"/>
            <a:chOff x="4775100" y="1923875"/>
            <a:chExt cx="239650" cy="349250"/>
          </a:xfrm>
          <a:solidFill>
            <a:srgbClr val="C3151C"/>
          </a:solidFill>
        </p:grpSpPr>
        <p:sp>
          <p:nvSpPr>
            <p:cNvPr id="15444" name="Google Shape;15444;p142"/>
            <p:cNvSpPr/>
            <p:nvPr/>
          </p:nvSpPr>
          <p:spPr>
            <a:xfrm>
              <a:off x="4775100" y="1923875"/>
              <a:ext cx="239650" cy="349250"/>
            </a:xfrm>
            <a:custGeom>
              <a:avLst/>
              <a:gdLst/>
              <a:ahLst/>
              <a:cxnLst/>
              <a:rect l="l" t="t" r="r" b="b"/>
              <a:pathLst>
                <a:path w="9586" h="13970" extrusionOk="0">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45" name="Google Shape;15445;p142"/>
            <p:cNvSpPr/>
            <p:nvPr/>
          </p:nvSpPr>
          <p:spPr>
            <a:xfrm>
              <a:off x="4816200" y="1951775"/>
              <a:ext cx="63625" cy="10100"/>
            </a:xfrm>
            <a:custGeom>
              <a:avLst/>
              <a:gdLst/>
              <a:ahLst/>
              <a:cxnLst/>
              <a:rect l="l" t="t" r="r" b="b"/>
              <a:pathLst>
                <a:path w="2545" h="404" extrusionOk="0">
                  <a:moveTo>
                    <a:pt x="280" y="1"/>
                  </a:moveTo>
                  <a:cubicBezTo>
                    <a:pt x="1" y="1"/>
                    <a:pt x="1" y="404"/>
                    <a:pt x="280" y="404"/>
                  </a:cubicBezTo>
                  <a:lnTo>
                    <a:pt x="2296" y="404"/>
                  </a:lnTo>
                  <a:cubicBezTo>
                    <a:pt x="2544" y="404"/>
                    <a:pt x="2544" y="1"/>
                    <a:pt x="2296" y="1"/>
                  </a:cubicBezTo>
                  <a:close/>
                </a:path>
              </a:pathLst>
            </a:custGeom>
            <a:grpFill/>
            <a:ln>
              <a:noFill/>
            </a:ln>
          </p:spPr>
          <p:txBody>
            <a:bodyPr spcFirstLastPara="1" wrap="square" lIns="121900" tIns="121900" rIns="121900" bIns="121900" anchor="ctr" anchorCtr="0">
              <a:noAutofit/>
            </a:bodyPr>
            <a:lstStyle/>
            <a:p>
              <a:endParaRPr sz="2400"/>
            </a:p>
          </p:txBody>
        </p:sp>
        <p:sp>
          <p:nvSpPr>
            <p:cNvPr id="15446" name="Google Shape;15446;p142"/>
            <p:cNvSpPr/>
            <p:nvPr/>
          </p:nvSpPr>
          <p:spPr>
            <a:xfrm>
              <a:off x="4816200" y="1975050"/>
              <a:ext cx="63625" cy="10100"/>
            </a:xfrm>
            <a:custGeom>
              <a:avLst/>
              <a:gdLst/>
              <a:ahLst/>
              <a:cxnLst/>
              <a:rect l="l" t="t" r="r" b="b"/>
              <a:pathLst>
                <a:path w="2545" h="404" extrusionOk="0">
                  <a:moveTo>
                    <a:pt x="280" y="0"/>
                  </a:moveTo>
                  <a:cubicBezTo>
                    <a:pt x="1" y="0"/>
                    <a:pt x="1" y="404"/>
                    <a:pt x="280" y="404"/>
                  </a:cubicBezTo>
                  <a:lnTo>
                    <a:pt x="2296" y="404"/>
                  </a:lnTo>
                  <a:cubicBezTo>
                    <a:pt x="2544" y="404"/>
                    <a:pt x="2544" y="0"/>
                    <a:pt x="2296" y="0"/>
                  </a:cubicBezTo>
                  <a:close/>
                </a:path>
              </a:pathLst>
            </a:custGeom>
            <a:grpFill/>
            <a:ln>
              <a:noFill/>
            </a:ln>
          </p:spPr>
          <p:txBody>
            <a:bodyPr spcFirstLastPara="1" wrap="square" lIns="121900" tIns="121900" rIns="121900" bIns="121900" anchor="ctr" anchorCtr="0">
              <a:noAutofit/>
            </a:bodyPr>
            <a:lstStyle/>
            <a:p>
              <a:endParaRPr sz="2400"/>
            </a:p>
          </p:txBody>
        </p:sp>
        <p:sp>
          <p:nvSpPr>
            <p:cNvPr id="15447" name="Google Shape;15447;p142"/>
            <p:cNvSpPr/>
            <p:nvPr/>
          </p:nvSpPr>
          <p:spPr>
            <a:xfrm>
              <a:off x="4816200" y="1998300"/>
              <a:ext cx="63625" cy="10125"/>
            </a:xfrm>
            <a:custGeom>
              <a:avLst/>
              <a:gdLst/>
              <a:ahLst/>
              <a:cxnLst/>
              <a:rect l="l" t="t" r="r" b="b"/>
              <a:pathLst>
                <a:path w="2545" h="405" extrusionOk="0">
                  <a:moveTo>
                    <a:pt x="280" y="1"/>
                  </a:moveTo>
                  <a:cubicBezTo>
                    <a:pt x="1" y="1"/>
                    <a:pt x="1" y="404"/>
                    <a:pt x="280" y="404"/>
                  </a:cubicBezTo>
                  <a:lnTo>
                    <a:pt x="2296" y="404"/>
                  </a:lnTo>
                  <a:cubicBezTo>
                    <a:pt x="2544" y="404"/>
                    <a:pt x="2544" y="1"/>
                    <a:pt x="2296" y="1"/>
                  </a:cubicBezTo>
                  <a:close/>
                </a:path>
              </a:pathLst>
            </a:custGeom>
            <a:grpFill/>
            <a:ln>
              <a:noFill/>
            </a:ln>
          </p:spPr>
          <p:txBody>
            <a:bodyPr spcFirstLastPara="1" wrap="square" lIns="121900" tIns="121900" rIns="121900" bIns="121900" anchor="ctr" anchorCtr="0">
              <a:noAutofit/>
            </a:bodyPr>
            <a:lstStyle/>
            <a:p>
              <a:endParaRPr sz="2400"/>
            </a:p>
          </p:txBody>
        </p:sp>
        <p:sp>
          <p:nvSpPr>
            <p:cNvPr id="15448" name="Google Shape;15448;p142"/>
            <p:cNvSpPr/>
            <p:nvPr/>
          </p:nvSpPr>
          <p:spPr>
            <a:xfrm>
              <a:off x="4817750" y="2021575"/>
              <a:ext cx="60525" cy="10100"/>
            </a:xfrm>
            <a:custGeom>
              <a:avLst/>
              <a:gdLst/>
              <a:ahLst/>
              <a:cxnLst/>
              <a:rect l="l" t="t" r="r" b="b"/>
              <a:pathLst>
                <a:path w="2421" h="404" extrusionOk="0">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grpFill/>
            <a:ln>
              <a:noFill/>
            </a:ln>
          </p:spPr>
          <p:txBody>
            <a:bodyPr spcFirstLastPara="1" wrap="square" lIns="121900" tIns="121900" rIns="121900" bIns="121900" anchor="ctr" anchorCtr="0">
              <a:noAutofit/>
            </a:bodyPr>
            <a:lstStyle/>
            <a:p>
              <a:endParaRPr sz="2400"/>
            </a:p>
          </p:txBody>
        </p:sp>
        <p:sp>
          <p:nvSpPr>
            <p:cNvPr id="15449" name="Google Shape;15449;p142"/>
            <p:cNvSpPr/>
            <p:nvPr/>
          </p:nvSpPr>
          <p:spPr>
            <a:xfrm>
              <a:off x="4910825" y="1951775"/>
              <a:ext cx="63600" cy="10100"/>
            </a:xfrm>
            <a:custGeom>
              <a:avLst/>
              <a:gdLst/>
              <a:ahLst/>
              <a:cxnLst/>
              <a:rect l="l" t="t" r="r" b="b"/>
              <a:pathLst>
                <a:path w="2544" h="404" extrusionOk="0">
                  <a:moveTo>
                    <a:pt x="248" y="1"/>
                  </a:moveTo>
                  <a:cubicBezTo>
                    <a:pt x="0" y="1"/>
                    <a:pt x="0" y="404"/>
                    <a:pt x="248" y="404"/>
                  </a:cubicBezTo>
                  <a:lnTo>
                    <a:pt x="2265" y="404"/>
                  </a:lnTo>
                  <a:cubicBezTo>
                    <a:pt x="2544" y="404"/>
                    <a:pt x="2544" y="1"/>
                    <a:pt x="2265" y="1"/>
                  </a:cubicBezTo>
                  <a:close/>
                </a:path>
              </a:pathLst>
            </a:custGeom>
            <a:grpFill/>
            <a:ln>
              <a:noFill/>
            </a:ln>
          </p:spPr>
          <p:txBody>
            <a:bodyPr spcFirstLastPara="1" wrap="square" lIns="121900" tIns="121900" rIns="121900" bIns="121900" anchor="ctr" anchorCtr="0">
              <a:noAutofit/>
            </a:bodyPr>
            <a:lstStyle/>
            <a:p>
              <a:endParaRPr sz="2400"/>
            </a:p>
          </p:txBody>
        </p:sp>
        <p:sp>
          <p:nvSpPr>
            <p:cNvPr id="15450" name="Google Shape;15450;p142"/>
            <p:cNvSpPr/>
            <p:nvPr/>
          </p:nvSpPr>
          <p:spPr>
            <a:xfrm>
              <a:off x="4910825" y="1975050"/>
              <a:ext cx="63600" cy="10100"/>
            </a:xfrm>
            <a:custGeom>
              <a:avLst/>
              <a:gdLst/>
              <a:ahLst/>
              <a:cxnLst/>
              <a:rect l="l" t="t" r="r" b="b"/>
              <a:pathLst>
                <a:path w="2544" h="404" extrusionOk="0">
                  <a:moveTo>
                    <a:pt x="248" y="0"/>
                  </a:moveTo>
                  <a:cubicBezTo>
                    <a:pt x="0" y="0"/>
                    <a:pt x="0" y="404"/>
                    <a:pt x="248" y="404"/>
                  </a:cubicBezTo>
                  <a:lnTo>
                    <a:pt x="2265" y="404"/>
                  </a:lnTo>
                  <a:cubicBezTo>
                    <a:pt x="2544" y="404"/>
                    <a:pt x="2544" y="0"/>
                    <a:pt x="2265" y="0"/>
                  </a:cubicBezTo>
                  <a:close/>
                </a:path>
              </a:pathLst>
            </a:custGeom>
            <a:grpFill/>
            <a:ln>
              <a:noFill/>
            </a:ln>
          </p:spPr>
          <p:txBody>
            <a:bodyPr spcFirstLastPara="1" wrap="square" lIns="121900" tIns="121900" rIns="121900" bIns="121900" anchor="ctr" anchorCtr="0">
              <a:noAutofit/>
            </a:bodyPr>
            <a:lstStyle/>
            <a:p>
              <a:endParaRPr sz="2400"/>
            </a:p>
          </p:txBody>
        </p:sp>
        <p:sp>
          <p:nvSpPr>
            <p:cNvPr id="15451" name="Google Shape;15451;p142"/>
            <p:cNvSpPr/>
            <p:nvPr/>
          </p:nvSpPr>
          <p:spPr>
            <a:xfrm>
              <a:off x="4910825" y="1998300"/>
              <a:ext cx="63600" cy="10125"/>
            </a:xfrm>
            <a:custGeom>
              <a:avLst/>
              <a:gdLst/>
              <a:ahLst/>
              <a:cxnLst/>
              <a:rect l="l" t="t" r="r" b="b"/>
              <a:pathLst>
                <a:path w="2544" h="405" extrusionOk="0">
                  <a:moveTo>
                    <a:pt x="248" y="1"/>
                  </a:moveTo>
                  <a:cubicBezTo>
                    <a:pt x="0" y="1"/>
                    <a:pt x="0" y="404"/>
                    <a:pt x="248" y="404"/>
                  </a:cubicBezTo>
                  <a:lnTo>
                    <a:pt x="2265" y="404"/>
                  </a:lnTo>
                  <a:cubicBezTo>
                    <a:pt x="2544" y="404"/>
                    <a:pt x="2544" y="1"/>
                    <a:pt x="2265" y="1"/>
                  </a:cubicBezTo>
                  <a:close/>
                </a:path>
              </a:pathLst>
            </a:custGeom>
            <a:grpFill/>
            <a:ln>
              <a:noFill/>
            </a:ln>
          </p:spPr>
          <p:txBody>
            <a:bodyPr spcFirstLastPara="1" wrap="square" lIns="121900" tIns="121900" rIns="121900" bIns="121900" anchor="ctr" anchorCtr="0">
              <a:noAutofit/>
            </a:bodyPr>
            <a:lstStyle/>
            <a:p>
              <a:endParaRPr sz="2400"/>
            </a:p>
          </p:txBody>
        </p:sp>
        <p:sp>
          <p:nvSpPr>
            <p:cNvPr id="15452" name="Google Shape;15452;p142"/>
            <p:cNvSpPr/>
            <p:nvPr/>
          </p:nvSpPr>
          <p:spPr>
            <a:xfrm>
              <a:off x="4912375" y="2021575"/>
              <a:ext cx="60500" cy="10100"/>
            </a:xfrm>
            <a:custGeom>
              <a:avLst/>
              <a:gdLst/>
              <a:ahLst/>
              <a:cxnLst/>
              <a:rect l="l" t="t" r="r" b="b"/>
              <a:pathLst>
                <a:path w="2420" h="404" extrusionOk="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5453" name="Google Shape;15453;p142"/>
            <p:cNvSpPr/>
            <p:nvPr/>
          </p:nvSpPr>
          <p:spPr>
            <a:xfrm>
              <a:off x="4889100" y="2191400"/>
              <a:ext cx="10875" cy="13975"/>
            </a:xfrm>
            <a:custGeom>
              <a:avLst/>
              <a:gdLst/>
              <a:ahLst/>
              <a:cxnLst/>
              <a:rect l="l" t="t" r="r" b="b"/>
              <a:pathLst>
                <a:path w="435" h="559" extrusionOk="0">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454" name="Google Shape;15454;p142"/>
          <p:cNvGrpSpPr/>
          <p:nvPr/>
        </p:nvGrpSpPr>
        <p:grpSpPr>
          <a:xfrm>
            <a:off x="6300619" y="3057521"/>
            <a:ext cx="465333" cy="380600"/>
            <a:chOff x="4720050" y="3094050"/>
            <a:chExt cx="349000" cy="285450"/>
          </a:xfrm>
          <a:solidFill>
            <a:srgbClr val="C3151C"/>
          </a:solidFill>
        </p:grpSpPr>
        <p:sp>
          <p:nvSpPr>
            <p:cNvPr id="15455" name="Google Shape;15455;p142"/>
            <p:cNvSpPr/>
            <p:nvPr/>
          </p:nvSpPr>
          <p:spPr>
            <a:xfrm>
              <a:off x="4783625" y="3198550"/>
              <a:ext cx="11675" cy="10300"/>
            </a:xfrm>
            <a:custGeom>
              <a:avLst/>
              <a:gdLst/>
              <a:ahLst/>
              <a:cxnLst/>
              <a:rect l="l" t="t" r="r" b="b"/>
              <a:pathLst>
                <a:path w="467" h="412" extrusionOk="0">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grpFill/>
            <a:ln>
              <a:noFill/>
            </a:ln>
          </p:spPr>
          <p:txBody>
            <a:bodyPr spcFirstLastPara="1" wrap="square" lIns="121900" tIns="121900" rIns="121900" bIns="121900" anchor="ctr" anchorCtr="0">
              <a:noAutofit/>
            </a:bodyPr>
            <a:lstStyle/>
            <a:p>
              <a:endParaRPr sz="2400"/>
            </a:p>
          </p:txBody>
        </p:sp>
        <p:sp>
          <p:nvSpPr>
            <p:cNvPr id="15456" name="Google Shape;15456;p142"/>
            <p:cNvSpPr/>
            <p:nvPr/>
          </p:nvSpPr>
          <p:spPr>
            <a:xfrm>
              <a:off x="4720050" y="3094050"/>
              <a:ext cx="349000" cy="285450"/>
            </a:xfrm>
            <a:custGeom>
              <a:avLst/>
              <a:gdLst/>
              <a:ahLst/>
              <a:cxnLst/>
              <a:rect l="l" t="t" r="r" b="b"/>
              <a:pathLst>
                <a:path w="13960" h="11418" extrusionOk="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5457" name="Google Shape;15457;p142"/>
            <p:cNvSpPr/>
            <p:nvPr/>
          </p:nvSpPr>
          <p:spPr>
            <a:xfrm>
              <a:off x="4784425" y="3215800"/>
              <a:ext cx="10100" cy="22325"/>
            </a:xfrm>
            <a:custGeom>
              <a:avLst/>
              <a:gdLst/>
              <a:ahLst/>
              <a:cxnLst/>
              <a:rect l="l" t="t" r="r" b="b"/>
              <a:pathLst>
                <a:path w="404" h="893" extrusionOk="0">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5458" name="Google Shape;15458;p142"/>
            <p:cNvSpPr/>
            <p:nvPr/>
          </p:nvSpPr>
          <p:spPr>
            <a:xfrm>
              <a:off x="4851100" y="3180125"/>
              <a:ext cx="52750" cy="10900"/>
            </a:xfrm>
            <a:custGeom>
              <a:avLst/>
              <a:gdLst/>
              <a:ahLst/>
              <a:cxnLst/>
              <a:rect l="l" t="t" r="r" b="b"/>
              <a:pathLst>
                <a:path w="2110" h="436" extrusionOk="0">
                  <a:moveTo>
                    <a:pt x="280" y="1"/>
                  </a:moveTo>
                  <a:cubicBezTo>
                    <a:pt x="1" y="1"/>
                    <a:pt x="1" y="435"/>
                    <a:pt x="280" y="435"/>
                  </a:cubicBezTo>
                  <a:lnTo>
                    <a:pt x="1831" y="435"/>
                  </a:lnTo>
                  <a:cubicBezTo>
                    <a:pt x="2110" y="435"/>
                    <a:pt x="2110" y="1"/>
                    <a:pt x="1831" y="1"/>
                  </a:cubicBezTo>
                  <a:close/>
                </a:path>
              </a:pathLst>
            </a:custGeom>
            <a:grpFill/>
            <a:ln>
              <a:noFill/>
            </a:ln>
          </p:spPr>
          <p:txBody>
            <a:bodyPr spcFirstLastPara="1" wrap="square" lIns="121900" tIns="121900" rIns="121900" bIns="121900" anchor="ctr" anchorCtr="0">
              <a:noAutofit/>
            </a:bodyPr>
            <a:lstStyle/>
            <a:p>
              <a:endParaRPr sz="2400"/>
            </a:p>
          </p:txBody>
        </p:sp>
        <p:sp>
          <p:nvSpPr>
            <p:cNvPr id="15459" name="Google Shape;15459;p142"/>
            <p:cNvSpPr/>
            <p:nvPr/>
          </p:nvSpPr>
          <p:spPr>
            <a:xfrm>
              <a:off x="4852650" y="3204175"/>
              <a:ext cx="138075" cy="10100"/>
            </a:xfrm>
            <a:custGeom>
              <a:avLst/>
              <a:gdLst/>
              <a:ahLst/>
              <a:cxnLst/>
              <a:rect l="l" t="t" r="r" b="b"/>
              <a:pathLst>
                <a:path w="5523" h="404" extrusionOk="0">
                  <a:moveTo>
                    <a:pt x="218" y="1"/>
                  </a:moveTo>
                  <a:cubicBezTo>
                    <a:pt x="94" y="1"/>
                    <a:pt x="1" y="94"/>
                    <a:pt x="1" y="187"/>
                  </a:cubicBezTo>
                  <a:cubicBezTo>
                    <a:pt x="1" y="311"/>
                    <a:pt x="94" y="404"/>
                    <a:pt x="218" y="404"/>
                  </a:cubicBezTo>
                  <a:lnTo>
                    <a:pt x="5305" y="404"/>
                  </a:lnTo>
                  <a:cubicBezTo>
                    <a:pt x="5522" y="373"/>
                    <a:pt x="5522" y="32"/>
                    <a:pt x="5305" y="1"/>
                  </a:cubicBezTo>
                  <a:close/>
                </a:path>
              </a:pathLst>
            </a:custGeom>
            <a:grpFill/>
            <a:ln>
              <a:noFill/>
            </a:ln>
          </p:spPr>
          <p:txBody>
            <a:bodyPr spcFirstLastPara="1" wrap="square" lIns="121900" tIns="121900" rIns="121900" bIns="121900" anchor="ctr" anchorCtr="0">
              <a:noAutofit/>
            </a:bodyPr>
            <a:lstStyle/>
            <a:p>
              <a:endParaRPr sz="2400"/>
            </a:p>
          </p:txBody>
        </p:sp>
        <p:sp>
          <p:nvSpPr>
            <p:cNvPr id="15460" name="Google Shape;15460;p142"/>
            <p:cNvSpPr/>
            <p:nvPr/>
          </p:nvSpPr>
          <p:spPr>
            <a:xfrm>
              <a:off x="4852650" y="3225900"/>
              <a:ext cx="137300" cy="10100"/>
            </a:xfrm>
            <a:custGeom>
              <a:avLst/>
              <a:gdLst/>
              <a:ahLst/>
              <a:cxnLst/>
              <a:rect l="l" t="t" r="r" b="b"/>
              <a:pathLst>
                <a:path w="5492" h="404" extrusionOk="0">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grpFill/>
            <a:ln>
              <a:noFill/>
            </a:ln>
          </p:spPr>
          <p:txBody>
            <a:bodyPr spcFirstLastPara="1" wrap="square" lIns="121900" tIns="121900" rIns="121900" bIns="121900" anchor="ctr" anchorCtr="0">
              <a:noAutofit/>
            </a:bodyPr>
            <a:lstStyle/>
            <a:p>
              <a:endParaRPr sz="2400"/>
            </a:p>
          </p:txBody>
        </p:sp>
        <p:sp>
          <p:nvSpPr>
            <p:cNvPr id="15461" name="Google Shape;15461;p142"/>
            <p:cNvSpPr/>
            <p:nvPr/>
          </p:nvSpPr>
          <p:spPr>
            <a:xfrm>
              <a:off x="4851100" y="3247600"/>
              <a:ext cx="140400" cy="10875"/>
            </a:xfrm>
            <a:custGeom>
              <a:avLst/>
              <a:gdLst/>
              <a:ahLst/>
              <a:cxnLst/>
              <a:rect l="l" t="t" r="r" b="b"/>
              <a:pathLst>
                <a:path w="5616" h="435" extrusionOk="0">
                  <a:moveTo>
                    <a:pt x="280" y="1"/>
                  </a:moveTo>
                  <a:cubicBezTo>
                    <a:pt x="1" y="1"/>
                    <a:pt x="1" y="435"/>
                    <a:pt x="280" y="435"/>
                  </a:cubicBezTo>
                  <a:lnTo>
                    <a:pt x="5367" y="435"/>
                  </a:lnTo>
                  <a:cubicBezTo>
                    <a:pt x="5615" y="435"/>
                    <a:pt x="5615" y="1"/>
                    <a:pt x="53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462" name="Google Shape;15462;p142"/>
          <p:cNvGrpSpPr/>
          <p:nvPr/>
        </p:nvGrpSpPr>
        <p:grpSpPr>
          <a:xfrm>
            <a:off x="4303460" y="3057521"/>
            <a:ext cx="465333" cy="380600"/>
            <a:chOff x="3195450" y="3094050"/>
            <a:chExt cx="349000" cy="285450"/>
          </a:xfrm>
          <a:solidFill>
            <a:srgbClr val="C3151C"/>
          </a:solidFill>
        </p:grpSpPr>
        <p:sp>
          <p:nvSpPr>
            <p:cNvPr id="15463" name="Google Shape;15463;p142"/>
            <p:cNvSpPr/>
            <p:nvPr/>
          </p:nvSpPr>
          <p:spPr>
            <a:xfrm>
              <a:off x="3392175" y="3132825"/>
              <a:ext cx="11900" cy="7550"/>
            </a:xfrm>
            <a:custGeom>
              <a:avLst/>
              <a:gdLst/>
              <a:ahLst/>
              <a:cxnLst/>
              <a:rect l="l" t="t" r="r" b="b"/>
              <a:pathLst>
                <a:path w="476" h="302" extrusionOk="0">
                  <a:moveTo>
                    <a:pt x="258" y="1"/>
                  </a:moveTo>
                  <a:cubicBezTo>
                    <a:pt x="1" y="1"/>
                    <a:pt x="256" y="302"/>
                    <a:pt x="397" y="302"/>
                  </a:cubicBezTo>
                  <a:cubicBezTo>
                    <a:pt x="442" y="302"/>
                    <a:pt x="476" y="270"/>
                    <a:pt x="476" y="187"/>
                  </a:cubicBezTo>
                  <a:cubicBezTo>
                    <a:pt x="476" y="94"/>
                    <a:pt x="383" y="1"/>
                    <a:pt x="258" y="1"/>
                  </a:cubicBezTo>
                  <a:close/>
                </a:path>
              </a:pathLst>
            </a:custGeom>
            <a:grpFill/>
            <a:ln>
              <a:noFill/>
            </a:ln>
          </p:spPr>
          <p:txBody>
            <a:bodyPr spcFirstLastPara="1" wrap="square" lIns="121900" tIns="121900" rIns="121900" bIns="121900" anchor="ctr" anchorCtr="0">
              <a:noAutofit/>
            </a:bodyPr>
            <a:lstStyle/>
            <a:p>
              <a:endParaRPr sz="2400"/>
            </a:p>
          </p:txBody>
        </p:sp>
        <p:sp>
          <p:nvSpPr>
            <p:cNvPr id="15464" name="Google Shape;15464;p142"/>
            <p:cNvSpPr/>
            <p:nvPr/>
          </p:nvSpPr>
          <p:spPr>
            <a:xfrm>
              <a:off x="3392025" y="3179350"/>
              <a:ext cx="12050" cy="7900"/>
            </a:xfrm>
            <a:custGeom>
              <a:avLst/>
              <a:gdLst/>
              <a:ahLst/>
              <a:cxnLst/>
              <a:rect l="l" t="t" r="r" b="b"/>
              <a:pathLst>
                <a:path w="482" h="316" extrusionOk="0">
                  <a:moveTo>
                    <a:pt x="264" y="1"/>
                  </a:moveTo>
                  <a:cubicBezTo>
                    <a:pt x="1" y="1"/>
                    <a:pt x="274" y="316"/>
                    <a:pt x="412" y="316"/>
                  </a:cubicBezTo>
                  <a:cubicBezTo>
                    <a:pt x="453" y="316"/>
                    <a:pt x="482" y="289"/>
                    <a:pt x="482" y="218"/>
                  </a:cubicBezTo>
                  <a:cubicBezTo>
                    <a:pt x="482" y="94"/>
                    <a:pt x="389" y="1"/>
                    <a:pt x="264" y="1"/>
                  </a:cubicBezTo>
                  <a:close/>
                </a:path>
              </a:pathLst>
            </a:custGeom>
            <a:grpFill/>
            <a:ln>
              <a:noFill/>
            </a:ln>
          </p:spPr>
          <p:txBody>
            <a:bodyPr spcFirstLastPara="1" wrap="square" lIns="121900" tIns="121900" rIns="121900" bIns="121900" anchor="ctr" anchorCtr="0">
              <a:noAutofit/>
            </a:bodyPr>
            <a:lstStyle/>
            <a:p>
              <a:endParaRPr sz="2400"/>
            </a:p>
          </p:txBody>
        </p:sp>
        <p:sp>
          <p:nvSpPr>
            <p:cNvPr id="15465" name="Google Shape;15465;p142"/>
            <p:cNvSpPr/>
            <p:nvPr/>
          </p:nvSpPr>
          <p:spPr>
            <a:xfrm>
              <a:off x="3392175" y="3226675"/>
              <a:ext cx="11900" cy="7550"/>
            </a:xfrm>
            <a:custGeom>
              <a:avLst/>
              <a:gdLst/>
              <a:ahLst/>
              <a:cxnLst/>
              <a:rect l="l" t="t" r="r" b="b"/>
              <a:pathLst>
                <a:path w="476" h="302" extrusionOk="0">
                  <a:moveTo>
                    <a:pt x="258" y="0"/>
                  </a:moveTo>
                  <a:cubicBezTo>
                    <a:pt x="1" y="0"/>
                    <a:pt x="239" y="301"/>
                    <a:pt x="384" y="301"/>
                  </a:cubicBezTo>
                  <a:cubicBezTo>
                    <a:pt x="431" y="301"/>
                    <a:pt x="468" y="270"/>
                    <a:pt x="476" y="186"/>
                  </a:cubicBezTo>
                  <a:cubicBezTo>
                    <a:pt x="476" y="93"/>
                    <a:pt x="383" y="0"/>
                    <a:pt x="258" y="0"/>
                  </a:cubicBezTo>
                  <a:close/>
                </a:path>
              </a:pathLst>
            </a:custGeom>
            <a:grpFill/>
            <a:ln>
              <a:noFill/>
            </a:ln>
          </p:spPr>
          <p:txBody>
            <a:bodyPr spcFirstLastPara="1" wrap="square" lIns="121900" tIns="121900" rIns="121900" bIns="121900" anchor="ctr" anchorCtr="0">
              <a:noAutofit/>
            </a:bodyPr>
            <a:lstStyle/>
            <a:p>
              <a:endParaRPr sz="2400"/>
            </a:p>
          </p:txBody>
        </p:sp>
        <p:sp>
          <p:nvSpPr>
            <p:cNvPr id="15466" name="Google Shape;15466;p142"/>
            <p:cNvSpPr/>
            <p:nvPr/>
          </p:nvSpPr>
          <p:spPr>
            <a:xfrm>
              <a:off x="3195450" y="3094050"/>
              <a:ext cx="349000" cy="285450"/>
            </a:xfrm>
            <a:custGeom>
              <a:avLst/>
              <a:gdLst/>
              <a:ahLst/>
              <a:cxnLst/>
              <a:rect l="l" t="t" r="r" b="b"/>
              <a:pathLst>
                <a:path w="13960" h="11418" extrusionOk="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grpFill/>
            <a:ln>
              <a:noFill/>
            </a:ln>
          </p:spPr>
          <p:txBody>
            <a:bodyPr spcFirstLastPara="1" wrap="square" lIns="121900" tIns="121900" rIns="121900" bIns="121900" anchor="ctr" anchorCtr="0">
              <a:noAutofit/>
            </a:bodyPr>
            <a:lstStyle/>
            <a:p>
              <a:endParaRPr sz="2400"/>
            </a:p>
          </p:txBody>
        </p:sp>
        <p:sp>
          <p:nvSpPr>
            <p:cNvPr id="15467" name="Google Shape;15467;p142"/>
            <p:cNvSpPr/>
            <p:nvPr/>
          </p:nvSpPr>
          <p:spPr>
            <a:xfrm>
              <a:off x="3411800" y="3132825"/>
              <a:ext cx="103175" cy="10125"/>
            </a:xfrm>
            <a:custGeom>
              <a:avLst/>
              <a:gdLst/>
              <a:ahLst/>
              <a:cxnLst/>
              <a:rect l="l" t="t" r="r" b="b"/>
              <a:pathLst>
                <a:path w="4127" h="405" extrusionOk="0">
                  <a:moveTo>
                    <a:pt x="280" y="1"/>
                  </a:moveTo>
                  <a:cubicBezTo>
                    <a:pt x="1" y="1"/>
                    <a:pt x="1" y="404"/>
                    <a:pt x="280" y="404"/>
                  </a:cubicBezTo>
                  <a:lnTo>
                    <a:pt x="3878" y="404"/>
                  </a:lnTo>
                  <a:cubicBezTo>
                    <a:pt x="4126" y="404"/>
                    <a:pt x="4126" y="1"/>
                    <a:pt x="3878" y="1"/>
                  </a:cubicBezTo>
                  <a:close/>
                </a:path>
              </a:pathLst>
            </a:custGeom>
            <a:grpFill/>
            <a:ln>
              <a:noFill/>
            </a:ln>
          </p:spPr>
          <p:txBody>
            <a:bodyPr spcFirstLastPara="1" wrap="square" lIns="121900" tIns="121900" rIns="121900" bIns="121900" anchor="ctr" anchorCtr="0">
              <a:noAutofit/>
            </a:bodyPr>
            <a:lstStyle/>
            <a:p>
              <a:endParaRPr sz="2400"/>
            </a:p>
          </p:txBody>
        </p:sp>
        <p:sp>
          <p:nvSpPr>
            <p:cNvPr id="15468" name="Google Shape;15468;p142"/>
            <p:cNvSpPr/>
            <p:nvPr/>
          </p:nvSpPr>
          <p:spPr>
            <a:xfrm>
              <a:off x="3413350" y="3153000"/>
              <a:ext cx="55100" cy="10100"/>
            </a:xfrm>
            <a:custGeom>
              <a:avLst/>
              <a:gdLst/>
              <a:ahLst/>
              <a:cxnLst/>
              <a:rect l="l" t="t" r="r" b="b"/>
              <a:pathLst>
                <a:path w="2204" h="404" extrusionOk="0">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69" name="Google Shape;15469;p142"/>
            <p:cNvSpPr/>
            <p:nvPr/>
          </p:nvSpPr>
          <p:spPr>
            <a:xfrm>
              <a:off x="3413350" y="3178575"/>
              <a:ext cx="100075" cy="10125"/>
            </a:xfrm>
            <a:custGeom>
              <a:avLst/>
              <a:gdLst/>
              <a:ahLst/>
              <a:cxnLst/>
              <a:rect l="l" t="t" r="r" b="b"/>
              <a:pathLst>
                <a:path w="4003" h="405" extrusionOk="0">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grpFill/>
            <a:ln>
              <a:noFill/>
            </a:ln>
          </p:spPr>
          <p:txBody>
            <a:bodyPr spcFirstLastPara="1" wrap="square" lIns="121900" tIns="121900" rIns="121900" bIns="121900" anchor="ctr" anchorCtr="0">
              <a:noAutofit/>
            </a:bodyPr>
            <a:lstStyle/>
            <a:p>
              <a:endParaRPr sz="2400"/>
            </a:p>
          </p:txBody>
        </p:sp>
        <p:sp>
          <p:nvSpPr>
            <p:cNvPr id="15470" name="Google Shape;15470;p142"/>
            <p:cNvSpPr/>
            <p:nvPr/>
          </p:nvSpPr>
          <p:spPr>
            <a:xfrm>
              <a:off x="3411800" y="3198750"/>
              <a:ext cx="58200" cy="10875"/>
            </a:xfrm>
            <a:custGeom>
              <a:avLst/>
              <a:gdLst/>
              <a:ahLst/>
              <a:cxnLst/>
              <a:rect l="l" t="t" r="r" b="b"/>
              <a:pathLst>
                <a:path w="2328" h="435" extrusionOk="0">
                  <a:moveTo>
                    <a:pt x="280" y="0"/>
                  </a:moveTo>
                  <a:cubicBezTo>
                    <a:pt x="1" y="0"/>
                    <a:pt x="1" y="435"/>
                    <a:pt x="280" y="435"/>
                  </a:cubicBezTo>
                  <a:lnTo>
                    <a:pt x="2079" y="435"/>
                  </a:lnTo>
                  <a:cubicBezTo>
                    <a:pt x="2327" y="435"/>
                    <a:pt x="2327" y="0"/>
                    <a:pt x="2079" y="0"/>
                  </a:cubicBezTo>
                  <a:close/>
                </a:path>
              </a:pathLst>
            </a:custGeom>
            <a:grpFill/>
            <a:ln>
              <a:noFill/>
            </a:ln>
          </p:spPr>
          <p:txBody>
            <a:bodyPr spcFirstLastPara="1" wrap="square" lIns="121900" tIns="121900" rIns="121900" bIns="121900" anchor="ctr" anchorCtr="0">
              <a:noAutofit/>
            </a:bodyPr>
            <a:lstStyle/>
            <a:p>
              <a:endParaRPr sz="2400"/>
            </a:p>
          </p:txBody>
        </p:sp>
        <p:sp>
          <p:nvSpPr>
            <p:cNvPr id="15471" name="Google Shape;15471;p142"/>
            <p:cNvSpPr/>
            <p:nvPr/>
          </p:nvSpPr>
          <p:spPr>
            <a:xfrm>
              <a:off x="3413350" y="3225125"/>
              <a:ext cx="100075" cy="10100"/>
            </a:xfrm>
            <a:custGeom>
              <a:avLst/>
              <a:gdLst/>
              <a:ahLst/>
              <a:cxnLst/>
              <a:rect l="l" t="t" r="r" b="b"/>
              <a:pathLst>
                <a:path w="4003" h="404" extrusionOk="0">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grpFill/>
            <a:ln>
              <a:noFill/>
            </a:ln>
          </p:spPr>
          <p:txBody>
            <a:bodyPr spcFirstLastPara="1" wrap="square" lIns="121900" tIns="121900" rIns="121900" bIns="121900" anchor="ctr" anchorCtr="0">
              <a:noAutofit/>
            </a:bodyPr>
            <a:lstStyle/>
            <a:p>
              <a:endParaRPr sz="2400"/>
            </a:p>
          </p:txBody>
        </p:sp>
        <p:sp>
          <p:nvSpPr>
            <p:cNvPr id="15472" name="Google Shape;15472;p142"/>
            <p:cNvSpPr/>
            <p:nvPr/>
          </p:nvSpPr>
          <p:spPr>
            <a:xfrm>
              <a:off x="3413350" y="3245275"/>
              <a:ext cx="55100" cy="10100"/>
            </a:xfrm>
            <a:custGeom>
              <a:avLst/>
              <a:gdLst/>
              <a:ahLst/>
              <a:cxnLst/>
              <a:rect l="l" t="t" r="r" b="b"/>
              <a:pathLst>
                <a:path w="2204" h="404" extrusionOk="0">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473" name="Google Shape;15473;p142"/>
          <p:cNvGrpSpPr/>
          <p:nvPr/>
        </p:nvGrpSpPr>
        <p:grpSpPr>
          <a:xfrm>
            <a:off x="3254365" y="3016706"/>
            <a:ext cx="466367" cy="462233"/>
            <a:chOff x="2443225" y="3063825"/>
            <a:chExt cx="349775" cy="346675"/>
          </a:xfrm>
          <a:solidFill>
            <a:srgbClr val="C3151C"/>
          </a:solidFill>
        </p:grpSpPr>
        <p:sp>
          <p:nvSpPr>
            <p:cNvPr id="15474" name="Google Shape;15474;p142"/>
            <p:cNvSpPr/>
            <p:nvPr/>
          </p:nvSpPr>
          <p:spPr>
            <a:xfrm>
              <a:off x="2477350" y="3319725"/>
              <a:ext cx="281525" cy="90775"/>
            </a:xfrm>
            <a:custGeom>
              <a:avLst/>
              <a:gdLst/>
              <a:ahLst/>
              <a:cxnLst/>
              <a:rect l="l" t="t" r="r" b="b"/>
              <a:pathLst>
                <a:path w="11261" h="3631" extrusionOk="0">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grpFill/>
            <a:ln>
              <a:noFill/>
            </a:ln>
          </p:spPr>
          <p:txBody>
            <a:bodyPr spcFirstLastPara="1" wrap="square" lIns="121900" tIns="121900" rIns="121900" bIns="121900" anchor="ctr" anchorCtr="0">
              <a:noAutofit/>
            </a:bodyPr>
            <a:lstStyle/>
            <a:p>
              <a:endParaRPr sz="2400"/>
            </a:p>
          </p:txBody>
        </p:sp>
        <p:sp>
          <p:nvSpPr>
            <p:cNvPr id="15475" name="Google Shape;15475;p142"/>
            <p:cNvSpPr/>
            <p:nvPr/>
          </p:nvSpPr>
          <p:spPr>
            <a:xfrm>
              <a:off x="2443225" y="3063825"/>
              <a:ext cx="349775" cy="225725"/>
            </a:xfrm>
            <a:custGeom>
              <a:avLst/>
              <a:gdLst/>
              <a:ahLst/>
              <a:cxnLst/>
              <a:rect l="l" t="t" r="r" b="b"/>
              <a:pathLst>
                <a:path w="13991" h="9029" extrusionOk="0">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grpFill/>
            <a:ln>
              <a:noFill/>
            </a:ln>
          </p:spPr>
          <p:txBody>
            <a:bodyPr spcFirstLastPara="1" wrap="square" lIns="121900" tIns="121900" rIns="121900" bIns="121900" anchor="ctr" anchorCtr="0">
              <a:noAutofit/>
            </a:bodyPr>
            <a:lstStyle/>
            <a:p>
              <a:endParaRPr sz="2400"/>
            </a:p>
          </p:txBody>
        </p:sp>
        <p:sp>
          <p:nvSpPr>
            <p:cNvPr id="15476" name="Google Shape;15476;p142"/>
            <p:cNvSpPr/>
            <p:nvPr/>
          </p:nvSpPr>
          <p:spPr>
            <a:xfrm>
              <a:off x="2526200" y="3349975"/>
              <a:ext cx="75250" cy="10875"/>
            </a:xfrm>
            <a:custGeom>
              <a:avLst/>
              <a:gdLst/>
              <a:ahLst/>
              <a:cxnLst/>
              <a:rect l="l" t="t" r="r" b="b"/>
              <a:pathLst>
                <a:path w="3010" h="435" extrusionOk="0">
                  <a:moveTo>
                    <a:pt x="280" y="0"/>
                  </a:moveTo>
                  <a:cubicBezTo>
                    <a:pt x="1" y="0"/>
                    <a:pt x="1" y="434"/>
                    <a:pt x="280" y="434"/>
                  </a:cubicBezTo>
                  <a:lnTo>
                    <a:pt x="2730" y="434"/>
                  </a:lnTo>
                  <a:cubicBezTo>
                    <a:pt x="3010" y="434"/>
                    <a:pt x="3010" y="0"/>
                    <a:pt x="2730" y="0"/>
                  </a:cubicBezTo>
                  <a:close/>
                </a:path>
              </a:pathLst>
            </a:custGeom>
            <a:grpFill/>
            <a:ln>
              <a:noFill/>
            </a:ln>
          </p:spPr>
          <p:txBody>
            <a:bodyPr spcFirstLastPara="1" wrap="square" lIns="121900" tIns="121900" rIns="121900" bIns="121900" anchor="ctr" anchorCtr="0">
              <a:noAutofit/>
            </a:bodyPr>
            <a:lstStyle/>
            <a:p>
              <a:endParaRPr sz="2400"/>
            </a:p>
          </p:txBody>
        </p:sp>
        <p:sp>
          <p:nvSpPr>
            <p:cNvPr id="15477" name="Google Shape;15477;p142"/>
            <p:cNvSpPr/>
            <p:nvPr/>
          </p:nvSpPr>
          <p:spPr>
            <a:xfrm>
              <a:off x="2526200" y="3374000"/>
              <a:ext cx="75250" cy="10875"/>
            </a:xfrm>
            <a:custGeom>
              <a:avLst/>
              <a:gdLst/>
              <a:ahLst/>
              <a:cxnLst/>
              <a:rect l="l" t="t" r="r" b="b"/>
              <a:pathLst>
                <a:path w="3010" h="435" extrusionOk="0">
                  <a:moveTo>
                    <a:pt x="280" y="1"/>
                  </a:moveTo>
                  <a:cubicBezTo>
                    <a:pt x="1" y="1"/>
                    <a:pt x="1" y="435"/>
                    <a:pt x="280" y="435"/>
                  </a:cubicBezTo>
                  <a:lnTo>
                    <a:pt x="2730" y="435"/>
                  </a:lnTo>
                  <a:cubicBezTo>
                    <a:pt x="3010" y="435"/>
                    <a:pt x="3010" y="1"/>
                    <a:pt x="2730" y="1"/>
                  </a:cubicBezTo>
                  <a:close/>
                </a:path>
              </a:pathLst>
            </a:custGeom>
            <a:grpFill/>
            <a:ln>
              <a:noFill/>
            </a:ln>
          </p:spPr>
          <p:txBody>
            <a:bodyPr spcFirstLastPara="1" wrap="square" lIns="121900" tIns="121900" rIns="121900" bIns="121900" anchor="ctr" anchorCtr="0">
              <a:noAutofit/>
            </a:bodyPr>
            <a:lstStyle/>
            <a:p>
              <a:endParaRPr sz="2400"/>
            </a:p>
          </p:txBody>
        </p:sp>
        <p:sp>
          <p:nvSpPr>
            <p:cNvPr id="15478" name="Google Shape;15478;p142"/>
            <p:cNvSpPr/>
            <p:nvPr/>
          </p:nvSpPr>
          <p:spPr>
            <a:xfrm>
              <a:off x="2635550" y="3349975"/>
              <a:ext cx="76025" cy="10875"/>
            </a:xfrm>
            <a:custGeom>
              <a:avLst/>
              <a:gdLst/>
              <a:ahLst/>
              <a:cxnLst/>
              <a:rect l="l" t="t" r="r" b="b"/>
              <a:pathLst>
                <a:path w="3041" h="435" extrusionOk="0">
                  <a:moveTo>
                    <a:pt x="280" y="0"/>
                  </a:moveTo>
                  <a:cubicBezTo>
                    <a:pt x="0" y="0"/>
                    <a:pt x="0" y="434"/>
                    <a:pt x="280" y="434"/>
                  </a:cubicBezTo>
                  <a:lnTo>
                    <a:pt x="2761" y="434"/>
                  </a:lnTo>
                  <a:cubicBezTo>
                    <a:pt x="3040" y="434"/>
                    <a:pt x="3040" y="0"/>
                    <a:pt x="2761" y="0"/>
                  </a:cubicBezTo>
                  <a:close/>
                </a:path>
              </a:pathLst>
            </a:custGeom>
            <a:grpFill/>
            <a:ln>
              <a:noFill/>
            </a:ln>
          </p:spPr>
          <p:txBody>
            <a:bodyPr spcFirstLastPara="1" wrap="square" lIns="121900" tIns="121900" rIns="121900" bIns="121900" anchor="ctr" anchorCtr="0">
              <a:noAutofit/>
            </a:bodyPr>
            <a:lstStyle/>
            <a:p>
              <a:endParaRPr sz="2400"/>
            </a:p>
          </p:txBody>
        </p:sp>
        <p:sp>
          <p:nvSpPr>
            <p:cNvPr id="15479" name="Google Shape;15479;p142"/>
            <p:cNvSpPr/>
            <p:nvPr/>
          </p:nvSpPr>
          <p:spPr>
            <a:xfrm>
              <a:off x="2635550" y="3374000"/>
              <a:ext cx="76025" cy="10875"/>
            </a:xfrm>
            <a:custGeom>
              <a:avLst/>
              <a:gdLst/>
              <a:ahLst/>
              <a:cxnLst/>
              <a:rect l="l" t="t" r="r" b="b"/>
              <a:pathLst>
                <a:path w="3041" h="435" extrusionOk="0">
                  <a:moveTo>
                    <a:pt x="280" y="1"/>
                  </a:moveTo>
                  <a:cubicBezTo>
                    <a:pt x="0" y="1"/>
                    <a:pt x="0" y="435"/>
                    <a:pt x="280" y="435"/>
                  </a:cubicBezTo>
                  <a:lnTo>
                    <a:pt x="2761" y="435"/>
                  </a:lnTo>
                  <a:cubicBezTo>
                    <a:pt x="3040" y="435"/>
                    <a:pt x="3040" y="1"/>
                    <a:pt x="276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480" name="Google Shape;15480;p142"/>
          <p:cNvGrpSpPr/>
          <p:nvPr/>
        </p:nvGrpSpPr>
        <p:grpSpPr>
          <a:xfrm>
            <a:off x="2320411" y="3014355"/>
            <a:ext cx="445700" cy="466933"/>
            <a:chOff x="6224475" y="2492100"/>
            <a:chExt cx="334275" cy="350200"/>
          </a:xfrm>
          <a:solidFill>
            <a:srgbClr val="C3151C"/>
          </a:solidFill>
        </p:grpSpPr>
        <p:sp>
          <p:nvSpPr>
            <p:cNvPr id="15481" name="Google Shape;15481;p142"/>
            <p:cNvSpPr/>
            <p:nvPr/>
          </p:nvSpPr>
          <p:spPr>
            <a:xfrm>
              <a:off x="6309800" y="2665025"/>
              <a:ext cx="168300" cy="117125"/>
            </a:xfrm>
            <a:custGeom>
              <a:avLst/>
              <a:gdLst/>
              <a:ahLst/>
              <a:cxnLst/>
              <a:rect l="l" t="t" r="r" b="b"/>
              <a:pathLst>
                <a:path w="6732" h="4685" extrusionOk="0">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grpFill/>
            <a:ln>
              <a:noFill/>
            </a:ln>
          </p:spPr>
          <p:txBody>
            <a:bodyPr spcFirstLastPara="1" wrap="square" lIns="121900" tIns="121900" rIns="121900" bIns="121900" anchor="ctr" anchorCtr="0">
              <a:noAutofit/>
            </a:bodyPr>
            <a:lstStyle/>
            <a:p>
              <a:endParaRPr sz="2400"/>
            </a:p>
          </p:txBody>
        </p:sp>
        <p:sp>
          <p:nvSpPr>
            <p:cNvPr id="15482" name="Google Shape;15482;p142"/>
            <p:cNvSpPr/>
            <p:nvPr/>
          </p:nvSpPr>
          <p:spPr>
            <a:xfrm>
              <a:off x="6372600" y="2633425"/>
              <a:ext cx="38025" cy="15725"/>
            </a:xfrm>
            <a:custGeom>
              <a:avLst/>
              <a:gdLst/>
              <a:ahLst/>
              <a:cxnLst/>
              <a:rect l="l" t="t" r="r" b="b"/>
              <a:pathLst>
                <a:path w="1521" h="629" extrusionOk="0">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grpFill/>
            <a:ln>
              <a:noFill/>
            </a:ln>
          </p:spPr>
          <p:txBody>
            <a:bodyPr spcFirstLastPara="1" wrap="square" lIns="121900" tIns="121900" rIns="121900" bIns="121900" anchor="ctr" anchorCtr="0">
              <a:noAutofit/>
            </a:bodyPr>
            <a:lstStyle/>
            <a:p>
              <a:endParaRPr sz="2400"/>
            </a:p>
          </p:txBody>
        </p:sp>
        <p:sp>
          <p:nvSpPr>
            <p:cNvPr id="15483" name="Google Shape;15483;p142"/>
            <p:cNvSpPr/>
            <p:nvPr/>
          </p:nvSpPr>
          <p:spPr>
            <a:xfrm>
              <a:off x="6356800" y="2612875"/>
              <a:ext cx="68550" cy="22125"/>
            </a:xfrm>
            <a:custGeom>
              <a:avLst/>
              <a:gdLst/>
              <a:ahLst/>
              <a:cxnLst/>
              <a:rect l="l" t="t" r="r" b="b"/>
              <a:pathLst>
                <a:path w="2742" h="885" extrusionOk="0">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grpFill/>
            <a:ln>
              <a:noFill/>
            </a:ln>
          </p:spPr>
          <p:txBody>
            <a:bodyPr spcFirstLastPara="1" wrap="square" lIns="121900" tIns="121900" rIns="121900" bIns="121900" anchor="ctr" anchorCtr="0">
              <a:noAutofit/>
            </a:bodyPr>
            <a:lstStyle/>
            <a:p>
              <a:endParaRPr sz="2400"/>
            </a:p>
          </p:txBody>
        </p:sp>
        <p:sp>
          <p:nvSpPr>
            <p:cNvPr id="15484" name="Google Shape;15484;p142"/>
            <p:cNvSpPr/>
            <p:nvPr/>
          </p:nvSpPr>
          <p:spPr>
            <a:xfrm>
              <a:off x="6343900" y="2592525"/>
              <a:ext cx="96200" cy="27750"/>
            </a:xfrm>
            <a:custGeom>
              <a:avLst/>
              <a:gdLst/>
              <a:ahLst/>
              <a:cxnLst/>
              <a:rect l="l" t="t" r="r" b="b"/>
              <a:pathLst>
                <a:path w="3848" h="1110" extrusionOk="0">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grpFill/>
            <a:ln>
              <a:noFill/>
            </a:ln>
          </p:spPr>
          <p:txBody>
            <a:bodyPr spcFirstLastPara="1" wrap="square" lIns="121900" tIns="121900" rIns="121900" bIns="121900" anchor="ctr" anchorCtr="0">
              <a:noAutofit/>
            </a:bodyPr>
            <a:lstStyle/>
            <a:p>
              <a:endParaRPr sz="2400"/>
            </a:p>
          </p:txBody>
        </p:sp>
        <p:sp>
          <p:nvSpPr>
            <p:cNvPr id="15485" name="Google Shape;15485;p142"/>
            <p:cNvSpPr/>
            <p:nvPr/>
          </p:nvSpPr>
          <p:spPr>
            <a:xfrm>
              <a:off x="6224475" y="2492100"/>
              <a:ext cx="334275" cy="350200"/>
            </a:xfrm>
            <a:custGeom>
              <a:avLst/>
              <a:gdLst/>
              <a:ahLst/>
              <a:cxnLst/>
              <a:rect l="l" t="t" r="r" b="b"/>
              <a:pathLst>
                <a:path w="13371" h="14008" extrusionOk="0">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486" name="Google Shape;15486;p142"/>
          <p:cNvGrpSpPr/>
          <p:nvPr/>
        </p:nvGrpSpPr>
        <p:grpSpPr>
          <a:xfrm>
            <a:off x="1411442" y="3859006"/>
            <a:ext cx="465300" cy="396033"/>
            <a:chOff x="931825" y="3088625"/>
            <a:chExt cx="348975" cy="297025"/>
          </a:xfrm>
          <a:solidFill>
            <a:srgbClr val="C3151C"/>
          </a:solidFill>
        </p:grpSpPr>
        <p:sp>
          <p:nvSpPr>
            <p:cNvPr id="15487" name="Google Shape;15487;p142"/>
            <p:cNvSpPr/>
            <p:nvPr/>
          </p:nvSpPr>
          <p:spPr>
            <a:xfrm>
              <a:off x="1196775" y="3139025"/>
              <a:ext cx="11325" cy="7550"/>
            </a:xfrm>
            <a:custGeom>
              <a:avLst/>
              <a:gdLst/>
              <a:ahLst/>
              <a:cxnLst/>
              <a:rect l="l" t="t" r="r" b="b"/>
              <a:pathLst>
                <a:path w="453" h="302" extrusionOk="0">
                  <a:moveTo>
                    <a:pt x="259" y="1"/>
                  </a:moveTo>
                  <a:cubicBezTo>
                    <a:pt x="1" y="1"/>
                    <a:pt x="257" y="302"/>
                    <a:pt x="384" y="302"/>
                  </a:cubicBezTo>
                  <a:cubicBezTo>
                    <a:pt x="425" y="302"/>
                    <a:pt x="452" y="270"/>
                    <a:pt x="445" y="187"/>
                  </a:cubicBezTo>
                  <a:cubicBezTo>
                    <a:pt x="445" y="94"/>
                    <a:pt x="352" y="1"/>
                    <a:pt x="259" y="1"/>
                  </a:cubicBezTo>
                  <a:close/>
                </a:path>
              </a:pathLst>
            </a:custGeom>
            <a:grpFill/>
            <a:ln>
              <a:noFill/>
            </a:ln>
          </p:spPr>
          <p:txBody>
            <a:bodyPr spcFirstLastPara="1" wrap="square" lIns="121900" tIns="121900" rIns="121900" bIns="121900" anchor="ctr" anchorCtr="0">
              <a:noAutofit/>
            </a:bodyPr>
            <a:lstStyle/>
            <a:p>
              <a:endParaRPr sz="2400"/>
            </a:p>
          </p:txBody>
        </p:sp>
        <p:sp>
          <p:nvSpPr>
            <p:cNvPr id="15488" name="Google Shape;15488;p142"/>
            <p:cNvSpPr/>
            <p:nvPr/>
          </p:nvSpPr>
          <p:spPr>
            <a:xfrm>
              <a:off x="1218400" y="3138775"/>
              <a:ext cx="11225" cy="10625"/>
            </a:xfrm>
            <a:custGeom>
              <a:avLst/>
              <a:gdLst/>
              <a:ahLst/>
              <a:cxnLst/>
              <a:rect l="l" t="t" r="r" b="b"/>
              <a:pathLst>
                <a:path w="449" h="425" extrusionOk="0">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5489" name="Google Shape;15489;p142"/>
            <p:cNvSpPr/>
            <p:nvPr/>
          </p:nvSpPr>
          <p:spPr>
            <a:xfrm>
              <a:off x="1240100" y="3138775"/>
              <a:ext cx="10450" cy="10625"/>
            </a:xfrm>
            <a:custGeom>
              <a:avLst/>
              <a:gdLst/>
              <a:ahLst/>
              <a:cxnLst/>
              <a:rect l="l" t="t" r="r" b="b"/>
              <a:pathLst>
                <a:path w="418" h="425" extrusionOk="0">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5490" name="Google Shape;15490;p142"/>
            <p:cNvSpPr/>
            <p:nvPr/>
          </p:nvSpPr>
          <p:spPr>
            <a:xfrm>
              <a:off x="931825" y="3088625"/>
              <a:ext cx="348975" cy="297025"/>
            </a:xfrm>
            <a:custGeom>
              <a:avLst/>
              <a:gdLst/>
              <a:ahLst/>
              <a:cxnLst/>
              <a:rect l="l" t="t" r="r" b="b"/>
              <a:pathLst>
                <a:path w="13959" h="11881" extrusionOk="0">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grpFill/>
            <a:ln>
              <a:noFill/>
            </a:ln>
          </p:spPr>
          <p:txBody>
            <a:bodyPr spcFirstLastPara="1" wrap="square" lIns="121900" tIns="121900" rIns="121900" bIns="121900" anchor="ctr" anchorCtr="0">
              <a:noAutofit/>
            </a:bodyPr>
            <a:lstStyle/>
            <a:p>
              <a:endParaRPr sz="2400"/>
            </a:p>
          </p:txBody>
        </p:sp>
        <p:sp>
          <p:nvSpPr>
            <p:cNvPr id="15491" name="Google Shape;15491;p142"/>
            <p:cNvSpPr/>
            <p:nvPr/>
          </p:nvSpPr>
          <p:spPr>
            <a:xfrm>
              <a:off x="999275" y="3246825"/>
              <a:ext cx="61300" cy="10100"/>
            </a:xfrm>
            <a:custGeom>
              <a:avLst/>
              <a:gdLst/>
              <a:ahLst/>
              <a:cxnLst/>
              <a:rect l="l" t="t" r="r" b="b"/>
              <a:pathLst>
                <a:path w="2452" h="404" extrusionOk="0">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grpFill/>
            <a:ln>
              <a:noFill/>
            </a:ln>
          </p:spPr>
          <p:txBody>
            <a:bodyPr spcFirstLastPara="1" wrap="square" lIns="121900" tIns="121900" rIns="121900" bIns="121900" anchor="ctr" anchorCtr="0">
              <a:noAutofit/>
            </a:bodyPr>
            <a:lstStyle/>
            <a:p>
              <a:endParaRPr sz="2400"/>
            </a:p>
          </p:txBody>
        </p:sp>
        <p:sp>
          <p:nvSpPr>
            <p:cNvPr id="15492" name="Google Shape;15492;p142"/>
            <p:cNvSpPr/>
            <p:nvPr/>
          </p:nvSpPr>
          <p:spPr>
            <a:xfrm>
              <a:off x="999275" y="3270875"/>
              <a:ext cx="117125" cy="10100"/>
            </a:xfrm>
            <a:custGeom>
              <a:avLst/>
              <a:gdLst/>
              <a:ahLst/>
              <a:cxnLst/>
              <a:rect l="l" t="t" r="r" b="b"/>
              <a:pathLst>
                <a:path w="4685" h="404" extrusionOk="0">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grpFill/>
            <a:ln>
              <a:noFill/>
            </a:ln>
          </p:spPr>
          <p:txBody>
            <a:bodyPr spcFirstLastPara="1" wrap="square" lIns="121900" tIns="121900" rIns="121900" bIns="121900" anchor="ctr" anchorCtr="0">
              <a:noAutofit/>
            </a:bodyPr>
            <a:lstStyle/>
            <a:p>
              <a:endParaRPr sz="2400"/>
            </a:p>
          </p:txBody>
        </p:sp>
        <p:sp>
          <p:nvSpPr>
            <p:cNvPr id="15493" name="Google Shape;15493;p142"/>
            <p:cNvSpPr/>
            <p:nvPr/>
          </p:nvSpPr>
          <p:spPr>
            <a:xfrm>
              <a:off x="997725" y="3294900"/>
              <a:ext cx="120225" cy="10100"/>
            </a:xfrm>
            <a:custGeom>
              <a:avLst/>
              <a:gdLst/>
              <a:ahLst/>
              <a:cxnLst/>
              <a:rect l="l" t="t" r="r" b="b"/>
              <a:pathLst>
                <a:path w="4809" h="404" extrusionOk="0">
                  <a:moveTo>
                    <a:pt x="249" y="1"/>
                  </a:moveTo>
                  <a:cubicBezTo>
                    <a:pt x="1" y="1"/>
                    <a:pt x="1" y="404"/>
                    <a:pt x="249" y="404"/>
                  </a:cubicBezTo>
                  <a:lnTo>
                    <a:pt x="4560" y="404"/>
                  </a:lnTo>
                  <a:cubicBezTo>
                    <a:pt x="4809" y="404"/>
                    <a:pt x="4809" y="1"/>
                    <a:pt x="4560" y="1"/>
                  </a:cubicBezTo>
                  <a:close/>
                </a:path>
              </a:pathLst>
            </a:custGeom>
            <a:grpFill/>
            <a:ln>
              <a:noFill/>
            </a:ln>
          </p:spPr>
          <p:txBody>
            <a:bodyPr spcFirstLastPara="1" wrap="square" lIns="121900" tIns="121900" rIns="121900" bIns="121900" anchor="ctr" anchorCtr="0">
              <a:noAutofit/>
            </a:bodyPr>
            <a:lstStyle/>
            <a:p>
              <a:endParaRPr sz="2400"/>
            </a:p>
          </p:txBody>
        </p:sp>
        <p:sp>
          <p:nvSpPr>
            <p:cNvPr id="15494" name="Google Shape;15494;p142"/>
            <p:cNvSpPr/>
            <p:nvPr/>
          </p:nvSpPr>
          <p:spPr>
            <a:xfrm>
              <a:off x="999275" y="3318950"/>
              <a:ext cx="117125" cy="10100"/>
            </a:xfrm>
            <a:custGeom>
              <a:avLst/>
              <a:gdLst/>
              <a:ahLst/>
              <a:cxnLst/>
              <a:rect l="l" t="t" r="r" b="b"/>
              <a:pathLst>
                <a:path w="4685" h="404" extrusionOk="0">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grpFill/>
            <a:ln>
              <a:noFill/>
            </a:ln>
          </p:spPr>
          <p:txBody>
            <a:bodyPr spcFirstLastPara="1" wrap="square" lIns="121900" tIns="121900" rIns="121900" bIns="121900" anchor="ctr" anchorCtr="0">
              <a:noAutofit/>
            </a:bodyPr>
            <a:lstStyle/>
            <a:p>
              <a:endParaRPr sz="2400"/>
            </a:p>
          </p:txBody>
        </p:sp>
        <p:sp>
          <p:nvSpPr>
            <p:cNvPr id="15495" name="Google Shape;15495;p142"/>
            <p:cNvSpPr/>
            <p:nvPr/>
          </p:nvSpPr>
          <p:spPr>
            <a:xfrm>
              <a:off x="999275" y="3342825"/>
              <a:ext cx="117125" cy="10275"/>
            </a:xfrm>
            <a:custGeom>
              <a:avLst/>
              <a:gdLst/>
              <a:ahLst/>
              <a:cxnLst/>
              <a:rect l="l" t="t" r="r" b="b"/>
              <a:pathLst>
                <a:path w="4685" h="411" extrusionOk="0">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496" name="Google Shape;15496;p142"/>
          <p:cNvGrpSpPr/>
          <p:nvPr/>
        </p:nvGrpSpPr>
        <p:grpSpPr>
          <a:xfrm>
            <a:off x="2419160" y="3824373"/>
            <a:ext cx="248200" cy="465300"/>
            <a:chOff x="6298925" y="1923875"/>
            <a:chExt cx="186150" cy="348975"/>
          </a:xfrm>
          <a:solidFill>
            <a:srgbClr val="C3151C"/>
          </a:solidFill>
        </p:grpSpPr>
        <p:sp>
          <p:nvSpPr>
            <p:cNvPr id="15497" name="Google Shape;15497;p142"/>
            <p:cNvSpPr/>
            <p:nvPr/>
          </p:nvSpPr>
          <p:spPr>
            <a:xfrm>
              <a:off x="6298925"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grpFill/>
            <a:ln>
              <a:noFill/>
            </a:ln>
          </p:spPr>
          <p:txBody>
            <a:bodyPr spcFirstLastPara="1" wrap="square" lIns="121900" tIns="121900" rIns="121900" bIns="121900" anchor="ctr" anchorCtr="0">
              <a:noAutofit/>
            </a:bodyPr>
            <a:lstStyle/>
            <a:p>
              <a:endParaRPr sz="2400"/>
            </a:p>
          </p:txBody>
        </p:sp>
        <p:sp>
          <p:nvSpPr>
            <p:cNvPr id="15498" name="Google Shape;15498;p142"/>
            <p:cNvSpPr/>
            <p:nvPr/>
          </p:nvSpPr>
          <p:spPr>
            <a:xfrm>
              <a:off x="6324525" y="2049400"/>
              <a:ext cx="134175" cy="102475"/>
            </a:xfrm>
            <a:custGeom>
              <a:avLst/>
              <a:gdLst/>
              <a:ahLst/>
              <a:cxnLst/>
              <a:rect l="l" t="t" r="r" b="b"/>
              <a:pathLst>
                <a:path w="5367" h="4099" extrusionOk="0">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grpFill/>
            <a:ln>
              <a:noFill/>
            </a:ln>
          </p:spPr>
          <p:txBody>
            <a:bodyPr spcFirstLastPara="1" wrap="square" lIns="121900" tIns="121900" rIns="121900" bIns="121900" anchor="ctr" anchorCtr="0">
              <a:noAutofit/>
            </a:bodyPr>
            <a:lstStyle/>
            <a:p>
              <a:endParaRPr sz="2400"/>
            </a:p>
          </p:txBody>
        </p:sp>
        <p:sp>
          <p:nvSpPr>
            <p:cNvPr id="15499" name="Google Shape;15499;p142"/>
            <p:cNvSpPr/>
            <p:nvPr/>
          </p:nvSpPr>
          <p:spPr>
            <a:xfrm>
              <a:off x="6412925" y="2171625"/>
              <a:ext cx="21750" cy="32200"/>
            </a:xfrm>
            <a:custGeom>
              <a:avLst/>
              <a:gdLst/>
              <a:ahLst/>
              <a:cxnLst/>
              <a:rect l="l" t="t" r="r" b="b"/>
              <a:pathLst>
                <a:path w="870" h="1288" extrusionOk="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grpFill/>
            <a:ln>
              <a:noFill/>
            </a:ln>
          </p:spPr>
          <p:txBody>
            <a:bodyPr spcFirstLastPara="1" wrap="square" lIns="121900" tIns="121900" rIns="121900" bIns="121900" anchor="ctr" anchorCtr="0">
              <a:noAutofit/>
            </a:bodyPr>
            <a:lstStyle/>
            <a:p>
              <a:endParaRPr sz="2400"/>
            </a:p>
          </p:txBody>
        </p:sp>
        <p:sp>
          <p:nvSpPr>
            <p:cNvPr id="15500" name="Google Shape;15500;p142"/>
            <p:cNvSpPr/>
            <p:nvPr/>
          </p:nvSpPr>
          <p:spPr>
            <a:xfrm>
              <a:off x="6349325" y="2171625"/>
              <a:ext cx="21750" cy="32200"/>
            </a:xfrm>
            <a:custGeom>
              <a:avLst/>
              <a:gdLst/>
              <a:ahLst/>
              <a:cxnLst/>
              <a:rect l="l" t="t" r="r" b="b"/>
              <a:pathLst>
                <a:path w="870" h="1288" extrusionOk="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grpFill/>
            <a:ln>
              <a:noFill/>
            </a:ln>
          </p:spPr>
          <p:txBody>
            <a:bodyPr spcFirstLastPara="1" wrap="square" lIns="121900" tIns="121900" rIns="121900" bIns="121900" anchor="ctr" anchorCtr="0">
              <a:noAutofit/>
            </a:bodyPr>
            <a:lstStyle/>
            <a:p>
              <a:endParaRPr sz="2400"/>
            </a:p>
          </p:txBody>
        </p:sp>
        <p:sp>
          <p:nvSpPr>
            <p:cNvPr id="15501" name="Google Shape;15501;p142"/>
            <p:cNvSpPr/>
            <p:nvPr/>
          </p:nvSpPr>
          <p:spPr>
            <a:xfrm>
              <a:off x="6328850" y="1999600"/>
              <a:ext cx="37125" cy="9850"/>
            </a:xfrm>
            <a:custGeom>
              <a:avLst/>
              <a:gdLst/>
              <a:ahLst/>
              <a:cxnLst/>
              <a:rect l="l" t="t" r="r" b="b"/>
              <a:pathLst>
                <a:path w="1485" h="394" extrusionOk="0">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grpFill/>
            <a:ln>
              <a:noFill/>
            </a:ln>
          </p:spPr>
          <p:txBody>
            <a:bodyPr spcFirstLastPara="1" wrap="square" lIns="121900" tIns="121900" rIns="121900" bIns="121900" anchor="ctr" anchorCtr="0">
              <a:noAutofit/>
            </a:bodyPr>
            <a:lstStyle/>
            <a:p>
              <a:endParaRPr sz="2400"/>
            </a:p>
          </p:txBody>
        </p:sp>
        <p:sp>
          <p:nvSpPr>
            <p:cNvPr id="15502" name="Google Shape;15502;p142"/>
            <p:cNvSpPr/>
            <p:nvPr/>
          </p:nvSpPr>
          <p:spPr>
            <a:xfrm>
              <a:off x="6327625" y="2020800"/>
              <a:ext cx="122550" cy="10100"/>
            </a:xfrm>
            <a:custGeom>
              <a:avLst/>
              <a:gdLst/>
              <a:ahLst/>
              <a:cxnLst/>
              <a:rect l="l" t="t" r="r" b="b"/>
              <a:pathLst>
                <a:path w="4902" h="404" extrusionOk="0">
                  <a:moveTo>
                    <a:pt x="280" y="0"/>
                  </a:moveTo>
                  <a:cubicBezTo>
                    <a:pt x="0" y="0"/>
                    <a:pt x="0" y="404"/>
                    <a:pt x="280" y="404"/>
                  </a:cubicBezTo>
                  <a:lnTo>
                    <a:pt x="4622" y="404"/>
                  </a:lnTo>
                  <a:cubicBezTo>
                    <a:pt x="4902" y="404"/>
                    <a:pt x="4902" y="0"/>
                    <a:pt x="462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503" name="Google Shape;15503;p142"/>
          <p:cNvGrpSpPr/>
          <p:nvPr/>
        </p:nvGrpSpPr>
        <p:grpSpPr>
          <a:xfrm>
            <a:off x="3236347" y="3838688"/>
            <a:ext cx="502400" cy="436667"/>
            <a:chOff x="7718850" y="3678550"/>
            <a:chExt cx="376800" cy="327500"/>
          </a:xfrm>
          <a:solidFill>
            <a:srgbClr val="C3151C"/>
          </a:solidFill>
        </p:grpSpPr>
        <p:sp>
          <p:nvSpPr>
            <p:cNvPr id="15504" name="Google Shape;15504;p142"/>
            <p:cNvSpPr/>
            <p:nvPr/>
          </p:nvSpPr>
          <p:spPr>
            <a:xfrm>
              <a:off x="7718850" y="3678550"/>
              <a:ext cx="376800" cy="327500"/>
            </a:xfrm>
            <a:custGeom>
              <a:avLst/>
              <a:gdLst/>
              <a:ahLst/>
              <a:cxnLst/>
              <a:rect l="l" t="t" r="r" b="b"/>
              <a:pathLst>
                <a:path w="15072" h="13100" extrusionOk="0">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grpFill/>
            <a:ln>
              <a:noFill/>
            </a:ln>
          </p:spPr>
          <p:txBody>
            <a:bodyPr spcFirstLastPara="1" wrap="square" lIns="121900" tIns="121900" rIns="121900" bIns="121900" anchor="ctr" anchorCtr="0">
              <a:noAutofit/>
            </a:bodyPr>
            <a:lstStyle/>
            <a:p>
              <a:endParaRPr sz="2400"/>
            </a:p>
          </p:txBody>
        </p:sp>
        <p:sp>
          <p:nvSpPr>
            <p:cNvPr id="15505" name="Google Shape;15505;p142"/>
            <p:cNvSpPr/>
            <p:nvPr/>
          </p:nvSpPr>
          <p:spPr>
            <a:xfrm>
              <a:off x="7863075" y="3709550"/>
              <a:ext cx="203200" cy="174750"/>
            </a:xfrm>
            <a:custGeom>
              <a:avLst/>
              <a:gdLst/>
              <a:ahLst/>
              <a:cxnLst/>
              <a:rect l="l" t="t" r="r" b="b"/>
              <a:pathLst>
                <a:path w="8128" h="6990" extrusionOk="0">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506" name="Google Shape;15506;p142"/>
          <p:cNvGrpSpPr/>
          <p:nvPr/>
        </p:nvGrpSpPr>
        <p:grpSpPr>
          <a:xfrm>
            <a:off x="4337578" y="3824239"/>
            <a:ext cx="397100" cy="465567"/>
            <a:chOff x="957400" y="1923675"/>
            <a:chExt cx="297825" cy="349175"/>
          </a:xfrm>
          <a:solidFill>
            <a:srgbClr val="C3151C"/>
          </a:solidFill>
        </p:grpSpPr>
        <p:sp>
          <p:nvSpPr>
            <p:cNvPr id="15507" name="Google Shape;15507;p142"/>
            <p:cNvSpPr/>
            <p:nvPr/>
          </p:nvSpPr>
          <p:spPr>
            <a:xfrm>
              <a:off x="1085350" y="1977950"/>
              <a:ext cx="48400" cy="17275"/>
            </a:xfrm>
            <a:custGeom>
              <a:avLst/>
              <a:gdLst/>
              <a:ahLst/>
              <a:cxnLst/>
              <a:rect l="l" t="t" r="r" b="b"/>
              <a:pathLst>
                <a:path w="1936" h="691" extrusionOk="0">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grpFill/>
            <a:ln>
              <a:noFill/>
            </a:ln>
          </p:spPr>
          <p:txBody>
            <a:bodyPr spcFirstLastPara="1" wrap="square" lIns="121900" tIns="121900" rIns="121900" bIns="121900" anchor="ctr" anchorCtr="0">
              <a:noAutofit/>
            </a:bodyPr>
            <a:lstStyle/>
            <a:p>
              <a:endParaRPr sz="2400"/>
            </a:p>
          </p:txBody>
        </p:sp>
        <p:sp>
          <p:nvSpPr>
            <p:cNvPr id="15508" name="Google Shape;15508;p142"/>
            <p:cNvSpPr/>
            <p:nvPr/>
          </p:nvSpPr>
          <p:spPr>
            <a:xfrm>
              <a:off x="1064725" y="1951200"/>
              <a:ext cx="85800" cy="25425"/>
            </a:xfrm>
            <a:custGeom>
              <a:avLst/>
              <a:gdLst/>
              <a:ahLst/>
              <a:cxnLst/>
              <a:rect l="l" t="t" r="r" b="b"/>
              <a:pathLst>
                <a:path w="3432" h="1017" extrusionOk="0">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grpFill/>
            <a:ln>
              <a:noFill/>
            </a:ln>
          </p:spPr>
          <p:txBody>
            <a:bodyPr spcFirstLastPara="1" wrap="square" lIns="121900" tIns="121900" rIns="121900" bIns="121900" anchor="ctr" anchorCtr="0">
              <a:noAutofit/>
            </a:bodyPr>
            <a:lstStyle/>
            <a:p>
              <a:endParaRPr sz="2400"/>
            </a:p>
          </p:txBody>
        </p:sp>
        <p:sp>
          <p:nvSpPr>
            <p:cNvPr id="15509" name="Google Shape;15509;p142"/>
            <p:cNvSpPr/>
            <p:nvPr/>
          </p:nvSpPr>
          <p:spPr>
            <a:xfrm>
              <a:off x="1047350" y="1923675"/>
              <a:ext cx="122550" cy="33750"/>
            </a:xfrm>
            <a:custGeom>
              <a:avLst/>
              <a:gdLst/>
              <a:ahLst/>
              <a:cxnLst/>
              <a:rect l="l" t="t" r="r" b="b"/>
              <a:pathLst>
                <a:path w="4902" h="1350" extrusionOk="0">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grpFill/>
            <a:ln>
              <a:noFill/>
            </a:ln>
          </p:spPr>
          <p:txBody>
            <a:bodyPr spcFirstLastPara="1" wrap="square" lIns="121900" tIns="121900" rIns="121900" bIns="121900" anchor="ctr" anchorCtr="0">
              <a:noAutofit/>
            </a:bodyPr>
            <a:lstStyle/>
            <a:p>
              <a:endParaRPr sz="2400"/>
            </a:p>
          </p:txBody>
        </p:sp>
        <p:sp>
          <p:nvSpPr>
            <p:cNvPr id="15510" name="Google Shape;15510;p142"/>
            <p:cNvSpPr/>
            <p:nvPr/>
          </p:nvSpPr>
          <p:spPr>
            <a:xfrm>
              <a:off x="957400" y="2025450"/>
              <a:ext cx="297825" cy="247400"/>
            </a:xfrm>
            <a:custGeom>
              <a:avLst/>
              <a:gdLst/>
              <a:ahLst/>
              <a:cxnLst/>
              <a:rect l="l" t="t" r="r" b="b"/>
              <a:pathLst>
                <a:path w="11913" h="9896" extrusionOk="0">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grpFill/>
            <a:ln>
              <a:noFill/>
            </a:ln>
          </p:spPr>
          <p:txBody>
            <a:bodyPr spcFirstLastPara="1" wrap="square" lIns="121900" tIns="121900" rIns="121900" bIns="121900" anchor="ctr" anchorCtr="0">
              <a:noAutofit/>
            </a:bodyPr>
            <a:lstStyle/>
            <a:p>
              <a:endParaRPr sz="2400"/>
            </a:p>
          </p:txBody>
        </p:sp>
        <p:sp>
          <p:nvSpPr>
            <p:cNvPr id="15511" name="Google Shape;15511;p142"/>
            <p:cNvSpPr/>
            <p:nvPr/>
          </p:nvSpPr>
          <p:spPr>
            <a:xfrm>
              <a:off x="1062875" y="2104550"/>
              <a:ext cx="86875" cy="38025"/>
            </a:xfrm>
            <a:custGeom>
              <a:avLst/>
              <a:gdLst/>
              <a:ahLst/>
              <a:cxnLst/>
              <a:rect l="l" t="t" r="r" b="b"/>
              <a:pathLst>
                <a:path w="3475" h="1521" extrusionOk="0">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512" name="Google Shape;15512;p142"/>
          <p:cNvGrpSpPr/>
          <p:nvPr/>
        </p:nvGrpSpPr>
        <p:grpSpPr>
          <a:xfrm>
            <a:off x="5324686" y="3831606"/>
            <a:ext cx="466367" cy="450833"/>
            <a:chOff x="6970500" y="3673350"/>
            <a:chExt cx="349775" cy="338125"/>
          </a:xfrm>
          <a:solidFill>
            <a:srgbClr val="C3151C"/>
          </a:solidFill>
        </p:grpSpPr>
        <p:sp>
          <p:nvSpPr>
            <p:cNvPr id="15513" name="Google Shape;15513;p142"/>
            <p:cNvSpPr/>
            <p:nvPr/>
          </p:nvSpPr>
          <p:spPr>
            <a:xfrm>
              <a:off x="6970500" y="3673350"/>
              <a:ext cx="349775" cy="338125"/>
            </a:xfrm>
            <a:custGeom>
              <a:avLst/>
              <a:gdLst/>
              <a:ahLst/>
              <a:cxnLst/>
              <a:rect l="l" t="t" r="r" b="b"/>
              <a:pathLst>
                <a:path w="13991" h="13525" extrusionOk="0">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grpFill/>
            <a:ln>
              <a:noFill/>
            </a:ln>
          </p:spPr>
          <p:txBody>
            <a:bodyPr spcFirstLastPara="1" wrap="square" lIns="121900" tIns="121900" rIns="121900" bIns="121900" anchor="ctr" anchorCtr="0">
              <a:noAutofit/>
            </a:bodyPr>
            <a:lstStyle/>
            <a:p>
              <a:endParaRPr sz="2400"/>
            </a:p>
          </p:txBody>
        </p:sp>
        <p:sp>
          <p:nvSpPr>
            <p:cNvPr id="15514" name="Google Shape;15514;p142"/>
            <p:cNvSpPr/>
            <p:nvPr/>
          </p:nvSpPr>
          <p:spPr>
            <a:xfrm>
              <a:off x="7202725" y="3883500"/>
              <a:ext cx="38450" cy="15825"/>
            </a:xfrm>
            <a:custGeom>
              <a:avLst/>
              <a:gdLst/>
              <a:ahLst/>
              <a:cxnLst/>
              <a:rect l="l" t="t" r="r" b="b"/>
              <a:pathLst>
                <a:path w="1538" h="633" extrusionOk="0">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grpFill/>
            <a:ln>
              <a:noFill/>
            </a:ln>
          </p:spPr>
          <p:txBody>
            <a:bodyPr spcFirstLastPara="1" wrap="square" lIns="121900" tIns="121900" rIns="121900" bIns="121900" anchor="ctr" anchorCtr="0">
              <a:noAutofit/>
            </a:bodyPr>
            <a:lstStyle/>
            <a:p>
              <a:endParaRPr sz="2400"/>
            </a:p>
          </p:txBody>
        </p:sp>
        <p:sp>
          <p:nvSpPr>
            <p:cNvPr id="15515" name="Google Shape;15515;p142"/>
            <p:cNvSpPr/>
            <p:nvPr/>
          </p:nvSpPr>
          <p:spPr>
            <a:xfrm>
              <a:off x="7190725" y="3864300"/>
              <a:ext cx="64400" cy="21550"/>
            </a:xfrm>
            <a:custGeom>
              <a:avLst/>
              <a:gdLst/>
              <a:ahLst/>
              <a:cxnLst/>
              <a:rect l="l" t="t" r="r" b="b"/>
              <a:pathLst>
                <a:path w="2576" h="862" extrusionOk="0">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grpFill/>
            <a:ln>
              <a:noFill/>
            </a:ln>
          </p:spPr>
          <p:txBody>
            <a:bodyPr spcFirstLastPara="1" wrap="square" lIns="121900" tIns="121900" rIns="121900" bIns="121900" anchor="ctr" anchorCtr="0">
              <a:noAutofit/>
            </a:bodyPr>
            <a:lstStyle/>
            <a:p>
              <a:endParaRPr sz="2400"/>
            </a:p>
          </p:txBody>
        </p:sp>
        <p:sp>
          <p:nvSpPr>
            <p:cNvPr id="15516" name="Google Shape;15516;p142"/>
            <p:cNvSpPr/>
            <p:nvPr/>
          </p:nvSpPr>
          <p:spPr>
            <a:xfrm>
              <a:off x="7176775" y="3844525"/>
              <a:ext cx="92300" cy="27350"/>
            </a:xfrm>
            <a:custGeom>
              <a:avLst/>
              <a:gdLst/>
              <a:ahLst/>
              <a:cxnLst/>
              <a:rect l="l" t="t" r="r" b="b"/>
              <a:pathLst>
                <a:path w="3692" h="1094" extrusionOk="0">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grpFill/>
            <a:ln>
              <a:noFill/>
            </a:ln>
          </p:spPr>
          <p:txBody>
            <a:bodyPr spcFirstLastPara="1" wrap="square" lIns="121900" tIns="121900" rIns="121900" bIns="121900" anchor="ctr" anchorCtr="0">
              <a:noAutofit/>
            </a:bodyPr>
            <a:lstStyle/>
            <a:p>
              <a:endParaRPr sz="2400"/>
            </a:p>
          </p:txBody>
        </p:sp>
        <p:sp>
          <p:nvSpPr>
            <p:cNvPr id="15517" name="Google Shape;15517;p142"/>
            <p:cNvSpPr/>
            <p:nvPr/>
          </p:nvSpPr>
          <p:spPr>
            <a:xfrm>
              <a:off x="7020125" y="3734600"/>
              <a:ext cx="111700" cy="33375"/>
            </a:xfrm>
            <a:custGeom>
              <a:avLst/>
              <a:gdLst/>
              <a:ahLst/>
              <a:cxnLst/>
              <a:rect l="l" t="t" r="r" b="b"/>
              <a:pathLst>
                <a:path w="4468" h="1335" extrusionOk="0">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grpFill/>
            <a:ln>
              <a:noFill/>
            </a:ln>
          </p:spPr>
          <p:txBody>
            <a:bodyPr spcFirstLastPara="1" wrap="square" lIns="121900" tIns="121900" rIns="121900" bIns="121900" anchor="ctr" anchorCtr="0">
              <a:noAutofit/>
            </a:bodyPr>
            <a:lstStyle/>
            <a:p>
              <a:endParaRPr sz="2400"/>
            </a:p>
          </p:txBody>
        </p:sp>
        <p:sp>
          <p:nvSpPr>
            <p:cNvPr id="15518" name="Google Shape;15518;p142"/>
            <p:cNvSpPr/>
            <p:nvPr/>
          </p:nvSpPr>
          <p:spPr>
            <a:xfrm>
              <a:off x="7172125" y="3735375"/>
              <a:ext cx="93075" cy="86100"/>
            </a:xfrm>
            <a:custGeom>
              <a:avLst/>
              <a:gdLst/>
              <a:ahLst/>
              <a:cxnLst/>
              <a:rect l="l" t="t" r="r" b="b"/>
              <a:pathLst>
                <a:path w="3723" h="3444" extrusionOk="0">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5519" name="Google Shape;15519;p142"/>
            <p:cNvSpPr/>
            <p:nvPr/>
          </p:nvSpPr>
          <p:spPr>
            <a:xfrm>
              <a:off x="7024775" y="3785000"/>
              <a:ext cx="103175" cy="10125"/>
            </a:xfrm>
            <a:custGeom>
              <a:avLst/>
              <a:gdLst/>
              <a:ahLst/>
              <a:cxnLst/>
              <a:rect l="l" t="t" r="r" b="b"/>
              <a:pathLst>
                <a:path w="4127" h="405" extrusionOk="0">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grpFill/>
            <a:ln>
              <a:noFill/>
            </a:ln>
          </p:spPr>
          <p:txBody>
            <a:bodyPr spcFirstLastPara="1" wrap="square" lIns="121900" tIns="121900" rIns="121900" bIns="121900" anchor="ctr" anchorCtr="0">
              <a:noAutofit/>
            </a:bodyPr>
            <a:lstStyle/>
            <a:p>
              <a:endParaRPr sz="2400"/>
            </a:p>
          </p:txBody>
        </p:sp>
        <p:sp>
          <p:nvSpPr>
            <p:cNvPr id="15520" name="Google Shape;15520;p142"/>
            <p:cNvSpPr/>
            <p:nvPr/>
          </p:nvSpPr>
          <p:spPr>
            <a:xfrm>
              <a:off x="7024775" y="3812925"/>
              <a:ext cx="103175" cy="10100"/>
            </a:xfrm>
            <a:custGeom>
              <a:avLst/>
              <a:gdLst/>
              <a:ahLst/>
              <a:cxnLst/>
              <a:rect l="l" t="t" r="r" b="b"/>
              <a:pathLst>
                <a:path w="4127" h="404" extrusionOk="0">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grpFill/>
            <a:ln>
              <a:noFill/>
            </a:ln>
          </p:spPr>
          <p:txBody>
            <a:bodyPr spcFirstLastPara="1" wrap="square" lIns="121900" tIns="121900" rIns="121900" bIns="121900" anchor="ctr" anchorCtr="0">
              <a:noAutofit/>
            </a:bodyPr>
            <a:lstStyle/>
            <a:p>
              <a:endParaRPr sz="2400"/>
            </a:p>
          </p:txBody>
        </p:sp>
        <p:sp>
          <p:nvSpPr>
            <p:cNvPr id="15521" name="Google Shape;15521;p142"/>
            <p:cNvSpPr/>
            <p:nvPr/>
          </p:nvSpPr>
          <p:spPr>
            <a:xfrm>
              <a:off x="7024775" y="3840075"/>
              <a:ext cx="102400" cy="10100"/>
            </a:xfrm>
            <a:custGeom>
              <a:avLst/>
              <a:gdLst/>
              <a:ahLst/>
              <a:cxnLst/>
              <a:rect l="l" t="t" r="r" b="b"/>
              <a:pathLst>
                <a:path w="4096" h="404" extrusionOk="0">
                  <a:moveTo>
                    <a:pt x="187" y="0"/>
                  </a:moveTo>
                  <a:cubicBezTo>
                    <a:pt x="1" y="62"/>
                    <a:pt x="1" y="341"/>
                    <a:pt x="187" y="403"/>
                  </a:cubicBezTo>
                  <a:lnTo>
                    <a:pt x="3909" y="403"/>
                  </a:lnTo>
                  <a:cubicBezTo>
                    <a:pt x="4095" y="341"/>
                    <a:pt x="4095" y="62"/>
                    <a:pt x="3909" y="0"/>
                  </a:cubicBezTo>
                  <a:close/>
                </a:path>
              </a:pathLst>
            </a:custGeom>
            <a:grpFill/>
            <a:ln>
              <a:noFill/>
            </a:ln>
          </p:spPr>
          <p:txBody>
            <a:bodyPr spcFirstLastPara="1" wrap="square" lIns="121900" tIns="121900" rIns="121900" bIns="121900" anchor="ctr" anchorCtr="0">
              <a:noAutofit/>
            </a:bodyPr>
            <a:lstStyle/>
            <a:p>
              <a:endParaRPr sz="2400"/>
            </a:p>
          </p:txBody>
        </p:sp>
        <p:sp>
          <p:nvSpPr>
            <p:cNvPr id="15522" name="Google Shape;15522;p142"/>
            <p:cNvSpPr/>
            <p:nvPr/>
          </p:nvSpPr>
          <p:spPr>
            <a:xfrm>
              <a:off x="7024000" y="3867975"/>
              <a:ext cx="104725" cy="10125"/>
            </a:xfrm>
            <a:custGeom>
              <a:avLst/>
              <a:gdLst/>
              <a:ahLst/>
              <a:cxnLst/>
              <a:rect l="l" t="t" r="r" b="b"/>
              <a:pathLst>
                <a:path w="4189" h="405" extrusionOk="0">
                  <a:moveTo>
                    <a:pt x="218" y="1"/>
                  </a:moveTo>
                  <a:cubicBezTo>
                    <a:pt x="1" y="32"/>
                    <a:pt x="1" y="373"/>
                    <a:pt x="218" y="404"/>
                  </a:cubicBezTo>
                  <a:lnTo>
                    <a:pt x="3940" y="404"/>
                  </a:lnTo>
                  <a:cubicBezTo>
                    <a:pt x="4188" y="373"/>
                    <a:pt x="4188" y="32"/>
                    <a:pt x="3940" y="1"/>
                  </a:cubicBezTo>
                  <a:close/>
                </a:path>
              </a:pathLst>
            </a:custGeom>
            <a:grpFill/>
            <a:ln>
              <a:noFill/>
            </a:ln>
          </p:spPr>
          <p:txBody>
            <a:bodyPr spcFirstLastPara="1" wrap="square" lIns="121900" tIns="121900" rIns="121900" bIns="121900" anchor="ctr" anchorCtr="0">
              <a:noAutofit/>
            </a:bodyPr>
            <a:lstStyle/>
            <a:p>
              <a:endParaRPr sz="2400"/>
            </a:p>
          </p:txBody>
        </p:sp>
        <p:sp>
          <p:nvSpPr>
            <p:cNvPr id="15523" name="Google Shape;15523;p142"/>
            <p:cNvSpPr/>
            <p:nvPr/>
          </p:nvSpPr>
          <p:spPr>
            <a:xfrm>
              <a:off x="7024000" y="3895900"/>
              <a:ext cx="104725" cy="10100"/>
            </a:xfrm>
            <a:custGeom>
              <a:avLst/>
              <a:gdLst/>
              <a:ahLst/>
              <a:cxnLst/>
              <a:rect l="l" t="t" r="r" b="b"/>
              <a:pathLst>
                <a:path w="4189" h="404" extrusionOk="0">
                  <a:moveTo>
                    <a:pt x="218" y="1"/>
                  </a:moveTo>
                  <a:cubicBezTo>
                    <a:pt x="1" y="32"/>
                    <a:pt x="1" y="373"/>
                    <a:pt x="218" y="404"/>
                  </a:cubicBezTo>
                  <a:lnTo>
                    <a:pt x="3940" y="404"/>
                  </a:lnTo>
                  <a:cubicBezTo>
                    <a:pt x="4188" y="373"/>
                    <a:pt x="4188" y="32"/>
                    <a:pt x="394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524" name="Google Shape;15524;p142"/>
          <p:cNvGrpSpPr/>
          <p:nvPr/>
        </p:nvGrpSpPr>
        <p:grpSpPr>
          <a:xfrm>
            <a:off x="6300619" y="3832073"/>
            <a:ext cx="465333" cy="449900"/>
            <a:chOff x="6217500" y="3673850"/>
            <a:chExt cx="349000" cy="337425"/>
          </a:xfrm>
          <a:solidFill>
            <a:srgbClr val="C3151C"/>
          </a:solidFill>
        </p:grpSpPr>
        <p:sp>
          <p:nvSpPr>
            <p:cNvPr id="15525" name="Google Shape;15525;p142"/>
            <p:cNvSpPr/>
            <p:nvPr/>
          </p:nvSpPr>
          <p:spPr>
            <a:xfrm>
              <a:off x="6217500" y="3673850"/>
              <a:ext cx="349000" cy="337425"/>
            </a:xfrm>
            <a:custGeom>
              <a:avLst/>
              <a:gdLst/>
              <a:ahLst/>
              <a:cxnLst/>
              <a:rect l="l" t="t" r="r" b="b"/>
              <a:pathLst>
                <a:path w="13960" h="13497" extrusionOk="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grpFill/>
            <a:ln>
              <a:noFill/>
            </a:ln>
          </p:spPr>
          <p:txBody>
            <a:bodyPr spcFirstLastPara="1" wrap="square" lIns="121900" tIns="121900" rIns="121900" bIns="121900" anchor="ctr" anchorCtr="0">
              <a:noAutofit/>
            </a:bodyPr>
            <a:lstStyle/>
            <a:p>
              <a:endParaRPr sz="2400"/>
            </a:p>
          </p:txBody>
        </p:sp>
        <p:sp>
          <p:nvSpPr>
            <p:cNvPr id="15526" name="Google Shape;15526;p142"/>
            <p:cNvSpPr/>
            <p:nvPr/>
          </p:nvSpPr>
          <p:spPr>
            <a:xfrm>
              <a:off x="6498225" y="3875600"/>
              <a:ext cx="19425" cy="10250"/>
            </a:xfrm>
            <a:custGeom>
              <a:avLst/>
              <a:gdLst/>
              <a:ahLst/>
              <a:cxnLst/>
              <a:rect l="l" t="t" r="r" b="b"/>
              <a:pathLst>
                <a:path w="777" h="410" extrusionOk="0">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grpFill/>
            <a:ln>
              <a:noFill/>
            </a:ln>
          </p:spPr>
          <p:txBody>
            <a:bodyPr spcFirstLastPara="1" wrap="square" lIns="121900" tIns="121900" rIns="121900" bIns="121900" anchor="ctr" anchorCtr="0">
              <a:noAutofit/>
            </a:bodyPr>
            <a:lstStyle/>
            <a:p>
              <a:endParaRPr sz="2400"/>
            </a:p>
          </p:txBody>
        </p:sp>
        <p:sp>
          <p:nvSpPr>
            <p:cNvPr id="15527" name="Google Shape;15527;p142"/>
            <p:cNvSpPr/>
            <p:nvPr/>
          </p:nvSpPr>
          <p:spPr>
            <a:xfrm>
              <a:off x="6496675" y="3928475"/>
              <a:ext cx="22525" cy="10100"/>
            </a:xfrm>
            <a:custGeom>
              <a:avLst/>
              <a:gdLst/>
              <a:ahLst/>
              <a:cxnLst/>
              <a:rect l="l" t="t" r="r" b="b"/>
              <a:pathLst>
                <a:path w="901" h="404" extrusionOk="0">
                  <a:moveTo>
                    <a:pt x="280" y="0"/>
                  </a:moveTo>
                  <a:cubicBezTo>
                    <a:pt x="1" y="0"/>
                    <a:pt x="1" y="404"/>
                    <a:pt x="280" y="404"/>
                  </a:cubicBezTo>
                  <a:lnTo>
                    <a:pt x="621" y="404"/>
                  </a:lnTo>
                  <a:cubicBezTo>
                    <a:pt x="900" y="404"/>
                    <a:pt x="900" y="0"/>
                    <a:pt x="621" y="0"/>
                  </a:cubicBezTo>
                  <a:close/>
                </a:path>
              </a:pathLst>
            </a:custGeom>
            <a:grpFill/>
            <a:ln>
              <a:noFill/>
            </a:ln>
          </p:spPr>
          <p:txBody>
            <a:bodyPr spcFirstLastPara="1" wrap="square" lIns="121900" tIns="121900" rIns="121900" bIns="121900" anchor="ctr" anchorCtr="0">
              <a:noAutofit/>
            </a:bodyPr>
            <a:lstStyle/>
            <a:p>
              <a:endParaRPr sz="2400"/>
            </a:p>
          </p:txBody>
        </p:sp>
        <p:sp>
          <p:nvSpPr>
            <p:cNvPr id="15528" name="Google Shape;15528;p142"/>
            <p:cNvSpPr/>
            <p:nvPr/>
          </p:nvSpPr>
          <p:spPr>
            <a:xfrm>
              <a:off x="6496675" y="3981200"/>
              <a:ext cx="22525" cy="10100"/>
            </a:xfrm>
            <a:custGeom>
              <a:avLst/>
              <a:gdLst/>
              <a:ahLst/>
              <a:cxnLst/>
              <a:rect l="l" t="t" r="r" b="b"/>
              <a:pathLst>
                <a:path w="901" h="404" extrusionOk="0">
                  <a:moveTo>
                    <a:pt x="280" y="1"/>
                  </a:moveTo>
                  <a:cubicBezTo>
                    <a:pt x="1" y="1"/>
                    <a:pt x="1" y="404"/>
                    <a:pt x="280" y="404"/>
                  </a:cubicBezTo>
                  <a:lnTo>
                    <a:pt x="621" y="404"/>
                  </a:lnTo>
                  <a:cubicBezTo>
                    <a:pt x="900" y="404"/>
                    <a:pt x="900" y="1"/>
                    <a:pt x="62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529" name="Google Shape;15529;p142"/>
          <p:cNvGrpSpPr/>
          <p:nvPr/>
        </p:nvGrpSpPr>
        <p:grpSpPr>
          <a:xfrm>
            <a:off x="7344506" y="3841773"/>
            <a:ext cx="465333" cy="430500"/>
            <a:chOff x="5452875" y="3681100"/>
            <a:chExt cx="349000" cy="322875"/>
          </a:xfrm>
          <a:solidFill>
            <a:srgbClr val="C3151C"/>
          </a:solidFill>
        </p:grpSpPr>
        <p:sp>
          <p:nvSpPr>
            <p:cNvPr id="15530" name="Google Shape;15530;p142"/>
            <p:cNvSpPr/>
            <p:nvPr/>
          </p:nvSpPr>
          <p:spPr>
            <a:xfrm>
              <a:off x="5717700" y="3731500"/>
              <a:ext cx="11275" cy="7900"/>
            </a:xfrm>
            <a:custGeom>
              <a:avLst/>
              <a:gdLst/>
              <a:ahLst/>
              <a:cxnLst/>
              <a:rect l="l" t="t" r="r" b="b"/>
              <a:pathLst>
                <a:path w="451" h="316" extrusionOk="0">
                  <a:moveTo>
                    <a:pt x="264" y="1"/>
                  </a:moveTo>
                  <a:cubicBezTo>
                    <a:pt x="1" y="1"/>
                    <a:pt x="256" y="315"/>
                    <a:pt x="385" y="315"/>
                  </a:cubicBezTo>
                  <a:cubicBezTo>
                    <a:pt x="423" y="315"/>
                    <a:pt x="451" y="288"/>
                    <a:pt x="451" y="218"/>
                  </a:cubicBezTo>
                  <a:cubicBezTo>
                    <a:pt x="451" y="94"/>
                    <a:pt x="357" y="1"/>
                    <a:pt x="264" y="1"/>
                  </a:cubicBezTo>
                  <a:close/>
                </a:path>
              </a:pathLst>
            </a:custGeom>
            <a:grpFill/>
            <a:ln>
              <a:noFill/>
            </a:ln>
          </p:spPr>
          <p:txBody>
            <a:bodyPr spcFirstLastPara="1" wrap="square" lIns="121900" tIns="121900" rIns="121900" bIns="121900" anchor="ctr" anchorCtr="0">
              <a:noAutofit/>
            </a:bodyPr>
            <a:lstStyle/>
            <a:p>
              <a:endParaRPr sz="2400"/>
            </a:p>
          </p:txBody>
        </p:sp>
        <p:sp>
          <p:nvSpPr>
            <p:cNvPr id="15531" name="Google Shape;15531;p142"/>
            <p:cNvSpPr/>
            <p:nvPr/>
          </p:nvSpPr>
          <p:spPr>
            <a:xfrm>
              <a:off x="5738650" y="3731500"/>
              <a:ext cx="12050" cy="7900"/>
            </a:xfrm>
            <a:custGeom>
              <a:avLst/>
              <a:gdLst/>
              <a:ahLst/>
              <a:cxnLst/>
              <a:rect l="l" t="t" r="r" b="b"/>
              <a:pathLst>
                <a:path w="482" h="316" extrusionOk="0">
                  <a:moveTo>
                    <a:pt x="264" y="1"/>
                  </a:moveTo>
                  <a:cubicBezTo>
                    <a:pt x="0" y="1"/>
                    <a:pt x="274" y="315"/>
                    <a:pt x="412" y="315"/>
                  </a:cubicBezTo>
                  <a:cubicBezTo>
                    <a:pt x="452" y="315"/>
                    <a:pt x="481" y="288"/>
                    <a:pt x="481" y="218"/>
                  </a:cubicBezTo>
                  <a:cubicBezTo>
                    <a:pt x="481" y="94"/>
                    <a:pt x="388" y="1"/>
                    <a:pt x="264" y="1"/>
                  </a:cubicBezTo>
                  <a:close/>
                </a:path>
              </a:pathLst>
            </a:custGeom>
            <a:grpFill/>
            <a:ln>
              <a:noFill/>
            </a:ln>
          </p:spPr>
          <p:txBody>
            <a:bodyPr spcFirstLastPara="1" wrap="square" lIns="121900" tIns="121900" rIns="121900" bIns="121900" anchor="ctr" anchorCtr="0">
              <a:noAutofit/>
            </a:bodyPr>
            <a:lstStyle/>
            <a:p>
              <a:endParaRPr sz="2400"/>
            </a:p>
          </p:txBody>
        </p:sp>
        <p:sp>
          <p:nvSpPr>
            <p:cNvPr id="15532" name="Google Shape;15532;p142"/>
            <p:cNvSpPr/>
            <p:nvPr/>
          </p:nvSpPr>
          <p:spPr>
            <a:xfrm>
              <a:off x="5760425" y="3732025"/>
              <a:ext cx="11200" cy="9850"/>
            </a:xfrm>
            <a:custGeom>
              <a:avLst/>
              <a:gdLst/>
              <a:ahLst/>
              <a:cxnLst/>
              <a:rect l="l" t="t" r="r" b="b"/>
              <a:pathLst>
                <a:path w="448" h="394" extrusionOk="0">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grpFill/>
            <a:ln>
              <a:noFill/>
            </a:ln>
          </p:spPr>
          <p:txBody>
            <a:bodyPr spcFirstLastPara="1" wrap="square" lIns="121900" tIns="121900" rIns="121900" bIns="121900" anchor="ctr" anchorCtr="0">
              <a:noAutofit/>
            </a:bodyPr>
            <a:lstStyle/>
            <a:p>
              <a:endParaRPr sz="2400"/>
            </a:p>
          </p:txBody>
        </p:sp>
        <p:sp>
          <p:nvSpPr>
            <p:cNvPr id="15533" name="Google Shape;15533;p142"/>
            <p:cNvSpPr/>
            <p:nvPr/>
          </p:nvSpPr>
          <p:spPr>
            <a:xfrm>
              <a:off x="5452875" y="3681100"/>
              <a:ext cx="349000" cy="322875"/>
            </a:xfrm>
            <a:custGeom>
              <a:avLst/>
              <a:gdLst/>
              <a:ahLst/>
              <a:cxnLst/>
              <a:rect l="l" t="t" r="r" b="b"/>
              <a:pathLst>
                <a:path w="13960" h="12915" extrusionOk="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grpFill/>
            <a:ln>
              <a:noFill/>
            </a:ln>
          </p:spPr>
          <p:txBody>
            <a:bodyPr spcFirstLastPara="1" wrap="square" lIns="121900" tIns="121900" rIns="121900" bIns="121900" anchor="ctr" anchorCtr="0">
              <a:noAutofit/>
            </a:bodyPr>
            <a:lstStyle/>
            <a:p>
              <a:endParaRPr sz="2400"/>
            </a:p>
          </p:txBody>
        </p:sp>
        <p:sp>
          <p:nvSpPr>
            <p:cNvPr id="15534" name="Google Shape;15534;p142"/>
            <p:cNvSpPr/>
            <p:nvPr/>
          </p:nvSpPr>
          <p:spPr>
            <a:xfrm>
              <a:off x="5664575" y="3774025"/>
              <a:ext cx="111700" cy="96300"/>
            </a:xfrm>
            <a:custGeom>
              <a:avLst/>
              <a:gdLst/>
              <a:ahLst/>
              <a:cxnLst/>
              <a:rect l="l" t="t" r="r" b="b"/>
              <a:pathLst>
                <a:path w="4468" h="3852" extrusionOk="0">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grpFill/>
            <a:ln>
              <a:noFill/>
            </a:ln>
          </p:spPr>
          <p:txBody>
            <a:bodyPr spcFirstLastPara="1" wrap="square" lIns="121900" tIns="121900" rIns="121900" bIns="121900" anchor="ctr" anchorCtr="0">
              <a:noAutofit/>
            </a:bodyPr>
            <a:lstStyle/>
            <a:p>
              <a:endParaRPr sz="2400"/>
            </a:p>
          </p:txBody>
        </p:sp>
        <p:sp>
          <p:nvSpPr>
            <p:cNvPr id="15535" name="Google Shape;15535;p142"/>
            <p:cNvSpPr/>
            <p:nvPr/>
          </p:nvSpPr>
          <p:spPr>
            <a:xfrm>
              <a:off x="5711900" y="3793775"/>
              <a:ext cx="45725" cy="38875"/>
            </a:xfrm>
            <a:custGeom>
              <a:avLst/>
              <a:gdLst/>
              <a:ahLst/>
              <a:cxnLst/>
              <a:rect l="l" t="t" r="r" b="b"/>
              <a:pathLst>
                <a:path w="1829" h="1555" extrusionOk="0">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grpFill/>
            <a:ln>
              <a:noFill/>
            </a:ln>
          </p:spPr>
          <p:txBody>
            <a:bodyPr spcFirstLastPara="1" wrap="square" lIns="121900" tIns="121900" rIns="121900" bIns="121900" anchor="ctr" anchorCtr="0">
              <a:noAutofit/>
            </a:bodyPr>
            <a:lstStyle/>
            <a:p>
              <a:endParaRPr sz="2400"/>
            </a:p>
          </p:txBody>
        </p:sp>
        <p:sp>
          <p:nvSpPr>
            <p:cNvPr id="15536" name="Google Shape;15536;p142"/>
            <p:cNvSpPr/>
            <p:nvPr/>
          </p:nvSpPr>
          <p:spPr>
            <a:xfrm>
              <a:off x="5478475" y="3856350"/>
              <a:ext cx="146575" cy="125575"/>
            </a:xfrm>
            <a:custGeom>
              <a:avLst/>
              <a:gdLst/>
              <a:ahLst/>
              <a:cxnLst/>
              <a:rect l="l" t="t" r="r" b="b"/>
              <a:pathLst>
                <a:path w="5863" h="5023" extrusionOk="0">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5537" name="Google Shape;15537;p142"/>
            <p:cNvSpPr/>
            <p:nvPr/>
          </p:nvSpPr>
          <p:spPr>
            <a:xfrm>
              <a:off x="5520350" y="3882725"/>
              <a:ext cx="45000" cy="38400"/>
            </a:xfrm>
            <a:custGeom>
              <a:avLst/>
              <a:gdLst/>
              <a:ahLst/>
              <a:cxnLst/>
              <a:rect l="l" t="t" r="r" b="b"/>
              <a:pathLst>
                <a:path w="1800" h="1536" extrusionOk="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grpFill/>
            <a:ln>
              <a:noFill/>
            </a:ln>
          </p:spPr>
          <p:txBody>
            <a:bodyPr spcFirstLastPara="1" wrap="square" lIns="121900" tIns="121900" rIns="121900" bIns="121900" anchor="ctr" anchorCtr="0">
              <a:noAutofit/>
            </a:bodyPr>
            <a:lstStyle/>
            <a:p>
              <a:endParaRPr sz="2400"/>
            </a:p>
          </p:txBody>
        </p:sp>
        <p:sp>
          <p:nvSpPr>
            <p:cNvPr id="15538" name="Google Shape;15538;p142"/>
            <p:cNvSpPr/>
            <p:nvPr/>
          </p:nvSpPr>
          <p:spPr>
            <a:xfrm>
              <a:off x="5484675" y="3774150"/>
              <a:ext cx="148925" cy="68450"/>
            </a:xfrm>
            <a:custGeom>
              <a:avLst/>
              <a:gdLst/>
              <a:ahLst/>
              <a:cxnLst/>
              <a:rect l="l" t="t" r="r" b="b"/>
              <a:pathLst>
                <a:path w="5957" h="2738" extrusionOk="0">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grpFill/>
            <a:ln>
              <a:noFill/>
            </a:ln>
          </p:spPr>
          <p:txBody>
            <a:bodyPr spcFirstLastPara="1" wrap="square" lIns="121900" tIns="121900" rIns="121900" bIns="121900" anchor="ctr" anchorCtr="0">
              <a:noAutofit/>
            </a:bodyPr>
            <a:lstStyle/>
            <a:p>
              <a:endParaRPr sz="2400"/>
            </a:p>
          </p:txBody>
        </p:sp>
        <p:sp>
          <p:nvSpPr>
            <p:cNvPr id="15539" name="Google Shape;15539;p142"/>
            <p:cNvSpPr/>
            <p:nvPr/>
          </p:nvSpPr>
          <p:spPr>
            <a:xfrm>
              <a:off x="5621925" y="3889700"/>
              <a:ext cx="149700" cy="84550"/>
            </a:xfrm>
            <a:custGeom>
              <a:avLst/>
              <a:gdLst/>
              <a:ahLst/>
              <a:cxnLst/>
              <a:rect l="l" t="t" r="r" b="b"/>
              <a:pathLst>
                <a:path w="5988" h="3382" extrusionOk="0">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grpFill/>
            <a:ln>
              <a:noFill/>
            </a:ln>
          </p:spPr>
          <p:txBody>
            <a:bodyPr spcFirstLastPara="1" wrap="square" lIns="121900" tIns="121900" rIns="121900" bIns="121900" anchor="ctr" anchorCtr="0">
              <a:noAutofit/>
            </a:bodyPr>
            <a:lstStyle/>
            <a:p>
              <a:endParaRPr sz="2400"/>
            </a:p>
          </p:txBody>
        </p:sp>
        <p:sp>
          <p:nvSpPr>
            <p:cNvPr id="15540" name="Google Shape;15540;p142"/>
            <p:cNvSpPr/>
            <p:nvPr/>
          </p:nvSpPr>
          <p:spPr>
            <a:xfrm>
              <a:off x="5643650" y="3923050"/>
              <a:ext cx="47325" cy="10100"/>
            </a:xfrm>
            <a:custGeom>
              <a:avLst/>
              <a:gdLst/>
              <a:ahLst/>
              <a:cxnLst/>
              <a:rect l="l" t="t" r="r" b="b"/>
              <a:pathLst>
                <a:path w="1893" h="404" extrusionOk="0">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grpFill/>
            <a:ln>
              <a:noFill/>
            </a:ln>
          </p:spPr>
          <p:txBody>
            <a:bodyPr spcFirstLastPara="1" wrap="square" lIns="121900" tIns="121900" rIns="121900" bIns="121900" anchor="ctr" anchorCtr="0">
              <a:noAutofit/>
            </a:bodyPr>
            <a:lstStyle/>
            <a:p>
              <a:endParaRPr sz="2400"/>
            </a:p>
          </p:txBody>
        </p:sp>
        <p:sp>
          <p:nvSpPr>
            <p:cNvPr id="15541" name="Google Shape;15541;p142"/>
            <p:cNvSpPr/>
            <p:nvPr/>
          </p:nvSpPr>
          <p:spPr>
            <a:xfrm>
              <a:off x="5642100" y="3941650"/>
              <a:ext cx="108600" cy="10875"/>
            </a:xfrm>
            <a:custGeom>
              <a:avLst/>
              <a:gdLst/>
              <a:ahLst/>
              <a:cxnLst/>
              <a:rect l="l" t="t" r="r" b="b"/>
              <a:pathLst>
                <a:path w="4344" h="435" extrusionOk="0">
                  <a:moveTo>
                    <a:pt x="280" y="1"/>
                  </a:moveTo>
                  <a:cubicBezTo>
                    <a:pt x="0" y="1"/>
                    <a:pt x="0" y="435"/>
                    <a:pt x="280" y="435"/>
                  </a:cubicBezTo>
                  <a:lnTo>
                    <a:pt x="4064" y="435"/>
                  </a:lnTo>
                  <a:cubicBezTo>
                    <a:pt x="4343" y="435"/>
                    <a:pt x="4343" y="1"/>
                    <a:pt x="4064" y="1"/>
                  </a:cubicBezTo>
                  <a:close/>
                </a:path>
              </a:pathLst>
            </a:custGeom>
            <a:grpFill/>
            <a:ln>
              <a:noFill/>
            </a:ln>
          </p:spPr>
          <p:txBody>
            <a:bodyPr spcFirstLastPara="1" wrap="square" lIns="121900" tIns="121900" rIns="121900" bIns="121900" anchor="ctr" anchorCtr="0">
              <a:noAutofit/>
            </a:bodyPr>
            <a:lstStyle/>
            <a:p>
              <a:endParaRPr sz="2400"/>
            </a:p>
          </p:txBody>
        </p:sp>
        <p:sp>
          <p:nvSpPr>
            <p:cNvPr id="15542" name="Google Shape;15542;p142"/>
            <p:cNvSpPr/>
            <p:nvPr/>
          </p:nvSpPr>
          <p:spPr>
            <a:xfrm>
              <a:off x="5508725" y="3796650"/>
              <a:ext cx="100825" cy="10100"/>
            </a:xfrm>
            <a:custGeom>
              <a:avLst/>
              <a:gdLst/>
              <a:ahLst/>
              <a:cxnLst/>
              <a:rect l="l" t="t" r="r" b="b"/>
              <a:pathLst>
                <a:path w="4033" h="404" extrusionOk="0">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543" name="Google Shape;15543;p142"/>
          <p:cNvGrpSpPr/>
          <p:nvPr/>
        </p:nvGrpSpPr>
        <p:grpSpPr>
          <a:xfrm>
            <a:off x="8364793" y="3824606"/>
            <a:ext cx="469467" cy="464833"/>
            <a:chOff x="5456750" y="2492275"/>
            <a:chExt cx="352100" cy="348625"/>
          </a:xfrm>
          <a:solidFill>
            <a:srgbClr val="C3151C"/>
          </a:solidFill>
        </p:grpSpPr>
        <p:sp>
          <p:nvSpPr>
            <p:cNvPr id="15544" name="Google Shape;15544;p142"/>
            <p:cNvSpPr/>
            <p:nvPr/>
          </p:nvSpPr>
          <p:spPr>
            <a:xfrm>
              <a:off x="5559125" y="2556650"/>
              <a:ext cx="113250" cy="10100"/>
            </a:xfrm>
            <a:custGeom>
              <a:avLst/>
              <a:gdLst/>
              <a:ahLst/>
              <a:cxnLst/>
              <a:rect l="l" t="t" r="r" b="b"/>
              <a:pathLst>
                <a:path w="4530" h="404" extrusionOk="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grpFill/>
            <a:ln>
              <a:noFill/>
            </a:ln>
          </p:spPr>
          <p:txBody>
            <a:bodyPr spcFirstLastPara="1" wrap="square" lIns="121900" tIns="121900" rIns="121900" bIns="121900" anchor="ctr" anchorCtr="0">
              <a:noAutofit/>
            </a:bodyPr>
            <a:lstStyle/>
            <a:p>
              <a:endParaRPr sz="2400"/>
            </a:p>
          </p:txBody>
        </p:sp>
        <p:sp>
          <p:nvSpPr>
            <p:cNvPr id="15545" name="Google Shape;15545;p142"/>
            <p:cNvSpPr/>
            <p:nvPr/>
          </p:nvSpPr>
          <p:spPr>
            <a:xfrm>
              <a:off x="5541275" y="2586900"/>
              <a:ext cx="150475" cy="10100"/>
            </a:xfrm>
            <a:custGeom>
              <a:avLst/>
              <a:gdLst/>
              <a:ahLst/>
              <a:cxnLst/>
              <a:rect l="l" t="t" r="r" b="b"/>
              <a:pathLst>
                <a:path w="6019" h="404" extrusionOk="0">
                  <a:moveTo>
                    <a:pt x="218" y="0"/>
                  </a:moveTo>
                  <a:cubicBezTo>
                    <a:pt x="94" y="0"/>
                    <a:pt x="1" y="93"/>
                    <a:pt x="1" y="186"/>
                  </a:cubicBezTo>
                  <a:cubicBezTo>
                    <a:pt x="1" y="311"/>
                    <a:pt x="94" y="404"/>
                    <a:pt x="218" y="404"/>
                  </a:cubicBezTo>
                  <a:lnTo>
                    <a:pt x="5739" y="404"/>
                  </a:lnTo>
                  <a:cubicBezTo>
                    <a:pt x="6019" y="404"/>
                    <a:pt x="6019" y="0"/>
                    <a:pt x="5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5546" name="Google Shape;15546;p142"/>
            <p:cNvSpPr/>
            <p:nvPr/>
          </p:nvSpPr>
          <p:spPr>
            <a:xfrm>
              <a:off x="5541275" y="2614025"/>
              <a:ext cx="148150" cy="10125"/>
            </a:xfrm>
            <a:custGeom>
              <a:avLst/>
              <a:gdLst/>
              <a:ahLst/>
              <a:cxnLst/>
              <a:rect l="l" t="t" r="r" b="b"/>
              <a:pathLst>
                <a:path w="5926" h="405" extrusionOk="0">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5547" name="Google Shape;15547;p142"/>
            <p:cNvSpPr/>
            <p:nvPr/>
          </p:nvSpPr>
          <p:spPr>
            <a:xfrm>
              <a:off x="5540825" y="2640925"/>
              <a:ext cx="148600" cy="10475"/>
            </a:xfrm>
            <a:custGeom>
              <a:avLst/>
              <a:gdLst/>
              <a:ahLst/>
              <a:cxnLst/>
              <a:rect l="l" t="t" r="r" b="b"/>
              <a:pathLst>
                <a:path w="5944" h="419" extrusionOk="0">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5548" name="Google Shape;15548;p142"/>
            <p:cNvSpPr/>
            <p:nvPr/>
          </p:nvSpPr>
          <p:spPr>
            <a:xfrm>
              <a:off x="5456750" y="2492275"/>
              <a:ext cx="352100" cy="348625"/>
            </a:xfrm>
            <a:custGeom>
              <a:avLst/>
              <a:gdLst/>
              <a:ahLst/>
              <a:cxnLst/>
              <a:rect l="l" t="t" r="r" b="b"/>
              <a:pathLst>
                <a:path w="14084" h="13945" extrusionOk="0">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grpFill/>
            <a:ln>
              <a:noFill/>
            </a:ln>
          </p:spPr>
          <p:txBody>
            <a:bodyPr spcFirstLastPara="1" wrap="square" lIns="121900" tIns="121900" rIns="121900" bIns="121900" anchor="ctr" anchorCtr="0">
              <a:noAutofit/>
            </a:bodyPr>
            <a:lstStyle/>
            <a:p>
              <a:endParaRPr sz="2400"/>
            </a:p>
          </p:txBody>
        </p:sp>
        <p:sp>
          <p:nvSpPr>
            <p:cNvPr id="15549" name="Google Shape;15549;p142"/>
            <p:cNvSpPr/>
            <p:nvPr/>
          </p:nvSpPr>
          <p:spPr>
            <a:xfrm>
              <a:off x="5734375" y="2771450"/>
              <a:ext cx="21750" cy="38625"/>
            </a:xfrm>
            <a:custGeom>
              <a:avLst/>
              <a:gdLst/>
              <a:ahLst/>
              <a:cxnLst/>
              <a:rect l="l" t="t" r="r" b="b"/>
              <a:pathLst>
                <a:path w="870" h="1545" extrusionOk="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550" name="Google Shape;15550;p142"/>
          <p:cNvGrpSpPr/>
          <p:nvPr/>
        </p:nvGrpSpPr>
        <p:grpSpPr>
          <a:xfrm>
            <a:off x="9454577" y="3824373"/>
            <a:ext cx="248200" cy="465300"/>
            <a:chOff x="5534300" y="1923875"/>
            <a:chExt cx="186150" cy="348975"/>
          </a:xfrm>
          <a:solidFill>
            <a:srgbClr val="C3151C"/>
          </a:solidFill>
        </p:grpSpPr>
        <p:sp>
          <p:nvSpPr>
            <p:cNvPr id="15551" name="Google Shape;15551;p142"/>
            <p:cNvSpPr/>
            <p:nvPr/>
          </p:nvSpPr>
          <p:spPr>
            <a:xfrm>
              <a:off x="5534300"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grpFill/>
            <a:ln>
              <a:noFill/>
            </a:ln>
          </p:spPr>
          <p:txBody>
            <a:bodyPr spcFirstLastPara="1" wrap="square" lIns="121900" tIns="121900" rIns="121900" bIns="121900" anchor="ctr" anchorCtr="0">
              <a:noAutofit/>
            </a:bodyPr>
            <a:lstStyle/>
            <a:p>
              <a:endParaRPr sz="2400"/>
            </a:p>
          </p:txBody>
        </p:sp>
        <p:sp>
          <p:nvSpPr>
            <p:cNvPr id="15552" name="Google Shape;15552;p142"/>
            <p:cNvSpPr/>
            <p:nvPr/>
          </p:nvSpPr>
          <p:spPr>
            <a:xfrm>
              <a:off x="5564550" y="1984350"/>
              <a:ext cx="127200" cy="159775"/>
            </a:xfrm>
            <a:custGeom>
              <a:avLst/>
              <a:gdLst/>
              <a:ahLst/>
              <a:cxnLst/>
              <a:rect l="l" t="t" r="r" b="b"/>
              <a:pathLst>
                <a:path w="5088" h="6391" extrusionOk="0">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grpFill/>
            <a:ln>
              <a:noFill/>
            </a:ln>
          </p:spPr>
          <p:txBody>
            <a:bodyPr spcFirstLastPara="1" wrap="square" lIns="121900" tIns="121900" rIns="121900" bIns="121900" anchor="ctr" anchorCtr="0">
              <a:noAutofit/>
            </a:bodyPr>
            <a:lstStyle/>
            <a:p>
              <a:endParaRPr sz="2400"/>
            </a:p>
          </p:txBody>
        </p:sp>
        <p:sp>
          <p:nvSpPr>
            <p:cNvPr id="15553" name="Google Shape;15553;p142"/>
            <p:cNvSpPr/>
            <p:nvPr/>
          </p:nvSpPr>
          <p:spPr>
            <a:xfrm>
              <a:off x="5589375" y="2013050"/>
              <a:ext cx="39575" cy="10100"/>
            </a:xfrm>
            <a:custGeom>
              <a:avLst/>
              <a:gdLst/>
              <a:ahLst/>
              <a:cxnLst/>
              <a:rect l="l" t="t" r="r" b="b"/>
              <a:pathLst>
                <a:path w="1583" h="404" extrusionOk="0">
                  <a:moveTo>
                    <a:pt x="279" y="0"/>
                  </a:moveTo>
                  <a:cubicBezTo>
                    <a:pt x="0" y="0"/>
                    <a:pt x="0" y="403"/>
                    <a:pt x="279" y="403"/>
                  </a:cubicBezTo>
                  <a:lnTo>
                    <a:pt x="1303" y="403"/>
                  </a:lnTo>
                  <a:cubicBezTo>
                    <a:pt x="1582" y="403"/>
                    <a:pt x="1582" y="0"/>
                    <a:pt x="1303" y="0"/>
                  </a:cubicBezTo>
                  <a:close/>
                </a:path>
              </a:pathLst>
            </a:custGeom>
            <a:grpFill/>
            <a:ln>
              <a:noFill/>
            </a:ln>
          </p:spPr>
          <p:txBody>
            <a:bodyPr spcFirstLastPara="1" wrap="square" lIns="121900" tIns="121900" rIns="121900" bIns="121900" anchor="ctr" anchorCtr="0">
              <a:noAutofit/>
            </a:bodyPr>
            <a:lstStyle/>
            <a:p>
              <a:endParaRPr sz="2400"/>
            </a:p>
          </p:txBody>
        </p:sp>
        <p:sp>
          <p:nvSpPr>
            <p:cNvPr id="15554" name="Google Shape;15554;p142"/>
            <p:cNvSpPr/>
            <p:nvPr/>
          </p:nvSpPr>
          <p:spPr>
            <a:xfrm>
              <a:off x="5591700" y="2036300"/>
              <a:ext cx="72900" cy="10125"/>
            </a:xfrm>
            <a:custGeom>
              <a:avLst/>
              <a:gdLst/>
              <a:ahLst/>
              <a:cxnLst/>
              <a:rect l="l" t="t" r="r" b="b"/>
              <a:pathLst>
                <a:path w="2916" h="405" extrusionOk="0">
                  <a:moveTo>
                    <a:pt x="186" y="1"/>
                  </a:moveTo>
                  <a:cubicBezTo>
                    <a:pt x="0" y="63"/>
                    <a:pt x="0" y="342"/>
                    <a:pt x="186" y="404"/>
                  </a:cubicBezTo>
                  <a:lnTo>
                    <a:pt x="2730" y="404"/>
                  </a:lnTo>
                  <a:cubicBezTo>
                    <a:pt x="2916" y="342"/>
                    <a:pt x="2916" y="63"/>
                    <a:pt x="2730" y="1"/>
                  </a:cubicBezTo>
                  <a:close/>
                </a:path>
              </a:pathLst>
            </a:custGeom>
            <a:grpFill/>
            <a:ln>
              <a:noFill/>
            </a:ln>
          </p:spPr>
          <p:txBody>
            <a:bodyPr spcFirstLastPara="1" wrap="square" lIns="121900" tIns="121900" rIns="121900" bIns="121900" anchor="ctr" anchorCtr="0">
              <a:noAutofit/>
            </a:bodyPr>
            <a:lstStyle/>
            <a:p>
              <a:endParaRPr sz="2400"/>
            </a:p>
          </p:txBody>
        </p:sp>
        <p:sp>
          <p:nvSpPr>
            <p:cNvPr id="15555" name="Google Shape;15555;p142"/>
            <p:cNvSpPr/>
            <p:nvPr/>
          </p:nvSpPr>
          <p:spPr>
            <a:xfrm>
              <a:off x="5591700" y="2059575"/>
              <a:ext cx="72900" cy="10100"/>
            </a:xfrm>
            <a:custGeom>
              <a:avLst/>
              <a:gdLst/>
              <a:ahLst/>
              <a:cxnLst/>
              <a:rect l="l" t="t" r="r" b="b"/>
              <a:pathLst>
                <a:path w="2916" h="404" extrusionOk="0">
                  <a:moveTo>
                    <a:pt x="186" y="0"/>
                  </a:moveTo>
                  <a:cubicBezTo>
                    <a:pt x="0" y="62"/>
                    <a:pt x="0" y="311"/>
                    <a:pt x="186" y="404"/>
                  </a:cubicBezTo>
                  <a:lnTo>
                    <a:pt x="2730" y="404"/>
                  </a:lnTo>
                  <a:cubicBezTo>
                    <a:pt x="2916" y="311"/>
                    <a:pt x="2916" y="62"/>
                    <a:pt x="2730" y="0"/>
                  </a:cubicBezTo>
                  <a:close/>
                </a:path>
              </a:pathLst>
            </a:custGeom>
            <a:grpFill/>
            <a:ln>
              <a:noFill/>
            </a:ln>
          </p:spPr>
          <p:txBody>
            <a:bodyPr spcFirstLastPara="1" wrap="square" lIns="121900" tIns="121900" rIns="121900" bIns="121900" anchor="ctr" anchorCtr="0">
              <a:noAutofit/>
            </a:bodyPr>
            <a:lstStyle/>
            <a:p>
              <a:endParaRPr sz="2400"/>
            </a:p>
          </p:txBody>
        </p:sp>
        <p:sp>
          <p:nvSpPr>
            <p:cNvPr id="15556" name="Google Shape;15556;p142"/>
            <p:cNvSpPr/>
            <p:nvPr/>
          </p:nvSpPr>
          <p:spPr>
            <a:xfrm>
              <a:off x="5590925" y="2081275"/>
              <a:ext cx="73675" cy="10125"/>
            </a:xfrm>
            <a:custGeom>
              <a:avLst/>
              <a:gdLst/>
              <a:ahLst/>
              <a:cxnLst/>
              <a:rect l="l" t="t" r="r" b="b"/>
              <a:pathLst>
                <a:path w="2947" h="405" extrusionOk="0">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grpFill/>
            <a:ln>
              <a:noFill/>
            </a:ln>
          </p:spPr>
          <p:txBody>
            <a:bodyPr spcFirstLastPara="1" wrap="square" lIns="121900" tIns="121900" rIns="121900" bIns="121900" anchor="ctr" anchorCtr="0">
              <a:noAutofit/>
            </a:bodyPr>
            <a:lstStyle/>
            <a:p>
              <a:endParaRPr sz="2400"/>
            </a:p>
          </p:txBody>
        </p:sp>
        <p:sp>
          <p:nvSpPr>
            <p:cNvPr id="15557" name="Google Shape;15557;p142"/>
            <p:cNvSpPr/>
            <p:nvPr/>
          </p:nvSpPr>
          <p:spPr>
            <a:xfrm>
              <a:off x="5589375" y="2103775"/>
              <a:ext cx="76775" cy="10875"/>
            </a:xfrm>
            <a:custGeom>
              <a:avLst/>
              <a:gdLst/>
              <a:ahLst/>
              <a:cxnLst/>
              <a:rect l="l" t="t" r="r" b="b"/>
              <a:pathLst>
                <a:path w="3071" h="435" extrusionOk="0">
                  <a:moveTo>
                    <a:pt x="279" y="0"/>
                  </a:moveTo>
                  <a:cubicBezTo>
                    <a:pt x="0" y="0"/>
                    <a:pt x="0" y="435"/>
                    <a:pt x="279" y="435"/>
                  </a:cubicBezTo>
                  <a:lnTo>
                    <a:pt x="2823" y="435"/>
                  </a:lnTo>
                  <a:cubicBezTo>
                    <a:pt x="3071" y="435"/>
                    <a:pt x="3071" y="0"/>
                    <a:pt x="2823" y="0"/>
                  </a:cubicBezTo>
                  <a:close/>
                </a:path>
              </a:pathLst>
            </a:custGeom>
            <a:grpFill/>
            <a:ln>
              <a:noFill/>
            </a:ln>
          </p:spPr>
          <p:txBody>
            <a:bodyPr spcFirstLastPara="1" wrap="square" lIns="121900" tIns="121900" rIns="121900" bIns="121900" anchor="ctr" anchorCtr="0">
              <a:noAutofit/>
            </a:bodyPr>
            <a:lstStyle/>
            <a:p>
              <a:endParaRPr sz="2400"/>
            </a:p>
          </p:txBody>
        </p:sp>
        <p:sp>
          <p:nvSpPr>
            <p:cNvPr id="15558" name="Google Shape;15558;p142"/>
            <p:cNvSpPr/>
            <p:nvPr/>
          </p:nvSpPr>
          <p:spPr>
            <a:xfrm>
              <a:off x="5556800" y="2155925"/>
              <a:ext cx="141750" cy="57600"/>
            </a:xfrm>
            <a:custGeom>
              <a:avLst/>
              <a:gdLst/>
              <a:ahLst/>
              <a:cxnLst/>
              <a:rect l="l" t="t" r="r" b="b"/>
              <a:pathLst>
                <a:path w="5670" h="2304" extrusionOk="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559" name="Google Shape;15559;p142"/>
          <p:cNvGrpSpPr/>
          <p:nvPr/>
        </p:nvGrpSpPr>
        <p:grpSpPr>
          <a:xfrm>
            <a:off x="10327120" y="3903973"/>
            <a:ext cx="465333" cy="306100"/>
            <a:chOff x="4720050" y="3726850"/>
            <a:chExt cx="349000" cy="229575"/>
          </a:xfrm>
          <a:solidFill>
            <a:srgbClr val="C3151C"/>
          </a:solidFill>
        </p:grpSpPr>
        <p:sp>
          <p:nvSpPr>
            <p:cNvPr id="15560" name="Google Shape;15560;p142"/>
            <p:cNvSpPr/>
            <p:nvPr/>
          </p:nvSpPr>
          <p:spPr>
            <a:xfrm>
              <a:off x="4759600" y="3826100"/>
              <a:ext cx="12675" cy="8900"/>
            </a:xfrm>
            <a:custGeom>
              <a:avLst/>
              <a:gdLst/>
              <a:ahLst/>
              <a:cxnLst/>
              <a:rect l="l" t="t" r="r" b="b"/>
              <a:pathLst>
                <a:path w="507" h="356" extrusionOk="0">
                  <a:moveTo>
                    <a:pt x="218" y="1"/>
                  </a:moveTo>
                  <a:cubicBezTo>
                    <a:pt x="93" y="1"/>
                    <a:pt x="0" y="94"/>
                    <a:pt x="0" y="249"/>
                  </a:cubicBezTo>
                  <a:cubicBezTo>
                    <a:pt x="0" y="326"/>
                    <a:pt x="30" y="355"/>
                    <a:pt x="72" y="355"/>
                  </a:cubicBezTo>
                  <a:cubicBezTo>
                    <a:pt x="217" y="355"/>
                    <a:pt x="506" y="1"/>
                    <a:pt x="218" y="1"/>
                  </a:cubicBezTo>
                  <a:close/>
                </a:path>
              </a:pathLst>
            </a:custGeom>
            <a:grpFill/>
            <a:ln>
              <a:noFill/>
            </a:ln>
          </p:spPr>
          <p:txBody>
            <a:bodyPr spcFirstLastPara="1" wrap="square" lIns="121900" tIns="121900" rIns="121900" bIns="121900" anchor="ctr" anchorCtr="0">
              <a:noAutofit/>
            </a:bodyPr>
            <a:lstStyle/>
            <a:p>
              <a:endParaRPr sz="2400"/>
            </a:p>
          </p:txBody>
        </p:sp>
        <p:sp>
          <p:nvSpPr>
            <p:cNvPr id="15561" name="Google Shape;15561;p142"/>
            <p:cNvSpPr/>
            <p:nvPr/>
          </p:nvSpPr>
          <p:spPr>
            <a:xfrm>
              <a:off x="4794500" y="3826100"/>
              <a:ext cx="13975" cy="11675"/>
            </a:xfrm>
            <a:custGeom>
              <a:avLst/>
              <a:gdLst/>
              <a:ahLst/>
              <a:cxnLst/>
              <a:rect l="l" t="t" r="r" b="b"/>
              <a:pathLst>
                <a:path w="559" h="467" extrusionOk="0">
                  <a:moveTo>
                    <a:pt x="217" y="1"/>
                  </a:moveTo>
                  <a:cubicBezTo>
                    <a:pt x="93" y="1"/>
                    <a:pt x="0" y="94"/>
                    <a:pt x="0" y="249"/>
                  </a:cubicBezTo>
                  <a:cubicBezTo>
                    <a:pt x="0" y="373"/>
                    <a:pt x="93" y="466"/>
                    <a:pt x="217" y="466"/>
                  </a:cubicBezTo>
                  <a:cubicBezTo>
                    <a:pt x="559" y="466"/>
                    <a:pt x="559"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5562" name="Google Shape;15562;p142"/>
            <p:cNvSpPr/>
            <p:nvPr/>
          </p:nvSpPr>
          <p:spPr>
            <a:xfrm>
              <a:off x="4829400" y="3826100"/>
              <a:ext cx="13200" cy="11675"/>
            </a:xfrm>
            <a:custGeom>
              <a:avLst/>
              <a:gdLst/>
              <a:ahLst/>
              <a:cxnLst/>
              <a:rect l="l" t="t" r="r" b="b"/>
              <a:pathLst>
                <a:path w="528" h="467" extrusionOk="0">
                  <a:moveTo>
                    <a:pt x="217" y="1"/>
                  </a:moveTo>
                  <a:cubicBezTo>
                    <a:pt x="93" y="1"/>
                    <a:pt x="0" y="94"/>
                    <a:pt x="0" y="249"/>
                  </a:cubicBezTo>
                  <a:cubicBezTo>
                    <a:pt x="0" y="373"/>
                    <a:pt x="93" y="466"/>
                    <a:pt x="217" y="466"/>
                  </a:cubicBezTo>
                  <a:cubicBezTo>
                    <a:pt x="527" y="466"/>
                    <a:pt x="527"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5563" name="Google Shape;15563;p142"/>
            <p:cNvSpPr/>
            <p:nvPr/>
          </p:nvSpPr>
          <p:spPr>
            <a:xfrm>
              <a:off x="4720050" y="3726850"/>
              <a:ext cx="349000" cy="229575"/>
            </a:xfrm>
            <a:custGeom>
              <a:avLst/>
              <a:gdLst/>
              <a:ahLst/>
              <a:cxnLst/>
              <a:rect l="l" t="t" r="r" b="b"/>
              <a:pathLst>
                <a:path w="13960" h="9183" extrusionOk="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564" name="Google Shape;15564;p142"/>
          <p:cNvGrpSpPr/>
          <p:nvPr/>
        </p:nvGrpSpPr>
        <p:grpSpPr>
          <a:xfrm>
            <a:off x="10370038" y="4582040"/>
            <a:ext cx="379500" cy="465833"/>
            <a:chOff x="2475800" y="1923875"/>
            <a:chExt cx="284625" cy="349375"/>
          </a:xfrm>
          <a:solidFill>
            <a:srgbClr val="C3151C"/>
          </a:solidFill>
        </p:grpSpPr>
        <p:sp>
          <p:nvSpPr>
            <p:cNvPr id="15565" name="Google Shape;15565;p142"/>
            <p:cNvSpPr/>
            <p:nvPr/>
          </p:nvSpPr>
          <p:spPr>
            <a:xfrm>
              <a:off x="2527750" y="2095250"/>
              <a:ext cx="69825" cy="38800"/>
            </a:xfrm>
            <a:custGeom>
              <a:avLst/>
              <a:gdLst/>
              <a:ahLst/>
              <a:cxnLst/>
              <a:rect l="l" t="t" r="r" b="b"/>
              <a:pathLst>
                <a:path w="2793" h="1552" extrusionOk="0">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grpFill/>
            <a:ln>
              <a:noFill/>
            </a:ln>
          </p:spPr>
          <p:txBody>
            <a:bodyPr spcFirstLastPara="1" wrap="square" lIns="121900" tIns="121900" rIns="121900" bIns="121900" anchor="ctr" anchorCtr="0">
              <a:noAutofit/>
            </a:bodyPr>
            <a:lstStyle/>
            <a:p>
              <a:endParaRPr sz="2400"/>
            </a:p>
          </p:txBody>
        </p:sp>
        <p:sp>
          <p:nvSpPr>
            <p:cNvPr id="15566" name="Google Shape;15566;p142"/>
            <p:cNvSpPr/>
            <p:nvPr/>
          </p:nvSpPr>
          <p:spPr>
            <a:xfrm>
              <a:off x="2536275" y="1954100"/>
              <a:ext cx="52775" cy="10100"/>
            </a:xfrm>
            <a:custGeom>
              <a:avLst/>
              <a:gdLst/>
              <a:ahLst/>
              <a:cxnLst/>
              <a:rect l="l" t="t" r="r" b="b"/>
              <a:pathLst>
                <a:path w="2111" h="404" extrusionOk="0">
                  <a:moveTo>
                    <a:pt x="280" y="1"/>
                  </a:moveTo>
                  <a:cubicBezTo>
                    <a:pt x="1" y="1"/>
                    <a:pt x="1" y="404"/>
                    <a:pt x="280" y="404"/>
                  </a:cubicBezTo>
                  <a:lnTo>
                    <a:pt x="1831" y="404"/>
                  </a:lnTo>
                  <a:cubicBezTo>
                    <a:pt x="2110" y="404"/>
                    <a:pt x="2110" y="1"/>
                    <a:pt x="1831" y="1"/>
                  </a:cubicBezTo>
                  <a:close/>
                </a:path>
              </a:pathLst>
            </a:custGeom>
            <a:grpFill/>
            <a:ln>
              <a:noFill/>
            </a:ln>
          </p:spPr>
          <p:txBody>
            <a:bodyPr spcFirstLastPara="1" wrap="square" lIns="121900" tIns="121900" rIns="121900" bIns="121900" anchor="ctr" anchorCtr="0">
              <a:noAutofit/>
            </a:bodyPr>
            <a:lstStyle/>
            <a:p>
              <a:endParaRPr sz="2400"/>
            </a:p>
          </p:txBody>
        </p:sp>
        <p:sp>
          <p:nvSpPr>
            <p:cNvPr id="15567" name="Google Shape;15567;p142"/>
            <p:cNvSpPr/>
            <p:nvPr/>
          </p:nvSpPr>
          <p:spPr>
            <a:xfrm>
              <a:off x="2613050" y="2027775"/>
              <a:ext cx="52000" cy="10100"/>
            </a:xfrm>
            <a:custGeom>
              <a:avLst/>
              <a:gdLst/>
              <a:ahLst/>
              <a:cxnLst/>
              <a:rect l="l" t="t" r="r" b="b"/>
              <a:pathLst>
                <a:path w="2080" h="404" extrusionOk="0">
                  <a:moveTo>
                    <a:pt x="280" y="1"/>
                  </a:moveTo>
                  <a:cubicBezTo>
                    <a:pt x="1" y="1"/>
                    <a:pt x="1" y="404"/>
                    <a:pt x="280" y="404"/>
                  </a:cubicBezTo>
                  <a:lnTo>
                    <a:pt x="1831" y="404"/>
                  </a:lnTo>
                  <a:cubicBezTo>
                    <a:pt x="2079" y="404"/>
                    <a:pt x="2079" y="1"/>
                    <a:pt x="1831" y="1"/>
                  </a:cubicBezTo>
                  <a:close/>
                </a:path>
              </a:pathLst>
            </a:custGeom>
            <a:grpFill/>
            <a:ln>
              <a:noFill/>
            </a:ln>
          </p:spPr>
          <p:txBody>
            <a:bodyPr spcFirstLastPara="1" wrap="square" lIns="121900" tIns="121900" rIns="121900" bIns="121900" anchor="ctr" anchorCtr="0">
              <a:noAutofit/>
            </a:bodyPr>
            <a:lstStyle/>
            <a:p>
              <a:endParaRPr sz="2400"/>
            </a:p>
          </p:txBody>
        </p:sp>
        <p:sp>
          <p:nvSpPr>
            <p:cNvPr id="15568" name="Google Shape;15568;p142"/>
            <p:cNvSpPr/>
            <p:nvPr/>
          </p:nvSpPr>
          <p:spPr>
            <a:xfrm>
              <a:off x="2536275" y="1978150"/>
              <a:ext cx="128000" cy="10100"/>
            </a:xfrm>
            <a:custGeom>
              <a:avLst/>
              <a:gdLst/>
              <a:ahLst/>
              <a:cxnLst/>
              <a:rect l="l" t="t" r="r" b="b"/>
              <a:pathLst>
                <a:path w="5120" h="404" extrusionOk="0">
                  <a:moveTo>
                    <a:pt x="280" y="0"/>
                  </a:moveTo>
                  <a:cubicBezTo>
                    <a:pt x="1" y="0"/>
                    <a:pt x="1" y="404"/>
                    <a:pt x="280" y="404"/>
                  </a:cubicBezTo>
                  <a:lnTo>
                    <a:pt x="4840" y="404"/>
                  </a:lnTo>
                  <a:cubicBezTo>
                    <a:pt x="5119" y="404"/>
                    <a:pt x="5119" y="0"/>
                    <a:pt x="4840" y="0"/>
                  </a:cubicBezTo>
                  <a:close/>
                </a:path>
              </a:pathLst>
            </a:custGeom>
            <a:grpFill/>
            <a:ln>
              <a:noFill/>
            </a:ln>
          </p:spPr>
          <p:txBody>
            <a:bodyPr spcFirstLastPara="1" wrap="square" lIns="121900" tIns="121900" rIns="121900" bIns="121900" anchor="ctr" anchorCtr="0">
              <a:noAutofit/>
            </a:bodyPr>
            <a:lstStyle/>
            <a:p>
              <a:endParaRPr sz="2400"/>
            </a:p>
          </p:txBody>
        </p:sp>
        <p:sp>
          <p:nvSpPr>
            <p:cNvPr id="15569" name="Google Shape;15569;p142"/>
            <p:cNvSpPr/>
            <p:nvPr/>
          </p:nvSpPr>
          <p:spPr>
            <a:xfrm>
              <a:off x="2538625" y="2002175"/>
              <a:ext cx="124100" cy="10125"/>
            </a:xfrm>
            <a:custGeom>
              <a:avLst/>
              <a:gdLst/>
              <a:ahLst/>
              <a:cxnLst/>
              <a:rect l="l" t="t" r="r" b="b"/>
              <a:pathLst>
                <a:path w="4964" h="405" extrusionOk="0">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grpFill/>
            <a:ln>
              <a:noFill/>
            </a:ln>
          </p:spPr>
          <p:txBody>
            <a:bodyPr spcFirstLastPara="1" wrap="square" lIns="121900" tIns="121900" rIns="121900" bIns="121900" anchor="ctr" anchorCtr="0">
              <a:noAutofit/>
            </a:bodyPr>
            <a:lstStyle/>
            <a:p>
              <a:endParaRPr sz="2400"/>
            </a:p>
          </p:txBody>
        </p:sp>
        <p:sp>
          <p:nvSpPr>
            <p:cNvPr id="15570" name="Google Shape;15570;p142"/>
            <p:cNvSpPr/>
            <p:nvPr/>
          </p:nvSpPr>
          <p:spPr>
            <a:xfrm>
              <a:off x="2527175" y="2148725"/>
              <a:ext cx="131500" cy="10175"/>
            </a:xfrm>
            <a:custGeom>
              <a:avLst/>
              <a:gdLst/>
              <a:ahLst/>
              <a:cxnLst/>
              <a:rect l="l" t="t" r="r" b="b"/>
              <a:pathLst>
                <a:path w="5260" h="407" extrusionOk="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grpFill/>
            <a:ln>
              <a:noFill/>
            </a:ln>
          </p:spPr>
          <p:txBody>
            <a:bodyPr spcFirstLastPara="1" wrap="square" lIns="121900" tIns="121900" rIns="121900" bIns="121900" anchor="ctr" anchorCtr="0">
              <a:noAutofit/>
            </a:bodyPr>
            <a:lstStyle/>
            <a:p>
              <a:endParaRPr sz="2400"/>
            </a:p>
          </p:txBody>
        </p:sp>
        <p:sp>
          <p:nvSpPr>
            <p:cNvPr id="15571" name="Google Shape;15571;p142"/>
            <p:cNvSpPr/>
            <p:nvPr/>
          </p:nvSpPr>
          <p:spPr>
            <a:xfrm>
              <a:off x="2526200" y="2172025"/>
              <a:ext cx="134200" cy="10875"/>
            </a:xfrm>
            <a:custGeom>
              <a:avLst/>
              <a:gdLst/>
              <a:ahLst/>
              <a:cxnLst/>
              <a:rect l="l" t="t" r="r" b="b"/>
              <a:pathLst>
                <a:path w="5368" h="435" extrusionOk="0">
                  <a:moveTo>
                    <a:pt x="280" y="0"/>
                  </a:moveTo>
                  <a:cubicBezTo>
                    <a:pt x="1" y="0"/>
                    <a:pt x="1" y="434"/>
                    <a:pt x="280" y="434"/>
                  </a:cubicBezTo>
                  <a:lnTo>
                    <a:pt x="5088" y="434"/>
                  </a:lnTo>
                  <a:cubicBezTo>
                    <a:pt x="5367" y="434"/>
                    <a:pt x="5367" y="0"/>
                    <a:pt x="5088" y="0"/>
                  </a:cubicBezTo>
                  <a:close/>
                </a:path>
              </a:pathLst>
            </a:custGeom>
            <a:grpFill/>
            <a:ln>
              <a:noFill/>
            </a:ln>
          </p:spPr>
          <p:txBody>
            <a:bodyPr spcFirstLastPara="1" wrap="square" lIns="121900" tIns="121900" rIns="121900" bIns="121900" anchor="ctr" anchorCtr="0">
              <a:noAutofit/>
            </a:bodyPr>
            <a:lstStyle/>
            <a:p>
              <a:endParaRPr sz="2400"/>
            </a:p>
          </p:txBody>
        </p:sp>
        <p:sp>
          <p:nvSpPr>
            <p:cNvPr id="15572" name="Google Shape;15572;p142"/>
            <p:cNvSpPr/>
            <p:nvPr/>
          </p:nvSpPr>
          <p:spPr>
            <a:xfrm>
              <a:off x="2475800" y="1923875"/>
              <a:ext cx="284625" cy="349375"/>
            </a:xfrm>
            <a:custGeom>
              <a:avLst/>
              <a:gdLst/>
              <a:ahLst/>
              <a:cxnLst/>
              <a:rect l="l" t="t" r="r" b="b"/>
              <a:pathLst>
                <a:path w="11385" h="13975" extrusionOk="0">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573" name="Google Shape;15573;p142"/>
          <p:cNvGrpSpPr/>
          <p:nvPr/>
        </p:nvGrpSpPr>
        <p:grpSpPr>
          <a:xfrm>
            <a:off x="9345494" y="4590055"/>
            <a:ext cx="466367" cy="449800"/>
            <a:chOff x="3960075" y="3673350"/>
            <a:chExt cx="349775" cy="337350"/>
          </a:xfrm>
          <a:solidFill>
            <a:srgbClr val="C3151C"/>
          </a:solidFill>
        </p:grpSpPr>
        <p:sp>
          <p:nvSpPr>
            <p:cNvPr id="15574" name="Google Shape;15574;p142"/>
            <p:cNvSpPr/>
            <p:nvPr/>
          </p:nvSpPr>
          <p:spPr>
            <a:xfrm>
              <a:off x="3960075" y="3673350"/>
              <a:ext cx="349775" cy="337350"/>
            </a:xfrm>
            <a:custGeom>
              <a:avLst/>
              <a:gdLst/>
              <a:ahLst/>
              <a:cxnLst/>
              <a:rect l="l" t="t" r="r" b="b"/>
              <a:pathLst>
                <a:path w="13991" h="13494" extrusionOk="0">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grpFill/>
            <a:ln>
              <a:noFill/>
            </a:ln>
          </p:spPr>
          <p:txBody>
            <a:bodyPr spcFirstLastPara="1" wrap="square" lIns="121900" tIns="121900" rIns="121900" bIns="121900" anchor="ctr" anchorCtr="0">
              <a:noAutofit/>
            </a:bodyPr>
            <a:lstStyle/>
            <a:p>
              <a:endParaRPr sz="2400"/>
            </a:p>
          </p:txBody>
        </p:sp>
        <p:sp>
          <p:nvSpPr>
            <p:cNvPr id="15575" name="Google Shape;15575;p142"/>
            <p:cNvSpPr/>
            <p:nvPr/>
          </p:nvSpPr>
          <p:spPr>
            <a:xfrm>
              <a:off x="4019000" y="3709775"/>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grpFill/>
            <a:ln>
              <a:noFill/>
            </a:ln>
          </p:spPr>
          <p:txBody>
            <a:bodyPr spcFirstLastPara="1" wrap="square" lIns="121900" tIns="121900" rIns="121900" bIns="121900" anchor="ctr" anchorCtr="0">
              <a:noAutofit/>
            </a:bodyPr>
            <a:lstStyle/>
            <a:p>
              <a:endParaRPr sz="2400"/>
            </a:p>
          </p:txBody>
        </p:sp>
        <p:sp>
          <p:nvSpPr>
            <p:cNvPr id="15576" name="Google Shape;15576;p142"/>
            <p:cNvSpPr/>
            <p:nvPr/>
          </p:nvSpPr>
          <p:spPr>
            <a:xfrm>
              <a:off x="4020550" y="3733050"/>
              <a:ext cx="93875" cy="10100"/>
            </a:xfrm>
            <a:custGeom>
              <a:avLst/>
              <a:gdLst/>
              <a:ahLst/>
              <a:cxnLst/>
              <a:rect l="l" t="t" r="r" b="b"/>
              <a:pathLst>
                <a:path w="3755" h="404" extrusionOk="0">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grpFill/>
            <a:ln>
              <a:noFill/>
            </a:ln>
          </p:spPr>
          <p:txBody>
            <a:bodyPr spcFirstLastPara="1" wrap="square" lIns="121900" tIns="121900" rIns="121900" bIns="121900" anchor="ctr" anchorCtr="0">
              <a:noAutofit/>
            </a:bodyPr>
            <a:lstStyle/>
            <a:p>
              <a:endParaRPr sz="2400"/>
            </a:p>
          </p:txBody>
        </p:sp>
        <p:sp>
          <p:nvSpPr>
            <p:cNvPr id="15577" name="Google Shape;15577;p142"/>
            <p:cNvSpPr/>
            <p:nvPr/>
          </p:nvSpPr>
          <p:spPr>
            <a:xfrm>
              <a:off x="4019000" y="3756325"/>
              <a:ext cx="96975" cy="10100"/>
            </a:xfrm>
            <a:custGeom>
              <a:avLst/>
              <a:gdLst/>
              <a:ahLst/>
              <a:cxnLst/>
              <a:rect l="l" t="t" r="r" b="b"/>
              <a:pathLst>
                <a:path w="3879" h="404" extrusionOk="0">
                  <a:moveTo>
                    <a:pt x="249" y="0"/>
                  </a:moveTo>
                  <a:cubicBezTo>
                    <a:pt x="1" y="0"/>
                    <a:pt x="1" y="403"/>
                    <a:pt x="249" y="403"/>
                  </a:cubicBezTo>
                  <a:lnTo>
                    <a:pt x="3599" y="403"/>
                  </a:lnTo>
                  <a:cubicBezTo>
                    <a:pt x="3878" y="403"/>
                    <a:pt x="3878" y="0"/>
                    <a:pt x="3599" y="0"/>
                  </a:cubicBezTo>
                  <a:close/>
                </a:path>
              </a:pathLst>
            </a:custGeom>
            <a:grpFill/>
            <a:ln>
              <a:noFill/>
            </a:ln>
          </p:spPr>
          <p:txBody>
            <a:bodyPr spcFirstLastPara="1" wrap="square" lIns="121900" tIns="121900" rIns="121900" bIns="121900" anchor="ctr" anchorCtr="0">
              <a:noAutofit/>
            </a:bodyPr>
            <a:lstStyle/>
            <a:p>
              <a:endParaRPr sz="2400"/>
            </a:p>
          </p:txBody>
        </p:sp>
        <p:sp>
          <p:nvSpPr>
            <p:cNvPr id="15578" name="Google Shape;15578;p142"/>
            <p:cNvSpPr/>
            <p:nvPr/>
          </p:nvSpPr>
          <p:spPr>
            <a:xfrm>
              <a:off x="4019000" y="3779575"/>
              <a:ext cx="96975" cy="10100"/>
            </a:xfrm>
            <a:custGeom>
              <a:avLst/>
              <a:gdLst/>
              <a:ahLst/>
              <a:cxnLst/>
              <a:rect l="l" t="t" r="r" b="b"/>
              <a:pathLst>
                <a:path w="3879" h="404" extrusionOk="0">
                  <a:moveTo>
                    <a:pt x="249" y="1"/>
                  </a:moveTo>
                  <a:cubicBezTo>
                    <a:pt x="1" y="1"/>
                    <a:pt x="1" y="404"/>
                    <a:pt x="249" y="404"/>
                  </a:cubicBezTo>
                  <a:lnTo>
                    <a:pt x="3599" y="404"/>
                  </a:lnTo>
                  <a:cubicBezTo>
                    <a:pt x="3878" y="404"/>
                    <a:pt x="3878" y="1"/>
                    <a:pt x="3599" y="1"/>
                  </a:cubicBezTo>
                  <a:close/>
                </a:path>
              </a:pathLst>
            </a:custGeom>
            <a:grpFill/>
            <a:ln>
              <a:noFill/>
            </a:ln>
          </p:spPr>
          <p:txBody>
            <a:bodyPr spcFirstLastPara="1" wrap="square" lIns="121900" tIns="121900" rIns="121900" bIns="121900" anchor="ctr" anchorCtr="0">
              <a:noAutofit/>
            </a:bodyPr>
            <a:lstStyle/>
            <a:p>
              <a:endParaRPr sz="2400"/>
            </a:p>
          </p:txBody>
        </p:sp>
        <p:sp>
          <p:nvSpPr>
            <p:cNvPr id="15579" name="Google Shape;15579;p142"/>
            <p:cNvSpPr/>
            <p:nvPr/>
          </p:nvSpPr>
          <p:spPr>
            <a:xfrm>
              <a:off x="4019000" y="3804400"/>
              <a:ext cx="96975" cy="10100"/>
            </a:xfrm>
            <a:custGeom>
              <a:avLst/>
              <a:gdLst/>
              <a:ahLst/>
              <a:cxnLst/>
              <a:rect l="l" t="t" r="r" b="b"/>
              <a:pathLst>
                <a:path w="3879" h="404" extrusionOk="0">
                  <a:moveTo>
                    <a:pt x="249" y="0"/>
                  </a:moveTo>
                  <a:cubicBezTo>
                    <a:pt x="1" y="0"/>
                    <a:pt x="1" y="404"/>
                    <a:pt x="249" y="404"/>
                  </a:cubicBezTo>
                  <a:lnTo>
                    <a:pt x="3599" y="404"/>
                  </a:lnTo>
                  <a:cubicBezTo>
                    <a:pt x="3878" y="404"/>
                    <a:pt x="3878" y="0"/>
                    <a:pt x="3599" y="0"/>
                  </a:cubicBezTo>
                  <a:close/>
                </a:path>
              </a:pathLst>
            </a:custGeom>
            <a:grpFill/>
            <a:ln>
              <a:noFill/>
            </a:ln>
          </p:spPr>
          <p:txBody>
            <a:bodyPr spcFirstLastPara="1" wrap="square" lIns="121900" tIns="121900" rIns="121900" bIns="121900" anchor="ctr" anchorCtr="0">
              <a:noAutofit/>
            </a:bodyPr>
            <a:lstStyle/>
            <a:p>
              <a:endParaRPr sz="2400"/>
            </a:p>
          </p:txBody>
        </p:sp>
        <p:sp>
          <p:nvSpPr>
            <p:cNvPr id="15580" name="Google Shape;15580;p142"/>
            <p:cNvSpPr/>
            <p:nvPr/>
          </p:nvSpPr>
          <p:spPr>
            <a:xfrm>
              <a:off x="4019000" y="3829200"/>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grpFill/>
            <a:ln>
              <a:noFill/>
            </a:ln>
          </p:spPr>
          <p:txBody>
            <a:bodyPr spcFirstLastPara="1" wrap="square" lIns="121900" tIns="121900" rIns="121900" bIns="121900" anchor="ctr" anchorCtr="0">
              <a:noAutofit/>
            </a:bodyPr>
            <a:lstStyle/>
            <a:p>
              <a:endParaRPr sz="2400"/>
            </a:p>
          </p:txBody>
        </p:sp>
        <p:sp>
          <p:nvSpPr>
            <p:cNvPr id="15581" name="Google Shape;15581;p142"/>
            <p:cNvSpPr/>
            <p:nvPr/>
          </p:nvSpPr>
          <p:spPr>
            <a:xfrm>
              <a:off x="4157825" y="3779575"/>
              <a:ext cx="96950" cy="10100"/>
            </a:xfrm>
            <a:custGeom>
              <a:avLst/>
              <a:gdLst/>
              <a:ahLst/>
              <a:cxnLst/>
              <a:rect l="l" t="t" r="r" b="b"/>
              <a:pathLst>
                <a:path w="3878" h="404" extrusionOk="0">
                  <a:moveTo>
                    <a:pt x="280" y="1"/>
                  </a:moveTo>
                  <a:cubicBezTo>
                    <a:pt x="0" y="1"/>
                    <a:pt x="0" y="404"/>
                    <a:pt x="280" y="404"/>
                  </a:cubicBezTo>
                  <a:lnTo>
                    <a:pt x="3630" y="404"/>
                  </a:lnTo>
                  <a:cubicBezTo>
                    <a:pt x="3878" y="404"/>
                    <a:pt x="3878" y="1"/>
                    <a:pt x="3630" y="1"/>
                  </a:cubicBezTo>
                  <a:close/>
                </a:path>
              </a:pathLst>
            </a:custGeom>
            <a:grpFill/>
            <a:ln>
              <a:noFill/>
            </a:ln>
          </p:spPr>
          <p:txBody>
            <a:bodyPr spcFirstLastPara="1" wrap="square" lIns="121900" tIns="121900" rIns="121900" bIns="121900" anchor="ctr" anchorCtr="0">
              <a:noAutofit/>
            </a:bodyPr>
            <a:lstStyle/>
            <a:p>
              <a:endParaRPr sz="2400"/>
            </a:p>
          </p:txBody>
        </p:sp>
        <p:sp>
          <p:nvSpPr>
            <p:cNvPr id="15582" name="Google Shape;15582;p142"/>
            <p:cNvSpPr/>
            <p:nvPr/>
          </p:nvSpPr>
          <p:spPr>
            <a:xfrm>
              <a:off x="4157825" y="3804400"/>
              <a:ext cx="96950" cy="10100"/>
            </a:xfrm>
            <a:custGeom>
              <a:avLst/>
              <a:gdLst/>
              <a:ahLst/>
              <a:cxnLst/>
              <a:rect l="l" t="t" r="r" b="b"/>
              <a:pathLst>
                <a:path w="3878" h="404" extrusionOk="0">
                  <a:moveTo>
                    <a:pt x="280" y="0"/>
                  </a:moveTo>
                  <a:cubicBezTo>
                    <a:pt x="0" y="0"/>
                    <a:pt x="0" y="404"/>
                    <a:pt x="280" y="404"/>
                  </a:cubicBezTo>
                  <a:lnTo>
                    <a:pt x="3630" y="404"/>
                  </a:lnTo>
                  <a:cubicBezTo>
                    <a:pt x="3878" y="404"/>
                    <a:pt x="3878" y="0"/>
                    <a:pt x="3630" y="0"/>
                  </a:cubicBezTo>
                  <a:close/>
                </a:path>
              </a:pathLst>
            </a:custGeom>
            <a:grpFill/>
            <a:ln>
              <a:noFill/>
            </a:ln>
          </p:spPr>
          <p:txBody>
            <a:bodyPr spcFirstLastPara="1" wrap="square" lIns="121900" tIns="121900" rIns="121900" bIns="121900" anchor="ctr" anchorCtr="0">
              <a:noAutofit/>
            </a:bodyPr>
            <a:lstStyle/>
            <a:p>
              <a:endParaRPr sz="2400"/>
            </a:p>
          </p:txBody>
        </p:sp>
        <p:sp>
          <p:nvSpPr>
            <p:cNvPr id="15583" name="Google Shape;15583;p142"/>
            <p:cNvSpPr/>
            <p:nvPr/>
          </p:nvSpPr>
          <p:spPr>
            <a:xfrm>
              <a:off x="4157825" y="3829200"/>
              <a:ext cx="96950" cy="10125"/>
            </a:xfrm>
            <a:custGeom>
              <a:avLst/>
              <a:gdLst/>
              <a:ahLst/>
              <a:cxnLst/>
              <a:rect l="l" t="t" r="r" b="b"/>
              <a:pathLst>
                <a:path w="3878" h="405" extrusionOk="0">
                  <a:moveTo>
                    <a:pt x="280" y="1"/>
                  </a:moveTo>
                  <a:cubicBezTo>
                    <a:pt x="0" y="1"/>
                    <a:pt x="0" y="404"/>
                    <a:pt x="280" y="404"/>
                  </a:cubicBezTo>
                  <a:lnTo>
                    <a:pt x="3630" y="404"/>
                  </a:lnTo>
                  <a:cubicBezTo>
                    <a:pt x="3878" y="404"/>
                    <a:pt x="3878" y="1"/>
                    <a:pt x="3630" y="1"/>
                  </a:cubicBezTo>
                  <a:close/>
                </a:path>
              </a:pathLst>
            </a:custGeom>
            <a:grpFill/>
            <a:ln>
              <a:noFill/>
            </a:ln>
          </p:spPr>
          <p:txBody>
            <a:bodyPr spcFirstLastPara="1" wrap="square" lIns="121900" tIns="121900" rIns="121900" bIns="121900" anchor="ctr" anchorCtr="0">
              <a:noAutofit/>
            </a:bodyPr>
            <a:lstStyle/>
            <a:p>
              <a:endParaRPr sz="2400"/>
            </a:p>
          </p:txBody>
        </p:sp>
        <p:sp>
          <p:nvSpPr>
            <p:cNvPr id="15584" name="Google Shape;15584;p142"/>
            <p:cNvSpPr/>
            <p:nvPr/>
          </p:nvSpPr>
          <p:spPr>
            <a:xfrm>
              <a:off x="4161700" y="3701250"/>
              <a:ext cx="89200" cy="63625"/>
            </a:xfrm>
            <a:custGeom>
              <a:avLst/>
              <a:gdLst/>
              <a:ahLst/>
              <a:cxnLst/>
              <a:rect l="l" t="t" r="r" b="b"/>
              <a:pathLst>
                <a:path w="3568" h="2545" extrusionOk="0">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grpFill/>
            <a:ln>
              <a:noFill/>
            </a:ln>
          </p:spPr>
          <p:txBody>
            <a:bodyPr spcFirstLastPara="1" wrap="square" lIns="121900" tIns="121900" rIns="121900" bIns="121900" anchor="ctr" anchorCtr="0">
              <a:noAutofit/>
            </a:bodyPr>
            <a:lstStyle/>
            <a:p>
              <a:endParaRPr sz="2400"/>
            </a:p>
          </p:txBody>
        </p:sp>
        <p:sp>
          <p:nvSpPr>
            <p:cNvPr id="15585" name="Google Shape;15585;p142"/>
            <p:cNvSpPr/>
            <p:nvPr/>
          </p:nvSpPr>
          <p:spPr>
            <a:xfrm>
              <a:off x="3999025" y="3928675"/>
              <a:ext cx="154175" cy="45575"/>
            </a:xfrm>
            <a:custGeom>
              <a:avLst/>
              <a:gdLst/>
              <a:ahLst/>
              <a:cxnLst/>
              <a:rect l="l" t="t" r="r" b="b"/>
              <a:pathLst>
                <a:path w="6167" h="1823" extrusionOk="0">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grpFill/>
            <a:ln>
              <a:noFill/>
            </a:ln>
          </p:spPr>
          <p:txBody>
            <a:bodyPr spcFirstLastPara="1" wrap="square" lIns="121900" tIns="121900" rIns="121900" bIns="121900" anchor="ctr" anchorCtr="0">
              <a:noAutofit/>
            </a:bodyPr>
            <a:lstStyle/>
            <a:p>
              <a:endParaRPr sz="2400"/>
            </a:p>
          </p:txBody>
        </p:sp>
        <p:sp>
          <p:nvSpPr>
            <p:cNvPr id="15586" name="Google Shape;15586;p142"/>
            <p:cNvSpPr/>
            <p:nvPr/>
          </p:nvSpPr>
          <p:spPr>
            <a:xfrm>
              <a:off x="4174875" y="3903650"/>
              <a:ext cx="17100" cy="10100"/>
            </a:xfrm>
            <a:custGeom>
              <a:avLst/>
              <a:gdLst/>
              <a:ahLst/>
              <a:cxnLst/>
              <a:rect l="l" t="t" r="r" b="b"/>
              <a:pathLst>
                <a:path w="684" h="404" extrusionOk="0">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grpFill/>
            <a:ln>
              <a:noFill/>
            </a:ln>
          </p:spPr>
          <p:txBody>
            <a:bodyPr spcFirstLastPara="1" wrap="square" lIns="121900" tIns="121900" rIns="121900" bIns="121900" anchor="ctr" anchorCtr="0">
              <a:noAutofit/>
            </a:bodyPr>
            <a:lstStyle/>
            <a:p>
              <a:endParaRPr sz="2400"/>
            </a:p>
          </p:txBody>
        </p:sp>
        <p:sp>
          <p:nvSpPr>
            <p:cNvPr id="15587" name="Google Shape;15587;p142"/>
            <p:cNvSpPr/>
            <p:nvPr/>
          </p:nvSpPr>
          <p:spPr>
            <a:xfrm>
              <a:off x="4258625" y="3903650"/>
              <a:ext cx="17100" cy="10100"/>
            </a:xfrm>
            <a:custGeom>
              <a:avLst/>
              <a:gdLst/>
              <a:ahLst/>
              <a:cxnLst/>
              <a:rect l="l" t="t" r="r" b="b"/>
              <a:pathLst>
                <a:path w="684" h="404" extrusionOk="0">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588" name="Google Shape;15588;p142"/>
          <p:cNvGrpSpPr/>
          <p:nvPr/>
        </p:nvGrpSpPr>
        <p:grpSpPr>
          <a:xfrm>
            <a:off x="8366860" y="4602955"/>
            <a:ext cx="465333" cy="424000"/>
            <a:chOff x="3196225" y="3683413"/>
            <a:chExt cx="349000" cy="318000"/>
          </a:xfrm>
          <a:solidFill>
            <a:srgbClr val="C3151C"/>
          </a:solidFill>
        </p:grpSpPr>
        <p:sp>
          <p:nvSpPr>
            <p:cNvPr id="15589" name="Google Shape;15589;p142"/>
            <p:cNvSpPr/>
            <p:nvPr/>
          </p:nvSpPr>
          <p:spPr>
            <a:xfrm>
              <a:off x="3196225" y="3683413"/>
              <a:ext cx="349000" cy="318000"/>
            </a:xfrm>
            <a:custGeom>
              <a:avLst/>
              <a:gdLst/>
              <a:ahLst/>
              <a:cxnLst/>
              <a:rect l="l" t="t" r="r" b="b"/>
              <a:pathLst>
                <a:path w="13960" h="12720" extrusionOk="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5590" name="Google Shape;15590;p142"/>
            <p:cNvSpPr/>
            <p:nvPr/>
          </p:nvSpPr>
          <p:spPr>
            <a:xfrm>
              <a:off x="3267575" y="3731500"/>
              <a:ext cx="34925" cy="10100"/>
            </a:xfrm>
            <a:custGeom>
              <a:avLst/>
              <a:gdLst/>
              <a:ahLst/>
              <a:cxnLst/>
              <a:rect l="l" t="t" r="r" b="b"/>
              <a:pathLst>
                <a:path w="1397" h="404" extrusionOk="0">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5591" name="Google Shape;15591;p142"/>
            <p:cNvSpPr/>
            <p:nvPr/>
          </p:nvSpPr>
          <p:spPr>
            <a:xfrm>
              <a:off x="3266025" y="3752450"/>
              <a:ext cx="38025" cy="10875"/>
            </a:xfrm>
            <a:custGeom>
              <a:avLst/>
              <a:gdLst/>
              <a:ahLst/>
              <a:cxnLst/>
              <a:rect l="l" t="t" r="r" b="b"/>
              <a:pathLst>
                <a:path w="1521" h="435" extrusionOk="0">
                  <a:moveTo>
                    <a:pt x="248" y="0"/>
                  </a:moveTo>
                  <a:cubicBezTo>
                    <a:pt x="0" y="0"/>
                    <a:pt x="0" y="434"/>
                    <a:pt x="248" y="434"/>
                  </a:cubicBezTo>
                  <a:lnTo>
                    <a:pt x="1241" y="434"/>
                  </a:lnTo>
                  <a:cubicBezTo>
                    <a:pt x="1520" y="434"/>
                    <a:pt x="1520" y="0"/>
                    <a:pt x="1241" y="0"/>
                  </a:cubicBezTo>
                  <a:close/>
                </a:path>
              </a:pathLst>
            </a:custGeom>
            <a:grpFill/>
            <a:ln>
              <a:noFill/>
            </a:ln>
          </p:spPr>
          <p:txBody>
            <a:bodyPr spcFirstLastPara="1" wrap="square" lIns="121900" tIns="121900" rIns="121900" bIns="121900" anchor="ctr" anchorCtr="0">
              <a:noAutofit/>
            </a:bodyPr>
            <a:lstStyle/>
            <a:p>
              <a:endParaRPr sz="2400"/>
            </a:p>
          </p:txBody>
        </p:sp>
        <p:sp>
          <p:nvSpPr>
            <p:cNvPr id="15592" name="Google Shape;15592;p142"/>
            <p:cNvSpPr/>
            <p:nvPr/>
          </p:nvSpPr>
          <p:spPr>
            <a:xfrm>
              <a:off x="3267575" y="3773375"/>
              <a:ext cx="34925" cy="10875"/>
            </a:xfrm>
            <a:custGeom>
              <a:avLst/>
              <a:gdLst/>
              <a:ahLst/>
              <a:cxnLst/>
              <a:rect l="l" t="t" r="r" b="b"/>
              <a:pathLst>
                <a:path w="1397" h="435" extrusionOk="0">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5593" name="Google Shape;15593;p142"/>
            <p:cNvSpPr/>
            <p:nvPr/>
          </p:nvSpPr>
          <p:spPr>
            <a:xfrm>
              <a:off x="3266025" y="3837325"/>
              <a:ext cx="87450" cy="10175"/>
            </a:xfrm>
            <a:custGeom>
              <a:avLst/>
              <a:gdLst/>
              <a:ahLst/>
              <a:cxnLst/>
              <a:rect l="l" t="t" r="r" b="b"/>
              <a:pathLst>
                <a:path w="3498" h="407" extrusionOk="0">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grpFill/>
            <a:ln>
              <a:noFill/>
            </a:ln>
          </p:spPr>
          <p:txBody>
            <a:bodyPr spcFirstLastPara="1" wrap="square" lIns="121900" tIns="121900" rIns="121900" bIns="121900" anchor="ctr" anchorCtr="0">
              <a:noAutofit/>
            </a:bodyPr>
            <a:lstStyle/>
            <a:p>
              <a:endParaRPr sz="2400"/>
            </a:p>
          </p:txBody>
        </p:sp>
        <p:sp>
          <p:nvSpPr>
            <p:cNvPr id="15594" name="Google Shape;15594;p142"/>
            <p:cNvSpPr/>
            <p:nvPr/>
          </p:nvSpPr>
          <p:spPr>
            <a:xfrm>
              <a:off x="3267575" y="3837113"/>
              <a:ext cx="85675" cy="10600"/>
            </a:xfrm>
            <a:custGeom>
              <a:avLst/>
              <a:gdLst/>
              <a:ahLst/>
              <a:cxnLst/>
              <a:rect l="l" t="t" r="r" b="b"/>
              <a:pathLst>
                <a:path w="3427" h="424" extrusionOk="0">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grpFill/>
            <a:ln>
              <a:noFill/>
            </a:ln>
          </p:spPr>
          <p:txBody>
            <a:bodyPr spcFirstLastPara="1" wrap="square" lIns="121900" tIns="121900" rIns="121900" bIns="121900" anchor="ctr" anchorCtr="0">
              <a:noAutofit/>
            </a:bodyPr>
            <a:lstStyle/>
            <a:p>
              <a:endParaRPr sz="2400"/>
            </a:p>
          </p:txBody>
        </p:sp>
        <p:sp>
          <p:nvSpPr>
            <p:cNvPr id="15595" name="Google Shape;15595;p142"/>
            <p:cNvSpPr/>
            <p:nvPr/>
          </p:nvSpPr>
          <p:spPr>
            <a:xfrm>
              <a:off x="3266800" y="3837363"/>
              <a:ext cx="86100" cy="10100"/>
            </a:xfrm>
            <a:custGeom>
              <a:avLst/>
              <a:gdLst/>
              <a:ahLst/>
              <a:cxnLst/>
              <a:rect l="l" t="t" r="r" b="b"/>
              <a:pathLst>
                <a:path w="3444" h="404" extrusionOk="0">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grpFill/>
            <a:ln>
              <a:noFill/>
            </a:ln>
          </p:spPr>
          <p:txBody>
            <a:bodyPr spcFirstLastPara="1" wrap="square" lIns="121900" tIns="121900" rIns="121900" bIns="121900" anchor="ctr" anchorCtr="0">
              <a:noAutofit/>
            </a:bodyPr>
            <a:lstStyle/>
            <a:p>
              <a:endParaRPr sz="2400"/>
            </a:p>
          </p:txBody>
        </p:sp>
        <p:sp>
          <p:nvSpPr>
            <p:cNvPr id="15596" name="Google Shape;15596;p142"/>
            <p:cNvSpPr/>
            <p:nvPr/>
          </p:nvSpPr>
          <p:spPr>
            <a:xfrm>
              <a:off x="3391825" y="3837275"/>
              <a:ext cx="87275" cy="10275"/>
            </a:xfrm>
            <a:custGeom>
              <a:avLst/>
              <a:gdLst/>
              <a:ahLst/>
              <a:cxnLst/>
              <a:rect l="l" t="t" r="r" b="b"/>
              <a:pathLst>
                <a:path w="3491" h="411" extrusionOk="0">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grpFill/>
            <a:ln>
              <a:noFill/>
            </a:ln>
          </p:spPr>
          <p:txBody>
            <a:bodyPr spcFirstLastPara="1" wrap="square" lIns="121900" tIns="121900" rIns="121900" bIns="121900" anchor="ctr" anchorCtr="0">
              <a:noAutofit/>
            </a:bodyPr>
            <a:lstStyle/>
            <a:p>
              <a:endParaRPr sz="2400"/>
            </a:p>
          </p:txBody>
        </p:sp>
        <p:sp>
          <p:nvSpPr>
            <p:cNvPr id="15597" name="Google Shape;15597;p142"/>
            <p:cNvSpPr/>
            <p:nvPr/>
          </p:nvSpPr>
          <p:spPr>
            <a:xfrm>
              <a:off x="3392100" y="3837488"/>
              <a:ext cx="86750" cy="9850"/>
            </a:xfrm>
            <a:custGeom>
              <a:avLst/>
              <a:gdLst/>
              <a:ahLst/>
              <a:cxnLst/>
              <a:rect l="l" t="t" r="r" b="b"/>
              <a:pathLst>
                <a:path w="3470" h="394" extrusionOk="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grpFill/>
            <a:ln>
              <a:noFill/>
            </a:ln>
          </p:spPr>
          <p:txBody>
            <a:bodyPr spcFirstLastPara="1" wrap="square" lIns="121900" tIns="121900" rIns="121900" bIns="121900" anchor="ctr" anchorCtr="0">
              <a:noAutofit/>
            </a:bodyPr>
            <a:lstStyle/>
            <a:p>
              <a:endParaRPr sz="2400"/>
            </a:p>
          </p:txBody>
        </p:sp>
        <p:sp>
          <p:nvSpPr>
            <p:cNvPr id="15598" name="Google Shape;15598;p142"/>
            <p:cNvSpPr/>
            <p:nvPr/>
          </p:nvSpPr>
          <p:spPr>
            <a:xfrm>
              <a:off x="3392425" y="3837363"/>
              <a:ext cx="86100" cy="10100"/>
            </a:xfrm>
            <a:custGeom>
              <a:avLst/>
              <a:gdLst/>
              <a:ahLst/>
              <a:cxnLst/>
              <a:rect l="l" t="t" r="r" b="b"/>
              <a:pathLst>
                <a:path w="3444" h="404" extrusionOk="0">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grpFill/>
            <a:ln>
              <a:noFill/>
            </a:ln>
          </p:spPr>
          <p:txBody>
            <a:bodyPr spcFirstLastPara="1" wrap="square" lIns="121900" tIns="121900" rIns="121900" bIns="121900" anchor="ctr" anchorCtr="0">
              <a:noAutofit/>
            </a:bodyPr>
            <a:lstStyle/>
            <a:p>
              <a:endParaRPr sz="2400"/>
            </a:p>
          </p:txBody>
        </p:sp>
        <p:sp>
          <p:nvSpPr>
            <p:cNvPr id="15599" name="Google Shape;15599;p142"/>
            <p:cNvSpPr/>
            <p:nvPr/>
          </p:nvSpPr>
          <p:spPr>
            <a:xfrm>
              <a:off x="3394750" y="3724525"/>
              <a:ext cx="82225" cy="58175"/>
            </a:xfrm>
            <a:custGeom>
              <a:avLst/>
              <a:gdLst/>
              <a:ahLst/>
              <a:cxnLst/>
              <a:rect l="l" t="t" r="r" b="b"/>
              <a:pathLst>
                <a:path w="3289" h="2327" extrusionOk="0">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600" name="Google Shape;15600;p142"/>
          <p:cNvSpPr/>
          <p:nvPr/>
        </p:nvSpPr>
        <p:spPr>
          <a:xfrm>
            <a:off x="7402922" y="4582306"/>
            <a:ext cx="348500" cy="465300"/>
          </a:xfrm>
          <a:custGeom>
            <a:avLst/>
            <a:gdLst/>
            <a:ahLst/>
            <a:cxnLst/>
            <a:rect l="l" t="t" r="r" b="b"/>
            <a:pathLst>
              <a:path w="10455" h="13959" extrusionOk="0">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5601" name="Google Shape;15601;p142"/>
          <p:cNvGrpSpPr/>
          <p:nvPr/>
        </p:nvGrpSpPr>
        <p:grpSpPr>
          <a:xfrm>
            <a:off x="6301135" y="4624140"/>
            <a:ext cx="464300" cy="381633"/>
            <a:chOff x="2444000" y="3698925"/>
            <a:chExt cx="348225" cy="286225"/>
          </a:xfrm>
          <a:solidFill>
            <a:srgbClr val="C3151C"/>
          </a:solidFill>
        </p:grpSpPr>
        <p:sp>
          <p:nvSpPr>
            <p:cNvPr id="15602" name="Google Shape;15602;p142"/>
            <p:cNvSpPr/>
            <p:nvPr/>
          </p:nvSpPr>
          <p:spPr>
            <a:xfrm>
              <a:off x="2444000" y="3698925"/>
              <a:ext cx="348225" cy="286225"/>
            </a:xfrm>
            <a:custGeom>
              <a:avLst/>
              <a:gdLst/>
              <a:ahLst/>
              <a:cxnLst/>
              <a:rect l="l" t="t" r="r" b="b"/>
              <a:pathLst>
                <a:path w="13929" h="11449" extrusionOk="0">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grpFill/>
            <a:ln>
              <a:noFill/>
            </a:ln>
          </p:spPr>
          <p:txBody>
            <a:bodyPr spcFirstLastPara="1" wrap="square" lIns="121900" tIns="121900" rIns="121900" bIns="121900" anchor="ctr" anchorCtr="0">
              <a:noAutofit/>
            </a:bodyPr>
            <a:lstStyle/>
            <a:p>
              <a:endParaRPr sz="2400"/>
            </a:p>
          </p:txBody>
        </p:sp>
        <p:sp>
          <p:nvSpPr>
            <p:cNvPr id="15603" name="Google Shape;15603;p142"/>
            <p:cNvSpPr/>
            <p:nvPr/>
          </p:nvSpPr>
          <p:spPr>
            <a:xfrm>
              <a:off x="2596000" y="3786550"/>
              <a:ext cx="51200" cy="59175"/>
            </a:xfrm>
            <a:custGeom>
              <a:avLst/>
              <a:gdLst/>
              <a:ahLst/>
              <a:cxnLst/>
              <a:rect l="l" t="t" r="r" b="b"/>
              <a:pathLst>
                <a:path w="2048" h="2367" extrusionOk="0">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grpFill/>
            <a:ln>
              <a:noFill/>
            </a:ln>
          </p:spPr>
          <p:txBody>
            <a:bodyPr spcFirstLastPara="1" wrap="square" lIns="121900" tIns="121900" rIns="121900" bIns="121900" anchor="ctr" anchorCtr="0">
              <a:noAutofit/>
            </a:bodyPr>
            <a:lstStyle/>
            <a:p>
              <a:endParaRPr sz="2400"/>
            </a:p>
          </p:txBody>
        </p:sp>
        <p:sp>
          <p:nvSpPr>
            <p:cNvPr id="15604" name="Google Shape;15604;p142"/>
            <p:cNvSpPr/>
            <p:nvPr/>
          </p:nvSpPr>
          <p:spPr>
            <a:xfrm>
              <a:off x="2641750" y="3774925"/>
              <a:ext cx="34925" cy="31825"/>
            </a:xfrm>
            <a:custGeom>
              <a:avLst/>
              <a:gdLst/>
              <a:ahLst/>
              <a:cxnLst/>
              <a:rect l="l" t="t" r="r" b="b"/>
              <a:pathLst>
                <a:path w="1397" h="1273" extrusionOk="0">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605" name="Google Shape;15605;p142"/>
          <p:cNvGrpSpPr/>
          <p:nvPr/>
        </p:nvGrpSpPr>
        <p:grpSpPr>
          <a:xfrm>
            <a:off x="5345368" y="4582288"/>
            <a:ext cx="425000" cy="465333"/>
            <a:chOff x="7735125" y="2492275"/>
            <a:chExt cx="318750" cy="349000"/>
          </a:xfrm>
          <a:solidFill>
            <a:srgbClr val="C3151C"/>
          </a:solidFill>
        </p:grpSpPr>
        <p:sp>
          <p:nvSpPr>
            <p:cNvPr id="15606" name="Google Shape;15606;p142"/>
            <p:cNvSpPr/>
            <p:nvPr/>
          </p:nvSpPr>
          <p:spPr>
            <a:xfrm>
              <a:off x="7880625" y="2613025"/>
              <a:ext cx="83300" cy="77550"/>
            </a:xfrm>
            <a:custGeom>
              <a:avLst/>
              <a:gdLst/>
              <a:ahLst/>
              <a:cxnLst/>
              <a:rect l="l" t="t" r="r" b="b"/>
              <a:pathLst>
                <a:path w="3332" h="3102" extrusionOk="0">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grpFill/>
            <a:ln>
              <a:noFill/>
            </a:ln>
          </p:spPr>
          <p:txBody>
            <a:bodyPr spcFirstLastPara="1" wrap="square" lIns="121900" tIns="121900" rIns="121900" bIns="121900" anchor="ctr" anchorCtr="0">
              <a:noAutofit/>
            </a:bodyPr>
            <a:lstStyle/>
            <a:p>
              <a:endParaRPr sz="2400"/>
            </a:p>
          </p:txBody>
        </p:sp>
        <p:sp>
          <p:nvSpPr>
            <p:cNvPr id="15607" name="Google Shape;15607;p142"/>
            <p:cNvSpPr/>
            <p:nvPr/>
          </p:nvSpPr>
          <p:spPr>
            <a:xfrm>
              <a:off x="7735125" y="2492275"/>
              <a:ext cx="318750" cy="349000"/>
            </a:xfrm>
            <a:custGeom>
              <a:avLst/>
              <a:gdLst/>
              <a:ahLst/>
              <a:cxnLst/>
              <a:rect l="l" t="t" r="r" b="b"/>
              <a:pathLst>
                <a:path w="12750" h="13960" extrusionOk="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grpFill/>
            <a:ln>
              <a:noFill/>
            </a:ln>
          </p:spPr>
          <p:txBody>
            <a:bodyPr spcFirstLastPara="1" wrap="square" lIns="121900" tIns="121900" rIns="121900" bIns="121900" anchor="ctr" anchorCtr="0">
              <a:noAutofit/>
            </a:bodyPr>
            <a:lstStyle/>
            <a:p>
              <a:endParaRPr sz="2400"/>
            </a:p>
          </p:txBody>
        </p:sp>
        <p:sp>
          <p:nvSpPr>
            <p:cNvPr id="15608" name="Google Shape;15608;p142"/>
            <p:cNvSpPr/>
            <p:nvPr/>
          </p:nvSpPr>
          <p:spPr>
            <a:xfrm>
              <a:off x="7804150" y="2589225"/>
              <a:ext cx="58175" cy="10100"/>
            </a:xfrm>
            <a:custGeom>
              <a:avLst/>
              <a:gdLst/>
              <a:ahLst/>
              <a:cxnLst/>
              <a:rect l="l" t="t" r="r" b="b"/>
              <a:pathLst>
                <a:path w="2327" h="404" extrusionOk="0">
                  <a:moveTo>
                    <a:pt x="279" y="0"/>
                  </a:moveTo>
                  <a:cubicBezTo>
                    <a:pt x="0" y="0"/>
                    <a:pt x="0" y="404"/>
                    <a:pt x="279" y="404"/>
                  </a:cubicBezTo>
                  <a:lnTo>
                    <a:pt x="2048" y="404"/>
                  </a:lnTo>
                  <a:cubicBezTo>
                    <a:pt x="2327" y="404"/>
                    <a:pt x="2327" y="0"/>
                    <a:pt x="2048" y="0"/>
                  </a:cubicBezTo>
                  <a:close/>
                </a:path>
              </a:pathLst>
            </a:custGeom>
            <a:grpFill/>
            <a:ln>
              <a:noFill/>
            </a:ln>
          </p:spPr>
          <p:txBody>
            <a:bodyPr spcFirstLastPara="1" wrap="square" lIns="121900" tIns="121900" rIns="121900" bIns="121900" anchor="ctr" anchorCtr="0">
              <a:noAutofit/>
            </a:bodyPr>
            <a:lstStyle/>
            <a:p>
              <a:endParaRPr sz="2400"/>
            </a:p>
          </p:txBody>
        </p:sp>
        <p:sp>
          <p:nvSpPr>
            <p:cNvPr id="15609" name="Google Shape;15609;p142"/>
            <p:cNvSpPr/>
            <p:nvPr/>
          </p:nvSpPr>
          <p:spPr>
            <a:xfrm>
              <a:off x="7804150" y="2613250"/>
              <a:ext cx="52750" cy="10125"/>
            </a:xfrm>
            <a:custGeom>
              <a:avLst/>
              <a:gdLst/>
              <a:ahLst/>
              <a:cxnLst/>
              <a:rect l="l" t="t" r="r" b="b"/>
              <a:pathLst>
                <a:path w="2110" h="405" extrusionOk="0">
                  <a:moveTo>
                    <a:pt x="279" y="1"/>
                  </a:moveTo>
                  <a:cubicBezTo>
                    <a:pt x="0" y="1"/>
                    <a:pt x="0" y="404"/>
                    <a:pt x="279" y="404"/>
                  </a:cubicBezTo>
                  <a:lnTo>
                    <a:pt x="1830" y="404"/>
                  </a:lnTo>
                  <a:cubicBezTo>
                    <a:pt x="2110" y="404"/>
                    <a:pt x="2110" y="1"/>
                    <a:pt x="1830" y="1"/>
                  </a:cubicBezTo>
                  <a:close/>
                </a:path>
              </a:pathLst>
            </a:custGeom>
            <a:grpFill/>
            <a:ln>
              <a:noFill/>
            </a:ln>
          </p:spPr>
          <p:txBody>
            <a:bodyPr spcFirstLastPara="1" wrap="square" lIns="121900" tIns="121900" rIns="121900" bIns="121900" anchor="ctr" anchorCtr="0">
              <a:noAutofit/>
            </a:bodyPr>
            <a:lstStyle/>
            <a:p>
              <a:endParaRPr sz="2400"/>
            </a:p>
          </p:txBody>
        </p:sp>
        <p:sp>
          <p:nvSpPr>
            <p:cNvPr id="15610" name="Google Shape;15610;p142"/>
            <p:cNvSpPr/>
            <p:nvPr/>
          </p:nvSpPr>
          <p:spPr>
            <a:xfrm>
              <a:off x="7805350" y="2637825"/>
              <a:ext cx="44900" cy="9850"/>
            </a:xfrm>
            <a:custGeom>
              <a:avLst/>
              <a:gdLst/>
              <a:ahLst/>
              <a:cxnLst/>
              <a:rect l="l" t="t" r="r" b="b"/>
              <a:pathLst>
                <a:path w="1796" h="394" extrusionOk="0">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611" name="Google Shape;15611;p142"/>
            <p:cNvSpPr/>
            <p:nvPr/>
          </p:nvSpPr>
          <p:spPr>
            <a:xfrm>
              <a:off x="7804150" y="2662125"/>
              <a:ext cx="47325" cy="10100"/>
            </a:xfrm>
            <a:custGeom>
              <a:avLst/>
              <a:gdLst/>
              <a:ahLst/>
              <a:cxnLst/>
              <a:rect l="l" t="t" r="r" b="b"/>
              <a:pathLst>
                <a:path w="1893" h="404" extrusionOk="0">
                  <a:moveTo>
                    <a:pt x="279" y="0"/>
                  </a:moveTo>
                  <a:cubicBezTo>
                    <a:pt x="0" y="0"/>
                    <a:pt x="0" y="403"/>
                    <a:pt x="279" y="403"/>
                  </a:cubicBezTo>
                  <a:lnTo>
                    <a:pt x="1613" y="403"/>
                  </a:lnTo>
                  <a:cubicBezTo>
                    <a:pt x="1892" y="403"/>
                    <a:pt x="1892" y="0"/>
                    <a:pt x="1613" y="0"/>
                  </a:cubicBezTo>
                  <a:close/>
                </a:path>
              </a:pathLst>
            </a:custGeom>
            <a:grpFill/>
            <a:ln>
              <a:noFill/>
            </a:ln>
          </p:spPr>
          <p:txBody>
            <a:bodyPr spcFirstLastPara="1" wrap="square" lIns="121900" tIns="121900" rIns="121900" bIns="121900" anchor="ctr" anchorCtr="0">
              <a:noAutofit/>
            </a:bodyPr>
            <a:lstStyle/>
            <a:p>
              <a:endParaRPr sz="2400"/>
            </a:p>
          </p:txBody>
        </p:sp>
        <p:sp>
          <p:nvSpPr>
            <p:cNvPr id="15612" name="Google Shape;15612;p142"/>
            <p:cNvSpPr/>
            <p:nvPr/>
          </p:nvSpPr>
          <p:spPr>
            <a:xfrm>
              <a:off x="7805350" y="2686675"/>
              <a:ext cx="52325" cy="10625"/>
            </a:xfrm>
            <a:custGeom>
              <a:avLst/>
              <a:gdLst/>
              <a:ahLst/>
              <a:cxnLst/>
              <a:rect l="l" t="t" r="r" b="b"/>
              <a:pathLst>
                <a:path w="2093" h="425" extrusionOk="0">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5613" name="Google Shape;15613;p142"/>
            <p:cNvSpPr/>
            <p:nvPr/>
          </p:nvSpPr>
          <p:spPr>
            <a:xfrm>
              <a:off x="7804150" y="2710975"/>
              <a:ext cx="68250" cy="10875"/>
            </a:xfrm>
            <a:custGeom>
              <a:avLst/>
              <a:gdLst/>
              <a:ahLst/>
              <a:cxnLst/>
              <a:rect l="l" t="t" r="r" b="b"/>
              <a:pathLst>
                <a:path w="2730" h="435" extrusionOk="0">
                  <a:moveTo>
                    <a:pt x="279" y="0"/>
                  </a:moveTo>
                  <a:cubicBezTo>
                    <a:pt x="0" y="0"/>
                    <a:pt x="0" y="435"/>
                    <a:pt x="279" y="435"/>
                  </a:cubicBezTo>
                  <a:lnTo>
                    <a:pt x="2451" y="435"/>
                  </a:lnTo>
                  <a:cubicBezTo>
                    <a:pt x="2730" y="435"/>
                    <a:pt x="2730" y="0"/>
                    <a:pt x="2451" y="0"/>
                  </a:cubicBezTo>
                  <a:close/>
                </a:path>
              </a:pathLst>
            </a:custGeom>
            <a:grpFill/>
            <a:ln>
              <a:noFill/>
            </a:ln>
          </p:spPr>
          <p:txBody>
            <a:bodyPr spcFirstLastPara="1" wrap="square" lIns="121900" tIns="121900" rIns="121900" bIns="121900" anchor="ctr" anchorCtr="0">
              <a:noAutofit/>
            </a:bodyPr>
            <a:lstStyle/>
            <a:p>
              <a:endParaRPr sz="2400"/>
            </a:p>
          </p:txBody>
        </p:sp>
        <p:sp>
          <p:nvSpPr>
            <p:cNvPr id="15614" name="Google Shape;15614;p142"/>
            <p:cNvSpPr/>
            <p:nvPr/>
          </p:nvSpPr>
          <p:spPr>
            <a:xfrm>
              <a:off x="7805225" y="2735525"/>
              <a:ext cx="111075" cy="10500"/>
            </a:xfrm>
            <a:custGeom>
              <a:avLst/>
              <a:gdLst/>
              <a:ahLst/>
              <a:cxnLst/>
              <a:rect l="l" t="t" r="r" b="b"/>
              <a:pathLst>
                <a:path w="4443" h="420" extrusionOk="0">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5615" name="Google Shape;15615;p142"/>
            <p:cNvSpPr/>
            <p:nvPr/>
          </p:nvSpPr>
          <p:spPr>
            <a:xfrm>
              <a:off x="7849900" y="2786925"/>
              <a:ext cx="37025" cy="31975"/>
            </a:xfrm>
            <a:custGeom>
              <a:avLst/>
              <a:gdLst/>
              <a:ahLst/>
              <a:cxnLst/>
              <a:rect l="l" t="t" r="r" b="b"/>
              <a:pathLst>
                <a:path w="1481" h="1279" extrusionOk="0">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616" name="Google Shape;15616;p142"/>
          <p:cNvGrpSpPr/>
          <p:nvPr/>
        </p:nvGrpSpPr>
        <p:grpSpPr>
          <a:xfrm>
            <a:off x="4302945" y="4619521"/>
            <a:ext cx="466367" cy="390867"/>
            <a:chOff x="1680925" y="3695825"/>
            <a:chExt cx="349775" cy="293150"/>
          </a:xfrm>
          <a:solidFill>
            <a:srgbClr val="C3151C"/>
          </a:solidFill>
        </p:grpSpPr>
        <p:sp>
          <p:nvSpPr>
            <p:cNvPr id="15617" name="Google Shape;15617;p142"/>
            <p:cNvSpPr/>
            <p:nvPr/>
          </p:nvSpPr>
          <p:spPr>
            <a:xfrm>
              <a:off x="1947700" y="3716175"/>
              <a:ext cx="10100" cy="10500"/>
            </a:xfrm>
            <a:custGeom>
              <a:avLst/>
              <a:gdLst/>
              <a:ahLst/>
              <a:cxnLst/>
              <a:rect l="l" t="t" r="r" b="b"/>
              <a:pathLst>
                <a:path w="404" h="420" extrusionOk="0">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grpFill/>
            <a:ln>
              <a:noFill/>
            </a:ln>
          </p:spPr>
          <p:txBody>
            <a:bodyPr spcFirstLastPara="1" wrap="square" lIns="121900" tIns="121900" rIns="121900" bIns="121900" anchor="ctr" anchorCtr="0">
              <a:noAutofit/>
            </a:bodyPr>
            <a:lstStyle/>
            <a:p>
              <a:endParaRPr sz="2400"/>
            </a:p>
          </p:txBody>
        </p:sp>
        <p:sp>
          <p:nvSpPr>
            <p:cNvPr id="15618" name="Google Shape;15618;p142"/>
            <p:cNvSpPr/>
            <p:nvPr/>
          </p:nvSpPr>
          <p:spPr>
            <a:xfrm>
              <a:off x="1968625" y="3716775"/>
              <a:ext cx="10125" cy="10100"/>
            </a:xfrm>
            <a:custGeom>
              <a:avLst/>
              <a:gdLst/>
              <a:ahLst/>
              <a:cxnLst/>
              <a:rect l="l" t="t" r="r" b="b"/>
              <a:pathLst>
                <a:path w="405" h="404" extrusionOk="0">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grpFill/>
            <a:ln>
              <a:noFill/>
            </a:ln>
          </p:spPr>
          <p:txBody>
            <a:bodyPr spcFirstLastPara="1" wrap="square" lIns="121900" tIns="121900" rIns="121900" bIns="121900" anchor="ctr" anchorCtr="0">
              <a:noAutofit/>
            </a:bodyPr>
            <a:lstStyle/>
            <a:p>
              <a:endParaRPr sz="2400"/>
            </a:p>
          </p:txBody>
        </p:sp>
        <p:sp>
          <p:nvSpPr>
            <p:cNvPr id="15619" name="Google Shape;15619;p142"/>
            <p:cNvSpPr/>
            <p:nvPr/>
          </p:nvSpPr>
          <p:spPr>
            <a:xfrm>
              <a:off x="1989175" y="3717925"/>
              <a:ext cx="12450" cy="8175"/>
            </a:xfrm>
            <a:custGeom>
              <a:avLst/>
              <a:gdLst/>
              <a:ahLst/>
              <a:cxnLst/>
              <a:rect l="l" t="t" r="r" b="b"/>
              <a:pathLst>
                <a:path w="498" h="327" extrusionOk="0">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grpFill/>
            <a:ln>
              <a:noFill/>
            </a:ln>
          </p:spPr>
          <p:txBody>
            <a:bodyPr spcFirstLastPara="1" wrap="square" lIns="121900" tIns="121900" rIns="121900" bIns="121900" anchor="ctr" anchorCtr="0">
              <a:noAutofit/>
            </a:bodyPr>
            <a:lstStyle/>
            <a:p>
              <a:endParaRPr sz="2400"/>
            </a:p>
          </p:txBody>
        </p:sp>
        <p:sp>
          <p:nvSpPr>
            <p:cNvPr id="15620" name="Google Shape;15620;p142"/>
            <p:cNvSpPr/>
            <p:nvPr/>
          </p:nvSpPr>
          <p:spPr>
            <a:xfrm>
              <a:off x="1832150" y="3909850"/>
              <a:ext cx="175275" cy="36475"/>
            </a:xfrm>
            <a:custGeom>
              <a:avLst/>
              <a:gdLst/>
              <a:ahLst/>
              <a:cxnLst/>
              <a:rect l="l" t="t" r="r" b="b"/>
              <a:pathLst>
                <a:path w="7011" h="1459" extrusionOk="0">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grpFill/>
            <a:ln>
              <a:noFill/>
            </a:ln>
          </p:spPr>
          <p:txBody>
            <a:bodyPr spcFirstLastPara="1" wrap="square" lIns="121900" tIns="121900" rIns="121900" bIns="121900" anchor="ctr" anchorCtr="0">
              <a:noAutofit/>
            </a:bodyPr>
            <a:lstStyle/>
            <a:p>
              <a:endParaRPr sz="2400"/>
            </a:p>
          </p:txBody>
        </p:sp>
        <p:sp>
          <p:nvSpPr>
            <p:cNvPr id="15621" name="Google Shape;15621;p142"/>
            <p:cNvSpPr/>
            <p:nvPr/>
          </p:nvSpPr>
          <p:spPr>
            <a:xfrm>
              <a:off x="1680925" y="3695825"/>
              <a:ext cx="349775" cy="293150"/>
            </a:xfrm>
            <a:custGeom>
              <a:avLst/>
              <a:gdLst/>
              <a:ahLst/>
              <a:cxnLst/>
              <a:rect l="l" t="t" r="r" b="b"/>
              <a:pathLst>
                <a:path w="13991" h="11726" extrusionOk="0">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grpFill/>
            <a:ln>
              <a:noFill/>
            </a:ln>
          </p:spPr>
          <p:txBody>
            <a:bodyPr spcFirstLastPara="1" wrap="square" lIns="121900" tIns="121900" rIns="121900" bIns="121900" anchor="ctr" anchorCtr="0">
              <a:noAutofit/>
            </a:bodyPr>
            <a:lstStyle/>
            <a:p>
              <a:endParaRPr sz="2400"/>
            </a:p>
          </p:txBody>
        </p:sp>
        <p:sp>
          <p:nvSpPr>
            <p:cNvPr id="15622" name="Google Shape;15622;p142"/>
            <p:cNvSpPr/>
            <p:nvPr/>
          </p:nvSpPr>
          <p:spPr>
            <a:xfrm>
              <a:off x="1700325" y="3766375"/>
              <a:ext cx="111675" cy="93900"/>
            </a:xfrm>
            <a:custGeom>
              <a:avLst/>
              <a:gdLst/>
              <a:ahLst/>
              <a:cxnLst/>
              <a:rect l="l" t="t" r="r" b="b"/>
              <a:pathLst>
                <a:path w="4467" h="3756" extrusionOk="0">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grpFill/>
            <a:ln>
              <a:noFill/>
            </a:ln>
          </p:spPr>
          <p:txBody>
            <a:bodyPr spcFirstLastPara="1" wrap="square" lIns="121900" tIns="121900" rIns="121900" bIns="121900" anchor="ctr" anchorCtr="0">
              <a:noAutofit/>
            </a:bodyPr>
            <a:lstStyle/>
            <a:p>
              <a:endParaRPr sz="2400"/>
            </a:p>
          </p:txBody>
        </p:sp>
        <p:sp>
          <p:nvSpPr>
            <p:cNvPr id="15623" name="Google Shape;15623;p142"/>
            <p:cNvSpPr/>
            <p:nvPr/>
          </p:nvSpPr>
          <p:spPr>
            <a:xfrm>
              <a:off x="1713500" y="3878850"/>
              <a:ext cx="96175" cy="10100"/>
            </a:xfrm>
            <a:custGeom>
              <a:avLst/>
              <a:gdLst/>
              <a:ahLst/>
              <a:cxnLst/>
              <a:rect l="l" t="t" r="r" b="b"/>
              <a:pathLst>
                <a:path w="3847" h="404" extrusionOk="0">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grpFill/>
            <a:ln>
              <a:noFill/>
            </a:ln>
          </p:spPr>
          <p:txBody>
            <a:bodyPr spcFirstLastPara="1" wrap="square" lIns="121900" tIns="121900" rIns="121900" bIns="121900" anchor="ctr" anchorCtr="0">
              <a:noAutofit/>
            </a:bodyPr>
            <a:lstStyle/>
            <a:p>
              <a:endParaRPr sz="2400"/>
            </a:p>
          </p:txBody>
        </p:sp>
        <p:sp>
          <p:nvSpPr>
            <p:cNvPr id="15624" name="Google Shape;15624;p142"/>
            <p:cNvSpPr/>
            <p:nvPr/>
          </p:nvSpPr>
          <p:spPr>
            <a:xfrm>
              <a:off x="1711950" y="3904425"/>
              <a:ext cx="99275" cy="10900"/>
            </a:xfrm>
            <a:custGeom>
              <a:avLst/>
              <a:gdLst/>
              <a:ahLst/>
              <a:cxnLst/>
              <a:rect l="l" t="t" r="r" b="b"/>
              <a:pathLst>
                <a:path w="3971" h="436" extrusionOk="0">
                  <a:moveTo>
                    <a:pt x="280" y="1"/>
                  </a:moveTo>
                  <a:cubicBezTo>
                    <a:pt x="0" y="1"/>
                    <a:pt x="0" y="435"/>
                    <a:pt x="280" y="435"/>
                  </a:cubicBezTo>
                  <a:lnTo>
                    <a:pt x="3692" y="435"/>
                  </a:lnTo>
                  <a:cubicBezTo>
                    <a:pt x="3971" y="435"/>
                    <a:pt x="3971" y="1"/>
                    <a:pt x="3692" y="1"/>
                  </a:cubicBezTo>
                  <a:close/>
                </a:path>
              </a:pathLst>
            </a:custGeom>
            <a:grpFill/>
            <a:ln>
              <a:noFill/>
            </a:ln>
          </p:spPr>
          <p:txBody>
            <a:bodyPr spcFirstLastPara="1" wrap="square" lIns="121900" tIns="121900" rIns="121900" bIns="121900" anchor="ctr" anchorCtr="0">
              <a:noAutofit/>
            </a:bodyPr>
            <a:lstStyle/>
            <a:p>
              <a:endParaRPr sz="2400"/>
            </a:p>
          </p:txBody>
        </p:sp>
        <p:sp>
          <p:nvSpPr>
            <p:cNvPr id="15625" name="Google Shape;15625;p142"/>
            <p:cNvSpPr/>
            <p:nvPr/>
          </p:nvSpPr>
          <p:spPr>
            <a:xfrm>
              <a:off x="1712900" y="3930675"/>
              <a:ext cx="96625" cy="10275"/>
            </a:xfrm>
            <a:custGeom>
              <a:avLst/>
              <a:gdLst/>
              <a:ahLst/>
              <a:cxnLst/>
              <a:rect l="l" t="t" r="r" b="b"/>
              <a:pathLst>
                <a:path w="3865" h="411" extrusionOk="0">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grpFill/>
            <a:ln>
              <a:noFill/>
            </a:ln>
          </p:spPr>
          <p:txBody>
            <a:bodyPr spcFirstLastPara="1" wrap="square" lIns="121900" tIns="121900" rIns="121900" bIns="121900" anchor="ctr" anchorCtr="0">
              <a:noAutofit/>
            </a:bodyPr>
            <a:lstStyle/>
            <a:p>
              <a:endParaRPr sz="2400"/>
            </a:p>
          </p:txBody>
        </p:sp>
        <p:sp>
          <p:nvSpPr>
            <p:cNvPr id="15626" name="Google Shape;15626;p142"/>
            <p:cNvSpPr/>
            <p:nvPr/>
          </p:nvSpPr>
          <p:spPr>
            <a:xfrm>
              <a:off x="1832150" y="3778025"/>
              <a:ext cx="175275" cy="36475"/>
            </a:xfrm>
            <a:custGeom>
              <a:avLst/>
              <a:gdLst/>
              <a:ahLst/>
              <a:cxnLst/>
              <a:rect l="l" t="t" r="r" b="b"/>
              <a:pathLst>
                <a:path w="7011" h="1459" extrusionOk="0">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grpFill/>
            <a:ln>
              <a:noFill/>
            </a:ln>
          </p:spPr>
          <p:txBody>
            <a:bodyPr spcFirstLastPara="1" wrap="square" lIns="121900" tIns="121900" rIns="121900" bIns="121900" anchor="ctr" anchorCtr="0">
              <a:noAutofit/>
            </a:bodyPr>
            <a:lstStyle/>
            <a:p>
              <a:endParaRPr sz="2400"/>
            </a:p>
          </p:txBody>
        </p:sp>
        <p:sp>
          <p:nvSpPr>
            <p:cNvPr id="15627" name="Google Shape;15627;p142"/>
            <p:cNvSpPr/>
            <p:nvPr/>
          </p:nvSpPr>
          <p:spPr>
            <a:xfrm>
              <a:off x="1831550" y="3833725"/>
              <a:ext cx="176475" cy="10275"/>
            </a:xfrm>
            <a:custGeom>
              <a:avLst/>
              <a:gdLst/>
              <a:ahLst/>
              <a:cxnLst/>
              <a:rect l="l" t="t" r="r" b="b"/>
              <a:pathLst>
                <a:path w="7059" h="411" extrusionOk="0">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grpFill/>
            <a:ln>
              <a:noFill/>
            </a:ln>
          </p:spPr>
          <p:txBody>
            <a:bodyPr spcFirstLastPara="1" wrap="square" lIns="121900" tIns="121900" rIns="121900" bIns="121900" anchor="ctr" anchorCtr="0">
              <a:noAutofit/>
            </a:bodyPr>
            <a:lstStyle/>
            <a:p>
              <a:endParaRPr sz="2400"/>
            </a:p>
          </p:txBody>
        </p:sp>
        <p:sp>
          <p:nvSpPr>
            <p:cNvPr id="15628" name="Google Shape;15628;p142"/>
            <p:cNvSpPr/>
            <p:nvPr/>
          </p:nvSpPr>
          <p:spPr>
            <a:xfrm>
              <a:off x="1831575" y="3857100"/>
              <a:ext cx="176450" cy="10175"/>
            </a:xfrm>
            <a:custGeom>
              <a:avLst/>
              <a:gdLst/>
              <a:ahLst/>
              <a:cxnLst/>
              <a:rect l="l" t="t" r="r" b="b"/>
              <a:pathLst>
                <a:path w="7058" h="407" extrusionOk="0">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5629" name="Google Shape;15629;p142"/>
            <p:cNvSpPr/>
            <p:nvPr/>
          </p:nvSpPr>
          <p:spPr>
            <a:xfrm>
              <a:off x="1830600" y="3881175"/>
              <a:ext cx="178375" cy="10875"/>
            </a:xfrm>
            <a:custGeom>
              <a:avLst/>
              <a:gdLst/>
              <a:ahLst/>
              <a:cxnLst/>
              <a:rect l="l" t="t" r="r" b="b"/>
              <a:pathLst>
                <a:path w="7135" h="435" extrusionOk="0">
                  <a:moveTo>
                    <a:pt x="280" y="0"/>
                  </a:moveTo>
                  <a:cubicBezTo>
                    <a:pt x="0" y="0"/>
                    <a:pt x="0" y="434"/>
                    <a:pt x="280" y="434"/>
                  </a:cubicBezTo>
                  <a:lnTo>
                    <a:pt x="6856" y="434"/>
                  </a:lnTo>
                  <a:cubicBezTo>
                    <a:pt x="7135" y="434"/>
                    <a:pt x="7135" y="0"/>
                    <a:pt x="685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630" name="Google Shape;15630;p142"/>
          <p:cNvGrpSpPr/>
          <p:nvPr/>
        </p:nvGrpSpPr>
        <p:grpSpPr>
          <a:xfrm>
            <a:off x="3254898" y="4624140"/>
            <a:ext cx="465300" cy="381633"/>
            <a:chOff x="931825" y="3698925"/>
            <a:chExt cx="348975" cy="286225"/>
          </a:xfrm>
          <a:solidFill>
            <a:srgbClr val="C3151C"/>
          </a:solidFill>
        </p:grpSpPr>
        <p:sp>
          <p:nvSpPr>
            <p:cNvPr id="15631" name="Google Shape;15631;p142"/>
            <p:cNvSpPr/>
            <p:nvPr/>
          </p:nvSpPr>
          <p:spPr>
            <a:xfrm>
              <a:off x="931825" y="3698925"/>
              <a:ext cx="348975" cy="286225"/>
            </a:xfrm>
            <a:custGeom>
              <a:avLst/>
              <a:gdLst/>
              <a:ahLst/>
              <a:cxnLst/>
              <a:rect l="l" t="t" r="r" b="b"/>
              <a:pathLst>
                <a:path w="13959" h="11449" extrusionOk="0">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grpFill/>
            <a:ln>
              <a:noFill/>
            </a:ln>
          </p:spPr>
          <p:txBody>
            <a:bodyPr spcFirstLastPara="1" wrap="square" lIns="121900" tIns="121900" rIns="121900" bIns="121900" anchor="ctr" anchorCtr="0">
              <a:noAutofit/>
            </a:bodyPr>
            <a:lstStyle/>
            <a:p>
              <a:endParaRPr sz="2400"/>
            </a:p>
          </p:txBody>
        </p:sp>
        <p:sp>
          <p:nvSpPr>
            <p:cNvPr id="15632" name="Google Shape;15632;p142"/>
            <p:cNvSpPr/>
            <p:nvPr/>
          </p:nvSpPr>
          <p:spPr>
            <a:xfrm>
              <a:off x="1058225" y="3771050"/>
              <a:ext cx="113225" cy="96825"/>
            </a:xfrm>
            <a:custGeom>
              <a:avLst/>
              <a:gdLst/>
              <a:ahLst/>
              <a:cxnLst/>
              <a:rect l="l" t="t" r="r" b="b"/>
              <a:pathLst>
                <a:path w="4529" h="3873" extrusionOk="0">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633" name="Google Shape;15633;p142"/>
          <p:cNvGrpSpPr/>
          <p:nvPr/>
        </p:nvGrpSpPr>
        <p:grpSpPr>
          <a:xfrm>
            <a:off x="2310611" y="4619506"/>
            <a:ext cx="465300" cy="390900"/>
            <a:chOff x="7719625" y="4198325"/>
            <a:chExt cx="348975" cy="293175"/>
          </a:xfrm>
          <a:solidFill>
            <a:srgbClr val="C3151C"/>
          </a:solidFill>
        </p:grpSpPr>
        <p:sp>
          <p:nvSpPr>
            <p:cNvPr id="15634" name="Google Shape;15634;p142"/>
            <p:cNvSpPr/>
            <p:nvPr/>
          </p:nvSpPr>
          <p:spPr>
            <a:xfrm>
              <a:off x="7984600" y="4219275"/>
              <a:ext cx="11900" cy="7550"/>
            </a:xfrm>
            <a:custGeom>
              <a:avLst/>
              <a:gdLst/>
              <a:ahLst/>
              <a:cxnLst/>
              <a:rect l="l" t="t" r="r" b="b"/>
              <a:pathLst>
                <a:path w="476" h="302" extrusionOk="0">
                  <a:moveTo>
                    <a:pt x="258" y="1"/>
                  </a:moveTo>
                  <a:cubicBezTo>
                    <a:pt x="0" y="1"/>
                    <a:pt x="256" y="302"/>
                    <a:pt x="396" y="302"/>
                  </a:cubicBezTo>
                  <a:cubicBezTo>
                    <a:pt x="442" y="302"/>
                    <a:pt x="475" y="270"/>
                    <a:pt x="475" y="187"/>
                  </a:cubicBezTo>
                  <a:cubicBezTo>
                    <a:pt x="444" y="94"/>
                    <a:pt x="351" y="1"/>
                    <a:pt x="258" y="1"/>
                  </a:cubicBezTo>
                  <a:close/>
                </a:path>
              </a:pathLst>
            </a:custGeom>
            <a:grpFill/>
            <a:ln>
              <a:noFill/>
            </a:ln>
          </p:spPr>
          <p:txBody>
            <a:bodyPr spcFirstLastPara="1" wrap="square" lIns="121900" tIns="121900" rIns="121900" bIns="121900" anchor="ctr" anchorCtr="0">
              <a:noAutofit/>
            </a:bodyPr>
            <a:lstStyle/>
            <a:p>
              <a:endParaRPr sz="2400"/>
            </a:p>
          </p:txBody>
        </p:sp>
        <p:sp>
          <p:nvSpPr>
            <p:cNvPr id="15635" name="Google Shape;15635;p142"/>
            <p:cNvSpPr/>
            <p:nvPr/>
          </p:nvSpPr>
          <p:spPr>
            <a:xfrm>
              <a:off x="8006200" y="4219025"/>
              <a:ext cx="11225" cy="10600"/>
            </a:xfrm>
            <a:custGeom>
              <a:avLst/>
              <a:gdLst/>
              <a:ahLst/>
              <a:cxnLst/>
              <a:rect l="l" t="t" r="r" b="b"/>
              <a:pathLst>
                <a:path w="449" h="424" extrusionOk="0">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5636" name="Google Shape;15636;p142"/>
            <p:cNvSpPr/>
            <p:nvPr/>
          </p:nvSpPr>
          <p:spPr>
            <a:xfrm>
              <a:off x="8027900" y="4219025"/>
              <a:ext cx="10475" cy="10600"/>
            </a:xfrm>
            <a:custGeom>
              <a:avLst/>
              <a:gdLst/>
              <a:ahLst/>
              <a:cxnLst/>
              <a:rect l="l" t="t" r="r" b="b"/>
              <a:pathLst>
                <a:path w="419" h="424" extrusionOk="0">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5637" name="Google Shape;15637;p142"/>
            <p:cNvSpPr/>
            <p:nvPr/>
          </p:nvSpPr>
          <p:spPr>
            <a:xfrm>
              <a:off x="7719625" y="4198325"/>
              <a:ext cx="348975" cy="293175"/>
            </a:xfrm>
            <a:custGeom>
              <a:avLst/>
              <a:gdLst/>
              <a:ahLst/>
              <a:cxnLst/>
              <a:rect l="l" t="t" r="r" b="b"/>
              <a:pathLst>
                <a:path w="13959" h="11727" extrusionOk="0">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grpFill/>
            <a:ln>
              <a:noFill/>
            </a:ln>
          </p:spPr>
          <p:txBody>
            <a:bodyPr spcFirstLastPara="1" wrap="square" lIns="121900" tIns="121900" rIns="121900" bIns="121900" anchor="ctr" anchorCtr="0">
              <a:noAutofit/>
            </a:bodyPr>
            <a:lstStyle/>
            <a:p>
              <a:endParaRPr sz="2400"/>
            </a:p>
          </p:txBody>
        </p:sp>
        <p:sp>
          <p:nvSpPr>
            <p:cNvPr id="15638" name="Google Shape;15638;p142"/>
            <p:cNvSpPr/>
            <p:nvPr/>
          </p:nvSpPr>
          <p:spPr>
            <a:xfrm>
              <a:off x="7905725" y="4260375"/>
              <a:ext cx="130300" cy="63000"/>
            </a:xfrm>
            <a:custGeom>
              <a:avLst/>
              <a:gdLst/>
              <a:ahLst/>
              <a:cxnLst/>
              <a:rect l="l" t="t" r="r" b="b"/>
              <a:pathLst>
                <a:path w="5212" h="2520" extrusionOk="0">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grpFill/>
            <a:ln>
              <a:noFill/>
            </a:ln>
          </p:spPr>
          <p:txBody>
            <a:bodyPr spcFirstLastPara="1" wrap="square" lIns="121900" tIns="121900" rIns="121900" bIns="121900" anchor="ctr" anchorCtr="0">
              <a:noAutofit/>
            </a:bodyPr>
            <a:lstStyle/>
            <a:p>
              <a:endParaRPr sz="2400"/>
            </a:p>
          </p:txBody>
        </p:sp>
        <p:sp>
          <p:nvSpPr>
            <p:cNvPr id="15639" name="Google Shape;15639;p142"/>
            <p:cNvSpPr/>
            <p:nvPr/>
          </p:nvSpPr>
          <p:spPr>
            <a:xfrm>
              <a:off x="7938475" y="4282050"/>
              <a:ext cx="64825" cy="10175"/>
            </a:xfrm>
            <a:custGeom>
              <a:avLst/>
              <a:gdLst/>
              <a:ahLst/>
              <a:cxnLst/>
              <a:rect l="l" t="t" r="r" b="b"/>
              <a:pathLst>
                <a:path w="2593" h="407" extrusionOk="0">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grpFill/>
            <a:ln>
              <a:noFill/>
            </a:ln>
          </p:spPr>
          <p:txBody>
            <a:bodyPr spcFirstLastPara="1" wrap="square" lIns="121900" tIns="121900" rIns="121900" bIns="121900" anchor="ctr" anchorCtr="0">
              <a:noAutofit/>
            </a:bodyPr>
            <a:lstStyle/>
            <a:p>
              <a:endParaRPr sz="2400"/>
            </a:p>
          </p:txBody>
        </p:sp>
        <p:sp>
          <p:nvSpPr>
            <p:cNvPr id="15640" name="Google Shape;15640;p142"/>
            <p:cNvSpPr/>
            <p:nvPr/>
          </p:nvSpPr>
          <p:spPr>
            <a:xfrm>
              <a:off x="7905725" y="4334725"/>
              <a:ext cx="130300" cy="62925"/>
            </a:xfrm>
            <a:custGeom>
              <a:avLst/>
              <a:gdLst/>
              <a:ahLst/>
              <a:cxnLst/>
              <a:rect l="l" t="t" r="r" b="b"/>
              <a:pathLst>
                <a:path w="5212" h="2517" extrusionOk="0">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grpFill/>
            <a:ln>
              <a:noFill/>
            </a:ln>
          </p:spPr>
          <p:txBody>
            <a:bodyPr spcFirstLastPara="1" wrap="square" lIns="121900" tIns="121900" rIns="121900" bIns="121900" anchor="ctr" anchorCtr="0">
              <a:noAutofit/>
            </a:bodyPr>
            <a:lstStyle/>
            <a:p>
              <a:endParaRPr sz="2400"/>
            </a:p>
          </p:txBody>
        </p:sp>
        <p:sp>
          <p:nvSpPr>
            <p:cNvPr id="15641" name="Google Shape;15641;p142"/>
            <p:cNvSpPr/>
            <p:nvPr/>
          </p:nvSpPr>
          <p:spPr>
            <a:xfrm>
              <a:off x="7936750" y="4356525"/>
              <a:ext cx="67500" cy="10125"/>
            </a:xfrm>
            <a:custGeom>
              <a:avLst/>
              <a:gdLst/>
              <a:ahLst/>
              <a:cxnLst/>
              <a:rect l="l" t="t" r="r" b="b"/>
              <a:pathLst>
                <a:path w="2700" h="405" extrusionOk="0">
                  <a:moveTo>
                    <a:pt x="280" y="1"/>
                  </a:moveTo>
                  <a:cubicBezTo>
                    <a:pt x="1" y="1"/>
                    <a:pt x="1" y="404"/>
                    <a:pt x="280" y="404"/>
                  </a:cubicBezTo>
                  <a:lnTo>
                    <a:pt x="2451" y="404"/>
                  </a:lnTo>
                  <a:cubicBezTo>
                    <a:pt x="2699" y="404"/>
                    <a:pt x="2699" y="1"/>
                    <a:pt x="2451" y="1"/>
                  </a:cubicBezTo>
                  <a:close/>
                </a:path>
              </a:pathLst>
            </a:custGeom>
            <a:grpFill/>
            <a:ln>
              <a:noFill/>
            </a:ln>
          </p:spPr>
          <p:txBody>
            <a:bodyPr spcFirstLastPara="1" wrap="square" lIns="121900" tIns="121900" rIns="121900" bIns="121900" anchor="ctr" anchorCtr="0">
              <a:noAutofit/>
            </a:bodyPr>
            <a:lstStyle/>
            <a:p>
              <a:endParaRPr sz="2400"/>
            </a:p>
          </p:txBody>
        </p:sp>
        <p:sp>
          <p:nvSpPr>
            <p:cNvPr id="15642" name="Google Shape;15642;p142"/>
            <p:cNvSpPr/>
            <p:nvPr/>
          </p:nvSpPr>
          <p:spPr>
            <a:xfrm>
              <a:off x="7904950" y="4408500"/>
              <a:ext cx="131075" cy="62825"/>
            </a:xfrm>
            <a:custGeom>
              <a:avLst/>
              <a:gdLst/>
              <a:ahLst/>
              <a:cxnLst/>
              <a:rect l="l" t="t" r="r" b="b"/>
              <a:pathLst>
                <a:path w="5243" h="2513" extrusionOk="0">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grpFill/>
            <a:ln>
              <a:noFill/>
            </a:ln>
          </p:spPr>
          <p:txBody>
            <a:bodyPr spcFirstLastPara="1" wrap="square" lIns="121900" tIns="121900" rIns="121900" bIns="121900" anchor="ctr" anchorCtr="0">
              <a:noAutofit/>
            </a:bodyPr>
            <a:lstStyle/>
            <a:p>
              <a:endParaRPr sz="2400"/>
            </a:p>
          </p:txBody>
        </p:sp>
        <p:sp>
          <p:nvSpPr>
            <p:cNvPr id="15643" name="Google Shape;15643;p142"/>
            <p:cNvSpPr/>
            <p:nvPr/>
          </p:nvSpPr>
          <p:spPr>
            <a:xfrm>
              <a:off x="7938300" y="4429425"/>
              <a:ext cx="64400" cy="10100"/>
            </a:xfrm>
            <a:custGeom>
              <a:avLst/>
              <a:gdLst/>
              <a:ahLst/>
              <a:cxnLst/>
              <a:rect l="l" t="t" r="r" b="b"/>
              <a:pathLst>
                <a:path w="2576" h="404" extrusionOk="0">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644" name="Google Shape;15644;p142"/>
          <p:cNvGrpSpPr/>
          <p:nvPr/>
        </p:nvGrpSpPr>
        <p:grpSpPr>
          <a:xfrm>
            <a:off x="1399542" y="4597506"/>
            <a:ext cx="489100" cy="434900"/>
            <a:chOff x="6971275" y="4181600"/>
            <a:chExt cx="366825" cy="326175"/>
          </a:xfrm>
          <a:solidFill>
            <a:srgbClr val="C3151C"/>
          </a:solidFill>
        </p:grpSpPr>
        <p:sp>
          <p:nvSpPr>
            <p:cNvPr id="15645" name="Google Shape;15645;p142"/>
            <p:cNvSpPr/>
            <p:nvPr/>
          </p:nvSpPr>
          <p:spPr>
            <a:xfrm>
              <a:off x="6971275" y="4181600"/>
              <a:ext cx="366825" cy="326175"/>
            </a:xfrm>
            <a:custGeom>
              <a:avLst/>
              <a:gdLst/>
              <a:ahLst/>
              <a:cxnLst/>
              <a:rect l="l" t="t" r="r" b="b"/>
              <a:pathLst>
                <a:path w="14673" h="13047" extrusionOk="0">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grpFill/>
            <a:ln>
              <a:noFill/>
            </a:ln>
          </p:spPr>
          <p:txBody>
            <a:bodyPr spcFirstLastPara="1" wrap="square" lIns="121900" tIns="121900" rIns="121900" bIns="121900" anchor="ctr" anchorCtr="0">
              <a:noAutofit/>
            </a:bodyPr>
            <a:lstStyle/>
            <a:p>
              <a:endParaRPr sz="2400"/>
            </a:p>
          </p:txBody>
        </p:sp>
        <p:sp>
          <p:nvSpPr>
            <p:cNvPr id="15646" name="Google Shape;15646;p142"/>
            <p:cNvSpPr/>
            <p:nvPr/>
          </p:nvSpPr>
          <p:spPr>
            <a:xfrm>
              <a:off x="7151175" y="4270450"/>
              <a:ext cx="131100" cy="93875"/>
            </a:xfrm>
            <a:custGeom>
              <a:avLst/>
              <a:gdLst/>
              <a:ahLst/>
              <a:cxnLst/>
              <a:rect l="l" t="t" r="r" b="b"/>
              <a:pathLst>
                <a:path w="5244" h="3755" extrusionOk="0">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grpFill/>
            <a:ln>
              <a:noFill/>
            </a:ln>
          </p:spPr>
          <p:txBody>
            <a:bodyPr spcFirstLastPara="1" wrap="square" lIns="121900" tIns="121900" rIns="121900" bIns="121900" anchor="ctr" anchorCtr="0">
              <a:noAutofit/>
            </a:bodyPr>
            <a:lstStyle/>
            <a:p>
              <a:endParaRPr sz="2400"/>
            </a:p>
          </p:txBody>
        </p:sp>
        <p:sp>
          <p:nvSpPr>
            <p:cNvPr id="15647" name="Google Shape;15647;p142"/>
            <p:cNvSpPr/>
            <p:nvPr/>
          </p:nvSpPr>
          <p:spPr>
            <a:xfrm>
              <a:off x="7146525" y="4221400"/>
              <a:ext cx="91550" cy="55275"/>
            </a:xfrm>
            <a:custGeom>
              <a:avLst/>
              <a:gdLst/>
              <a:ahLst/>
              <a:cxnLst/>
              <a:rect l="l" t="t" r="r" b="b"/>
              <a:pathLst>
                <a:path w="3662" h="2211" extrusionOk="0">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648" name="Google Shape;15648;p142"/>
            <p:cNvSpPr/>
            <p:nvPr/>
          </p:nvSpPr>
          <p:spPr>
            <a:xfrm>
              <a:off x="7198025" y="4247000"/>
              <a:ext cx="33050" cy="30450"/>
            </a:xfrm>
            <a:custGeom>
              <a:avLst/>
              <a:gdLst/>
              <a:ahLst/>
              <a:cxnLst/>
              <a:rect l="l" t="t" r="r" b="b"/>
              <a:pathLst>
                <a:path w="1322" h="1218" extrusionOk="0">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grpFill/>
            <a:ln>
              <a:noFill/>
            </a:ln>
          </p:spPr>
          <p:txBody>
            <a:bodyPr spcFirstLastPara="1" wrap="square" lIns="121900" tIns="121900" rIns="121900" bIns="121900" anchor="ctr" anchorCtr="0">
              <a:noAutofit/>
            </a:bodyPr>
            <a:lstStyle/>
            <a:p>
              <a:endParaRPr sz="2400"/>
            </a:p>
          </p:txBody>
        </p:sp>
        <p:sp>
          <p:nvSpPr>
            <p:cNvPr id="15649" name="Google Shape;15649;p142"/>
            <p:cNvSpPr/>
            <p:nvPr/>
          </p:nvSpPr>
          <p:spPr>
            <a:xfrm>
              <a:off x="7123275" y="4288300"/>
              <a:ext cx="39575" cy="31800"/>
            </a:xfrm>
            <a:custGeom>
              <a:avLst/>
              <a:gdLst/>
              <a:ahLst/>
              <a:cxnLst/>
              <a:rect l="l" t="t" r="r" b="b"/>
              <a:pathLst>
                <a:path w="1583" h="1272" extrusionOk="0">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650" name="Google Shape;15650;p142"/>
          <p:cNvSpPr/>
          <p:nvPr/>
        </p:nvSpPr>
        <p:spPr>
          <a:xfrm>
            <a:off x="1410909" y="5383101"/>
            <a:ext cx="466367" cy="300967"/>
          </a:xfrm>
          <a:custGeom>
            <a:avLst/>
            <a:gdLst/>
            <a:ahLst/>
            <a:cxnLst/>
            <a:rect l="l" t="t" r="r" b="b"/>
            <a:pathLst>
              <a:path w="13991" h="9029" extrusionOk="0">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5651" name="Google Shape;15651;p142"/>
          <p:cNvGrpSpPr/>
          <p:nvPr/>
        </p:nvGrpSpPr>
        <p:grpSpPr>
          <a:xfrm>
            <a:off x="2309045" y="5336334"/>
            <a:ext cx="468433" cy="394500"/>
            <a:chOff x="5451325" y="4196775"/>
            <a:chExt cx="351325" cy="295875"/>
          </a:xfrm>
          <a:solidFill>
            <a:srgbClr val="C3151C"/>
          </a:solidFill>
        </p:grpSpPr>
        <p:sp>
          <p:nvSpPr>
            <p:cNvPr id="15652" name="Google Shape;15652;p142"/>
            <p:cNvSpPr/>
            <p:nvPr/>
          </p:nvSpPr>
          <p:spPr>
            <a:xfrm>
              <a:off x="5712225" y="4214625"/>
              <a:ext cx="11325" cy="7550"/>
            </a:xfrm>
            <a:custGeom>
              <a:avLst/>
              <a:gdLst/>
              <a:ahLst/>
              <a:cxnLst/>
              <a:rect l="l" t="t" r="r" b="b"/>
              <a:pathLst>
                <a:path w="453" h="302" extrusionOk="0">
                  <a:moveTo>
                    <a:pt x="235" y="0"/>
                  </a:moveTo>
                  <a:cubicBezTo>
                    <a:pt x="1" y="0"/>
                    <a:pt x="245" y="301"/>
                    <a:pt x="378" y="301"/>
                  </a:cubicBezTo>
                  <a:cubicBezTo>
                    <a:pt x="421" y="301"/>
                    <a:pt x="452" y="270"/>
                    <a:pt x="452" y="187"/>
                  </a:cubicBezTo>
                  <a:cubicBezTo>
                    <a:pt x="452" y="93"/>
                    <a:pt x="359" y="0"/>
                    <a:pt x="235" y="0"/>
                  </a:cubicBezTo>
                  <a:close/>
                </a:path>
              </a:pathLst>
            </a:custGeom>
            <a:grpFill/>
            <a:ln>
              <a:noFill/>
            </a:ln>
          </p:spPr>
          <p:txBody>
            <a:bodyPr spcFirstLastPara="1" wrap="square" lIns="121900" tIns="121900" rIns="121900" bIns="121900" anchor="ctr" anchorCtr="0">
              <a:noAutofit/>
            </a:bodyPr>
            <a:lstStyle/>
            <a:p>
              <a:endParaRPr sz="2400"/>
            </a:p>
          </p:txBody>
        </p:sp>
        <p:sp>
          <p:nvSpPr>
            <p:cNvPr id="15653" name="Google Shape;15653;p142"/>
            <p:cNvSpPr/>
            <p:nvPr/>
          </p:nvSpPr>
          <p:spPr>
            <a:xfrm>
              <a:off x="5736275" y="4214625"/>
              <a:ext cx="11300" cy="7550"/>
            </a:xfrm>
            <a:custGeom>
              <a:avLst/>
              <a:gdLst/>
              <a:ahLst/>
              <a:cxnLst/>
              <a:rect l="l" t="t" r="r" b="b"/>
              <a:pathLst>
                <a:path w="452" h="302" extrusionOk="0">
                  <a:moveTo>
                    <a:pt x="235" y="0"/>
                  </a:moveTo>
                  <a:cubicBezTo>
                    <a:pt x="0" y="0"/>
                    <a:pt x="244" y="301"/>
                    <a:pt x="377" y="301"/>
                  </a:cubicBezTo>
                  <a:cubicBezTo>
                    <a:pt x="420" y="301"/>
                    <a:pt x="452" y="270"/>
                    <a:pt x="452" y="187"/>
                  </a:cubicBezTo>
                  <a:cubicBezTo>
                    <a:pt x="452" y="93"/>
                    <a:pt x="359" y="0"/>
                    <a:pt x="235" y="0"/>
                  </a:cubicBezTo>
                  <a:close/>
                </a:path>
              </a:pathLst>
            </a:custGeom>
            <a:grpFill/>
            <a:ln>
              <a:noFill/>
            </a:ln>
          </p:spPr>
          <p:txBody>
            <a:bodyPr spcFirstLastPara="1" wrap="square" lIns="121900" tIns="121900" rIns="121900" bIns="121900" anchor="ctr" anchorCtr="0">
              <a:noAutofit/>
            </a:bodyPr>
            <a:lstStyle/>
            <a:p>
              <a:endParaRPr sz="2400"/>
            </a:p>
          </p:txBody>
        </p:sp>
        <p:sp>
          <p:nvSpPr>
            <p:cNvPr id="15654" name="Google Shape;15654;p142"/>
            <p:cNvSpPr/>
            <p:nvPr/>
          </p:nvSpPr>
          <p:spPr>
            <a:xfrm>
              <a:off x="5760500" y="4214625"/>
              <a:ext cx="11125" cy="7550"/>
            </a:xfrm>
            <a:custGeom>
              <a:avLst/>
              <a:gdLst/>
              <a:ahLst/>
              <a:cxnLst/>
              <a:rect l="l" t="t" r="r" b="b"/>
              <a:pathLst>
                <a:path w="445" h="302" extrusionOk="0">
                  <a:moveTo>
                    <a:pt x="258" y="0"/>
                  </a:moveTo>
                  <a:cubicBezTo>
                    <a:pt x="1" y="0"/>
                    <a:pt x="239" y="301"/>
                    <a:pt x="370" y="301"/>
                  </a:cubicBezTo>
                  <a:cubicBezTo>
                    <a:pt x="413" y="301"/>
                    <a:pt x="445" y="270"/>
                    <a:pt x="445" y="187"/>
                  </a:cubicBezTo>
                  <a:cubicBezTo>
                    <a:pt x="445" y="93"/>
                    <a:pt x="352" y="0"/>
                    <a:pt x="258" y="0"/>
                  </a:cubicBezTo>
                  <a:close/>
                </a:path>
              </a:pathLst>
            </a:custGeom>
            <a:grpFill/>
            <a:ln>
              <a:noFill/>
            </a:ln>
          </p:spPr>
          <p:txBody>
            <a:bodyPr spcFirstLastPara="1" wrap="square" lIns="121900" tIns="121900" rIns="121900" bIns="121900" anchor="ctr" anchorCtr="0">
              <a:noAutofit/>
            </a:bodyPr>
            <a:lstStyle/>
            <a:p>
              <a:endParaRPr sz="2400"/>
            </a:p>
          </p:txBody>
        </p:sp>
        <p:sp>
          <p:nvSpPr>
            <p:cNvPr id="15655" name="Google Shape;15655;p142"/>
            <p:cNvSpPr/>
            <p:nvPr/>
          </p:nvSpPr>
          <p:spPr>
            <a:xfrm>
              <a:off x="5596350" y="4389875"/>
              <a:ext cx="54300" cy="46550"/>
            </a:xfrm>
            <a:custGeom>
              <a:avLst/>
              <a:gdLst/>
              <a:ahLst/>
              <a:cxnLst/>
              <a:rect l="l" t="t" r="r" b="b"/>
              <a:pathLst>
                <a:path w="2172" h="1862" extrusionOk="0">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grpFill/>
            <a:ln>
              <a:noFill/>
            </a:ln>
          </p:spPr>
          <p:txBody>
            <a:bodyPr spcFirstLastPara="1" wrap="square" lIns="121900" tIns="121900" rIns="121900" bIns="121900" anchor="ctr" anchorCtr="0">
              <a:noAutofit/>
            </a:bodyPr>
            <a:lstStyle/>
            <a:p>
              <a:endParaRPr sz="2400"/>
            </a:p>
          </p:txBody>
        </p:sp>
        <p:sp>
          <p:nvSpPr>
            <p:cNvPr id="15656" name="Google Shape;15656;p142"/>
            <p:cNvSpPr/>
            <p:nvPr/>
          </p:nvSpPr>
          <p:spPr>
            <a:xfrm>
              <a:off x="5451325" y="4196775"/>
              <a:ext cx="351325" cy="295875"/>
            </a:xfrm>
            <a:custGeom>
              <a:avLst/>
              <a:gdLst/>
              <a:ahLst/>
              <a:cxnLst/>
              <a:rect l="l" t="t" r="r" b="b"/>
              <a:pathLst>
                <a:path w="14053" h="11835" extrusionOk="0">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grpFill/>
            <a:ln>
              <a:noFill/>
            </a:ln>
          </p:spPr>
          <p:txBody>
            <a:bodyPr spcFirstLastPara="1" wrap="square" lIns="121900" tIns="121900" rIns="121900" bIns="121900" anchor="ctr" anchorCtr="0">
              <a:noAutofit/>
            </a:bodyPr>
            <a:lstStyle/>
            <a:p>
              <a:endParaRPr sz="2400"/>
            </a:p>
          </p:txBody>
        </p:sp>
        <p:sp>
          <p:nvSpPr>
            <p:cNvPr id="15657" name="Google Shape;15657;p142"/>
            <p:cNvSpPr/>
            <p:nvPr/>
          </p:nvSpPr>
          <p:spPr>
            <a:xfrm>
              <a:off x="5570750" y="4275850"/>
              <a:ext cx="112300" cy="10950"/>
            </a:xfrm>
            <a:custGeom>
              <a:avLst/>
              <a:gdLst/>
              <a:ahLst/>
              <a:cxnLst/>
              <a:rect l="l" t="t" r="r" b="b"/>
              <a:pathLst>
                <a:path w="4492" h="438" extrusionOk="0">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grpFill/>
            <a:ln>
              <a:noFill/>
            </a:ln>
          </p:spPr>
          <p:txBody>
            <a:bodyPr spcFirstLastPara="1" wrap="square" lIns="121900" tIns="121900" rIns="121900" bIns="121900" anchor="ctr" anchorCtr="0">
              <a:noAutofit/>
            </a:bodyPr>
            <a:lstStyle/>
            <a:p>
              <a:endParaRPr sz="2400"/>
            </a:p>
          </p:txBody>
        </p:sp>
        <p:sp>
          <p:nvSpPr>
            <p:cNvPr id="15658" name="Google Shape;15658;p142"/>
            <p:cNvSpPr/>
            <p:nvPr/>
          </p:nvSpPr>
          <p:spPr>
            <a:xfrm>
              <a:off x="5572300" y="4326025"/>
              <a:ext cx="111375" cy="10500"/>
            </a:xfrm>
            <a:custGeom>
              <a:avLst/>
              <a:gdLst/>
              <a:ahLst/>
              <a:cxnLst/>
              <a:rect l="l" t="t" r="r" b="b"/>
              <a:pathLst>
                <a:path w="4455" h="420" extrusionOk="0">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grpFill/>
            <a:ln>
              <a:noFill/>
            </a:ln>
          </p:spPr>
          <p:txBody>
            <a:bodyPr spcFirstLastPara="1" wrap="square" lIns="121900" tIns="121900" rIns="121900" bIns="121900" anchor="ctr" anchorCtr="0">
              <a:noAutofit/>
            </a:bodyPr>
            <a:lstStyle/>
            <a:p>
              <a:endParaRPr sz="2400"/>
            </a:p>
          </p:txBody>
        </p:sp>
        <p:sp>
          <p:nvSpPr>
            <p:cNvPr id="15659" name="Google Shape;15659;p142"/>
            <p:cNvSpPr/>
            <p:nvPr/>
          </p:nvSpPr>
          <p:spPr>
            <a:xfrm>
              <a:off x="5525775" y="4299925"/>
              <a:ext cx="204750" cy="10100"/>
            </a:xfrm>
            <a:custGeom>
              <a:avLst/>
              <a:gdLst/>
              <a:ahLst/>
              <a:cxnLst/>
              <a:rect l="l" t="t" r="r" b="b"/>
              <a:pathLst>
                <a:path w="8190" h="404" extrusionOk="0">
                  <a:moveTo>
                    <a:pt x="218" y="0"/>
                  </a:moveTo>
                  <a:cubicBezTo>
                    <a:pt x="94" y="0"/>
                    <a:pt x="0" y="94"/>
                    <a:pt x="0" y="218"/>
                  </a:cubicBezTo>
                  <a:cubicBezTo>
                    <a:pt x="0" y="311"/>
                    <a:pt x="94" y="404"/>
                    <a:pt x="218" y="404"/>
                  </a:cubicBezTo>
                  <a:lnTo>
                    <a:pt x="7910" y="404"/>
                  </a:lnTo>
                  <a:cubicBezTo>
                    <a:pt x="8190" y="404"/>
                    <a:pt x="8190" y="0"/>
                    <a:pt x="7910" y="0"/>
                  </a:cubicBezTo>
                  <a:close/>
                </a:path>
              </a:pathLst>
            </a:custGeom>
            <a:grpFill/>
            <a:ln>
              <a:noFill/>
            </a:ln>
          </p:spPr>
          <p:txBody>
            <a:bodyPr spcFirstLastPara="1" wrap="square" lIns="121900" tIns="121900" rIns="121900" bIns="121900" anchor="ctr" anchorCtr="0">
              <a:noAutofit/>
            </a:bodyPr>
            <a:lstStyle/>
            <a:p>
              <a:endParaRPr sz="2400"/>
            </a:p>
          </p:txBody>
        </p:sp>
        <p:sp>
          <p:nvSpPr>
            <p:cNvPr id="15660" name="Google Shape;15660;p142"/>
            <p:cNvSpPr/>
            <p:nvPr/>
          </p:nvSpPr>
          <p:spPr>
            <a:xfrm>
              <a:off x="5702150" y="4370500"/>
              <a:ext cx="52425" cy="33950"/>
            </a:xfrm>
            <a:custGeom>
              <a:avLst/>
              <a:gdLst/>
              <a:ahLst/>
              <a:cxnLst/>
              <a:rect l="l" t="t" r="r" b="b"/>
              <a:pathLst>
                <a:path w="2097" h="1358" extrusionOk="0">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grpFill/>
            <a:ln>
              <a:noFill/>
            </a:ln>
          </p:spPr>
          <p:txBody>
            <a:bodyPr spcFirstLastPara="1" wrap="square" lIns="121900" tIns="121900" rIns="121900" bIns="121900" anchor="ctr" anchorCtr="0">
              <a:noAutofit/>
            </a:bodyPr>
            <a:lstStyle/>
            <a:p>
              <a:endParaRPr sz="2400"/>
            </a:p>
          </p:txBody>
        </p:sp>
        <p:sp>
          <p:nvSpPr>
            <p:cNvPr id="15661" name="Google Shape;15661;p142"/>
            <p:cNvSpPr/>
            <p:nvPr/>
          </p:nvSpPr>
          <p:spPr>
            <a:xfrm>
              <a:off x="5498625" y="4382125"/>
              <a:ext cx="44225" cy="10875"/>
            </a:xfrm>
            <a:custGeom>
              <a:avLst/>
              <a:gdLst/>
              <a:ahLst/>
              <a:cxnLst/>
              <a:rect l="l" t="t" r="r" b="b"/>
              <a:pathLst>
                <a:path w="1769" h="435" extrusionOk="0">
                  <a:moveTo>
                    <a:pt x="280" y="1"/>
                  </a:moveTo>
                  <a:cubicBezTo>
                    <a:pt x="1" y="1"/>
                    <a:pt x="1" y="435"/>
                    <a:pt x="280" y="435"/>
                  </a:cubicBezTo>
                  <a:lnTo>
                    <a:pt x="1521" y="435"/>
                  </a:lnTo>
                  <a:cubicBezTo>
                    <a:pt x="1769" y="435"/>
                    <a:pt x="1769" y="1"/>
                    <a:pt x="152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662" name="Google Shape;15662;p142"/>
          <p:cNvGrpSpPr/>
          <p:nvPr/>
        </p:nvGrpSpPr>
        <p:grpSpPr>
          <a:xfrm>
            <a:off x="3254880" y="5328301"/>
            <a:ext cx="465333" cy="410567"/>
            <a:chOff x="4720050" y="4190575"/>
            <a:chExt cx="349000" cy="307925"/>
          </a:xfrm>
          <a:solidFill>
            <a:srgbClr val="C3151C"/>
          </a:solidFill>
        </p:grpSpPr>
        <p:sp>
          <p:nvSpPr>
            <p:cNvPr id="15663" name="Google Shape;15663;p142"/>
            <p:cNvSpPr/>
            <p:nvPr/>
          </p:nvSpPr>
          <p:spPr>
            <a:xfrm>
              <a:off x="4755925" y="447052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grpFill/>
            <a:ln>
              <a:noFill/>
            </a:ln>
          </p:spPr>
          <p:txBody>
            <a:bodyPr spcFirstLastPara="1" wrap="square" lIns="121900" tIns="121900" rIns="121900" bIns="121900" anchor="ctr" anchorCtr="0">
              <a:noAutofit/>
            </a:bodyPr>
            <a:lstStyle/>
            <a:p>
              <a:endParaRPr sz="2400"/>
            </a:p>
          </p:txBody>
        </p:sp>
        <p:sp>
          <p:nvSpPr>
            <p:cNvPr id="15664" name="Google Shape;15664;p142"/>
            <p:cNvSpPr/>
            <p:nvPr/>
          </p:nvSpPr>
          <p:spPr>
            <a:xfrm>
              <a:off x="4720050" y="4273550"/>
              <a:ext cx="349000" cy="224950"/>
            </a:xfrm>
            <a:custGeom>
              <a:avLst/>
              <a:gdLst/>
              <a:ahLst/>
              <a:cxnLst/>
              <a:rect l="l" t="t" r="r" b="b"/>
              <a:pathLst>
                <a:path w="13960" h="8998" extrusionOk="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grpFill/>
            <a:ln>
              <a:noFill/>
            </a:ln>
          </p:spPr>
          <p:txBody>
            <a:bodyPr spcFirstLastPara="1" wrap="square" lIns="121900" tIns="121900" rIns="121900" bIns="121900" anchor="ctr" anchorCtr="0">
              <a:noAutofit/>
            </a:bodyPr>
            <a:lstStyle/>
            <a:p>
              <a:endParaRPr sz="2400"/>
            </a:p>
          </p:txBody>
        </p:sp>
        <p:sp>
          <p:nvSpPr>
            <p:cNvPr id="15665" name="Google Shape;15665;p142"/>
            <p:cNvSpPr/>
            <p:nvPr/>
          </p:nvSpPr>
          <p:spPr>
            <a:xfrm>
              <a:off x="4823950" y="4336950"/>
              <a:ext cx="141950" cy="96775"/>
            </a:xfrm>
            <a:custGeom>
              <a:avLst/>
              <a:gdLst/>
              <a:ahLst/>
              <a:cxnLst/>
              <a:rect l="l" t="t" r="r" b="b"/>
              <a:pathLst>
                <a:path w="5678" h="3871" extrusionOk="0">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grpFill/>
            <a:ln>
              <a:noFill/>
            </a:ln>
          </p:spPr>
          <p:txBody>
            <a:bodyPr spcFirstLastPara="1" wrap="square" lIns="121900" tIns="121900" rIns="121900" bIns="121900" anchor="ctr" anchorCtr="0">
              <a:noAutofit/>
            </a:bodyPr>
            <a:lstStyle/>
            <a:p>
              <a:endParaRPr sz="2400"/>
            </a:p>
          </p:txBody>
        </p:sp>
        <p:sp>
          <p:nvSpPr>
            <p:cNvPr id="15666" name="Google Shape;15666;p142"/>
            <p:cNvSpPr/>
            <p:nvPr/>
          </p:nvSpPr>
          <p:spPr>
            <a:xfrm>
              <a:off x="4874375" y="4235750"/>
              <a:ext cx="40350" cy="16500"/>
            </a:xfrm>
            <a:custGeom>
              <a:avLst/>
              <a:gdLst/>
              <a:ahLst/>
              <a:cxnLst/>
              <a:rect l="l" t="t" r="r" b="b"/>
              <a:pathLst>
                <a:path w="1614" h="660" extrusionOk="0">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grpFill/>
            <a:ln>
              <a:noFill/>
            </a:ln>
          </p:spPr>
          <p:txBody>
            <a:bodyPr spcFirstLastPara="1" wrap="square" lIns="121900" tIns="121900" rIns="121900" bIns="121900" anchor="ctr" anchorCtr="0">
              <a:noAutofit/>
            </a:bodyPr>
            <a:lstStyle/>
            <a:p>
              <a:endParaRPr sz="2400"/>
            </a:p>
          </p:txBody>
        </p:sp>
        <p:sp>
          <p:nvSpPr>
            <p:cNvPr id="15667" name="Google Shape;15667;p142"/>
            <p:cNvSpPr/>
            <p:nvPr/>
          </p:nvSpPr>
          <p:spPr>
            <a:xfrm>
              <a:off x="4856850" y="4213275"/>
              <a:ext cx="74150" cy="23075"/>
            </a:xfrm>
            <a:custGeom>
              <a:avLst/>
              <a:gdLst/>
              <a:ahLst/>
              <a:cxnLst/>
              <a:rect l="l" t="t" r="r" b="b"/>
              <a:pathLst>
                <a:path w="2966" h="923" extrusionOk="0">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grpFill/>
            <a:ln>
              <a:noFill/>
            </a:ln>
          </p:spPr>
          <p:txBody>
            <a:bodyPr spcFirstLastPara="1" wrap="square" lIns="121900" tIns="121900" rIns="121900" bIns="121900" anchor="ctr" anchorCtr="0">
              <a:noAutofit/>
            </a:bodyPr>
            <a:lstStyle/>
            <a:p>
              <a:endParaRPr sz="2400"/>
            </a:p>
          </p:txBody>
        </p:sp>
        <p:sp>
          <p:nvSpPr>
            <p:cNvPr id="15668" name="Google Shape;15668;p142"/>
            <p:cNvSpPr/>
            <p:nvPr/>
          </p:nvSpPr>
          <p:spPr>
            <a:xfrm>
              <a:off x="4841800" y="4190575"/>
              <a:ext cx="105500" cy="29700"/>
            </a:xfrm>
            <a:custGeom>
              <a:avLst/>
              <a:gdLst/>
              <a:ahLst/>
              <a:cxnLst/>
              <a:rect l="l" t="t" r="r" b="b"/>
              <a:pathLst>
                <a:path w="4220" h="1188" extrusionOk="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669" name="Google Shape;15669;p142"/>
          <p:cNvGrpSpPr/>
          <p:nvPr/>
        </p:nvGrpSpPr>
        <p:grpSpPr>
          <a:xfrm>
            <a:off x="4303460" y="5335534"/>
            <a:ext cx="465333" cy="396100"/>
            <a:chOff x="3960075" y="4196000"/>
            <a:chExt cx="349000" cy="297075"/>
          </a:xfrm>
          <a:solidFill>
            <a:srgbClr val="C3151C"/>
          </a:solidFill>
        </p:grpSpPr>
        <p:sp>
          <p:nvSpPr>
            <p:cNvPr id="15670" name="Google Shape;15670;p142"/>
            <p:cNvSpPr/>
            <p:nvPr/>
          </p:nvSpPr>
          <p:spPr>
            <a:xfrm>
              <a:off x="3993425" y="4297550"/>
              <a:ext cx="281525" cy="162150"/>
            </a:xfrm>
            <a:custGeom>
              <a:avLst/>
              <a:gdLst/>
              <a:ahLst/>
              <a:cxnLst/>
              <a:rect l="l" t="t" r="r" b="b"/>
              <a:pathLst>
                <a:path w="11261" h="6486" extrusionOk="0">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grpFill/>
            <a:ln>
              <a:noFill/>
            </a:ln>
          </p:spPr>
          <p:txBody>
            <a:bodyPr spcFirstLastPara="1" wrap="square" lIns="121900" tIns="121900" rIns="121900" bIns="121900" anchor="ctr" anchorCtr="0">
              <a:noAutofit/>
            </a:bodyPr>
            <a:lstStyle/>
            <a:p>
              <a:endParaRPr sz="2400"/>
            </a:p>
          </p:txBody>
        </p:sp>
        <p:sp>
          <p:nvSpPr>
            <p:cNvPr id="15671" name="Google Shape;15671;p142"/>
            <p:cNvSpPr/>
            <p:nvPr/>
          </p:nvSpPr>
          <p:spPr>
            <a:xfrm>
              <a:off x="4102775" y="4333075"/>
              <a:ext cx="62825" cy="70025"/>
            </a:xfrm>
            <a:custGeom>
              <a:avLst/>
              <a:gdLst/>
              <a:ahLst/>
              <a:cxnLst/>
              <a:rect l="l" t="t" r="r" b="b"/>
              <a:pathLst>
                <a:path w="2513" h="2801" extrusionOk="0">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grpFill/>
            <a:ln>
              <a:noFill/>
            </a:ln>
          </p:spPr>
          <p:txBody>
            <a:bodyPr spcFirstLastPara="1" wrap="square" lIns="121900" tIns="121900" rIns="121900" bIns="121900" anchor="ctr" anchorCtr="0">
              <a:noAutofit/>
            </a:bodyPr>
            <a:lstStyle/>
            <a:p>
              <a:endParaRPr sz="2400"/>
            </a:p>
          </p:txBody>
        </p:sp>
        <p:sp>
          <p:nvSpPr>
            <p:cNvPr id="15672" name="Google Shape;15672;p142"/>
            <p:cNvSpPr/>
            <p:nvPr/>
          </p:nvSpPr>
          <p:spPr>
            <a:xfrm>
              <a:off x="3960075" y="4196000"/>
              <a:ext cx="349000" cy="297075"/>
            </a:xfrm>
            <a:custGeom>
              <a:avLst/>
              <a:gdLst/>
              <a:ahLst/>
              <a:cxnLst/>
              <a:rect l="l" t="t" r="r" b="b"/>
              <a:pathLst>
                <a:path w="13960" h="11883" extrusionOk="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grpFill/>
            <a:ln>
              <a:noFill/>
            </a:ln>
          </p:spPr>
          <p:txBody>
            <a:bodyPr spcFirstLastPara="1" wrap="square" lIns="121900" tIns="121900" rIns="121900" bIns="121900" anchor="ctr" anchorCtr="0">
              <a:noAutofit/>
            </a:bodyPr>
            <a:lstStyle/>
            <a:p>
              <a:endParaRPr sz="2400"/>
            </a:p>
          </p:txBody>
        </p:sp>
        <p:sp>
          <p:nvSpPr>
            <p:cNvPr id="15673" name="Google Shape;15673;p142"/>
            <p:cNvSpPr/>
            <p:nvPr/>
          </p:nvSpPr>
          <p:spPr>
            <a:xfrm>
              <a:off x="422607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grpFill/>
            <a:ln>
              <a:noFill/>
            </a:ln>
          </p:spPr>
          <p:txBody>
            <a:bodyPr spcFirstLastPara="1" wrap="square" lIns="121900" tIns="121900" rIns="121900" bIns="121900" anchor="ctr" anchorCtr="0">
              <a:noAutofit/>
            </a:bodyPr>
            <a:lstStyle/>
            <a:p>
              <a:endParaRPr sz="2400"/>
            </a:p>
          </p:txBody>
        </p:sp>
        <p:sp>
          <p:nvSpPr>
            <p:cNvPr id="15674" name="Google Shape;15674;p142"/>
            <p:cNvSpPr/>
            <p:nvPr/>
          </p:nvSpPr>
          <p:spPr>
            <a:xfrm>
              <a:off x="4247000" y="4246600"/>
              <a:ext cx="10875" cy="9925"/>
            </a:xfrm>
            <a:custGeom>
              <a:avLst/>
              <a:gdLst/>
              <a:ahLst/>
              <a:cxnLst/>
              <a:rect l="l" t="t" r="r" b="b"/>
              <a:pathLst>
                <a:path w="435" h="397" extrusionOk="0">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grpFill/>
            <a:ln>
              <a:noFill/>
            </a:ln>
          </p:spPr>
          <p:txBody>
            <a:bodyPr spcFirstLastPara="1" wrap="square" lIns="121900" tIns="121900" rIns="121900" bIns="121900" anchor="ctr" anchorCtr="0">
              <a:noAutofit/>
            </a:bodyPr>
            <a:lstStyle/>
            <a:p>
              <a:endParaRPr sz="2400"/>
            </a:p>
          </p:txBody>
        </p:sp>
        <p:sp>
          <p:nvSpPr>
            <p:cNvPr id="15675" name="Google Shape;15675;p142"/>
            <p:cNvSpPr/>
            <p:nvPr/>
          </p:nvSpPr>
          <p:spPr>
            <a:xfrm>
              <a:off x="426872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676" name="Google Shape;15676;p142"/>
          <p:cNvGrpSpPr/>
          <p:nvPr/>
        </p:nvGrpSpPr>
        <p:grpSpPr>
          <a:xfrm>
            <a:off x="5325202" y="5346934"/>
            <a:ext cx="465333" cy="373300"/>
            <a:chOff x="3196225" y="4204550"/>
            <a:chExt cx="349000" cy="279975"/>
          </a:xfrm>
          <a:solidFill>
            <a:srgbClr val="C3151C"/>
          </a:solidFill>
        </p:grpSpPr>
        <p:sp>
          <p:nvSpPr>
            <p:cNvPr id="15677" name="Google Shape;15677;p142"/>
            <p:cNvSpPr/>
            <p:nvPr/>
          </p:nvSpPr>
          <p:spPr>
            <a:xfrm>
              <a:off x="3461825" y="4226250"/>
              <a:ext cx="11650" cy="8175"/>
            </a:xfrm>
            <a:custGeom>
              <a:avLst/>
              <a:gdLst/>
              <a:ahLst/>
              <a:cxnLst/>
              <a:rect l="l" t="t" r="r" b="b"/>
              <a:pathLst>
                <a:path w="466" h="327" extrusionOk="0">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grpFill/>
            <a:ln>
              <a:noFill/>
            </a:ln>
          </p:spPr>
          <p:txBody>
            <a:bodyPr spcFirstLastPara="1" wrap="square" lIns="121900" tIns="121900" rIns="121900" bIns="121900" anchor="ctr" anchorCtr="0">
              <a:noAutofit/>
            </a:bodyPr>
            <a:lstStyle/>
            <a:p>
              <a:endParaRPr sz="2400"/>
            </a:p>
          </p:txBody>
        </p:sp>
        <p:sp>
          <p:nvSpPr>
            <p:cNvPr id="15678" name="Google Shape;15678;p142"/>
            <p:cNvSpPr/>
            <p:nvPr/>
          </p:nvSpPr>
          <p:spPr>
            <a:xfrm>
              <a:off x="3482775" y="4226250"/>
              <a:ext cx="11650" cy="8175"/>
            </a:xfrm>
            <a:custGeom>
              <a:avLst/>
              <a:gdLst/>
              <a:ahLst/>
              <a:cxnLst/>
              <a:rect l="l" t="t" r="r" b="b"/>
              <a:pathLst>
                <a:path w="466" h="327" extrusionOk="0">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grpFill/>
            <a:ln>
              <a:noFill/>
            </a:ln>
          </p:spPr>
          <p:txBody>
            <a:bodyPr spcFirstLastPara="1" wrap="square" lIns="121900" tIns="121900" rIns="121900" bIns="121900" anchor="ctr" anchorCtr="0">
              <a:noAutofit/>
            </a:bodyPr>
            <a:lstStyle/>
            <a:p>
              <a:endParaRPr sz="2400"/>
            </a:p>
          </p:txBody>
        </p:sp>
        <p:sp>
          <p:nvSpPr>
            <p:cNvPr id="15679" name="Google Shape;15679;p142"/>
            <p:cNvSpPr/>
            <p:nvPr/>
          </p:nvSpPr>
          <p:spPr>
            <a:xfrm>
              <a:off x="3504875" y="4225475"/>
              <a:ext cx="10100" cy="10875"/>
            </a:xfrm>
            <a:custGeom>
              <a:avLst/>
              <a:gdLst/>
              <a:ahLst/>
              <a:cxnLst/>
              <a:rect l="l" t="t" r="r" b="b"/>
              <a:pathLst>
                <a:path w="404" h="435" extrusionOk="0">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5680" name="Google Shape;15680;p142"/>
            <p:cNvSpPr/>
            <p:nvPr/>
          </p:nvSpPr>
          <p:spPr>
            <a:xfrm>
              <a:off x="3196225" y="4204550"/>
              <a:ext cx="349000" cy="279975"/>
            </a:xfrm>
            <a:custGeom>
              <a:avLst/>
              <a:gdLst/>
              <a:ahLst/>
              <a:cxnLst/>
              <a:rect l="l" t="t" r="r" b="b"/>
              <a:pathLst>
                <a:path w="13960" h="11199" extrusionOk="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5681" name="Google Shape;15681;p142"/>
            <p:cNvSpPr/>
            <p:nvPr/>
          </p:nvSpPr>
          <p:spPr>
            <a:xfrm>
              <a:off x="3223375" y="4273550"/>
              <a:ext cx="290825" cy="181500"/>
            </a:xfrm>
            <a:custGeom>
              <a:avLst/>
              <a:gdLst/>
              <a:ahLst/>
              <a:cxnLst/>
              <a:rect l="l" t="t" r="r" b="b"/>
              <a:pathLst>
                <a:path w="11633" h="7260" extrusionOk="0">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grpFill/>
            <a:ln>
              <a:noFill/>
            </a:ln>
          </p:spPr>
          <p:txBody>
            <a:bodyPr spcFirstLastPara="1" wrap="square" lIns="121900" tIns="121900" rIns="121900" bIns="121900" anchor="ctr" anchorCtr="0">
              <a:noAutofit/>
            </a:bodyPr>
            <a:lstStyle/>
            <a:p>
              <a:endParaRPr sz="2400"/>
            </a:p>
          </p:txBody>
        </p:sp>
        <p:sp>
          <p:nvSpPr>
            <p:cNvPr id="15682" name="Google Shape;15682;p142"/>
            <p:cNvSpPr/>
            <p:nvPr/>
          </p:nvSpPr>
          <p:spPr>
            <a:xfrm>
              <a:off x="3278425" y="4332500"/>
              <a:ext cx="104725" cy="63600"/>
            </a:xfrm>
            <a:custGeom>
              <a:avLst/>
              <a:gdLst/>
              <a:ahLst/>
              <a:cxnLst/>
              <a:rect l="l" t="t" r="r" b="b"/>
              <a:pathLst>
                <a:path w="4189" h="2544" extrusionOk="0">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grpFill/>
            <a:ln>
              <a:noFill/>
            </a:ln>
          </p:spPr>
          <p:txBody>
            <a:bodyPr spcFirstLastPara="1" wrap="square" lIns="121900" tIns="121900" rIns="121900" bIns="121900" anchor="ctr" anchorCtr="0">
              <a:noAutofit/>
            </a:bodyPr>
            <a:lstStyle/>
            <a:p>
              <a:endParaRPr sz="2400"/>
            </a:p>
          </p:txBody>
        </p:sp>
        <p:sp>
          <p:nvSpPr>
            <p:cNvPr id="15683" name="Google Shape;15683;p142"/>
            <p:cNvSpPr/>
            <p:nvPr/>
          </p:nvSpPr>
          <p:spPr>
            <a:xfrm>
              <a:off x="3383900" y="4357300"/>
              <a:ext cx="30250" cy="10125"/>
            </a:xfrm>
            <a:custGeom>
              <a:avLst/>
              <a:gdLst/>
              <a:ahLst/>
              <a:cxnLst/>
              <a:rect l="l" t="t" r="r" b="b"/>
              <a:pathLst>
                <a:path w="1210" h="405" extrusionOk="0">
                  <a:moveTo>
                    <a:pt x="279" y="1"/>
                  </a:moveTo>
                  <a:cubicBezTo>
                    <a:pt x="0" y="1"/>
                    <a:pt x="0" y="404"/>
                    <a:pt x="279" y="404"/>
                  </a:cubicBezTo>
                  <a:lnTo>
                    <a:pt x="962" y="404"/>
                  </a:lnTo>
                  <a:cubicBezTo>
                    <a:pt x="1210" y="404"/>
                    <a:pt x="1210" y="1"/>
                    <a:pt x="962" y="1"/>
                  </a:cubicBezTo>
                  <a:close/>
                </a:path>
              </a:pathLst>
            </a:custGeom>
            <a:grpFill/>
            <a:ln>
              <a:noFill/>
            </a:ln>
          </p:spPr>
          <p:txBody>
            <a:bodyPr spcFirstLastPara="1" wrap="square" lIns="121900" tIns="121900" rIns="121900" bIns="121900" anchor="ctr" anchorCtr="0">
              <a:noAutofit/>
            </a:bodyPr>
            <a:lstStyle/>
            <a:p>
              <a:endParaRPr sz="2400"/>
            </a:p>
          </p:txBody>
        </p:sp>
        <p:sp>
          <p:nvSpPr>
            <p:cNvPr id="15684" name="Google Shape;15684;p142"/>
            <p:cNvSpPr/>
            <p:nvPr/>
          </p:nvSpPr>
          <p:spPr>
            <a:xfrm>
              <a:off x="3384850" y="4374325"/>
              <a:ext cx="28525" cy="10200"/>
            </a:xfrm>
            <a:custGeom>
              <a:avLst/>
              <a:gdLst/>
              <a:ahLst/>
              <a:cxnLst/>
              <a:rect l="l" t="t" r="r" b="b"/>
              <a:pathLst>
                <a:path w="1141" h="408" extrusionOk="0">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grpFill/>
            <a:ln>
              <a:noFill/>
            </a:ln>
          </p:spPr>
          <p:txBody>
            <a:bodyPr spcFirstLastPara="1" wrap="square" lIns="121900" tIns="121900" rIns="121900" bIns="121900" anchor="ctr" anchorCtr="0">
              <a:noAutofit/>
            </a:bodyPr>
            <a:lstStyle/>
            <a:p>
              <a:endParaRPr sz="2400"/>
            </a:p>
          </p:txBody>
        </p:sp>
        <p:sp>
          <p:nvSpPr>
            <p:cNvPr id="15685" name="Google Shape;15685;p142"/>
            <p:cNvSpPr/>
            <p:nvPr/>
          </p:nvSpPr>
          <p:spPr>
            <a:xfrm>
              <a:off x="3332425" y="4357125"/>
              <a:ext cx="35200" cy="32000"/>
            </a:xfrm>
            <a:custGeom>
              <a:avLst/>
              <a:gdLst/>
              <a:ahLst/>
              <a:cxnLst/>
              <a:rect l="l" t="t" r="r" b="b"/>
              <a:pathLst>
                <a:path w="1408" h="1280" extrusionOk="0">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grpFill/>
            <a:ln>
              <a:noFill/>
            </a:ln>
          </p:spPr>
          <p:txBody>
            <a:bodyPr spcFirstLastPara="1" wrap="square" lIns="121900" tIns="121900" rIns="121900" bIns="121900" anchor="ctr" anchorCtr="0">
              <a:noAutofit/>
            </a:bodyPr>
            <a:lstStyle/>
            <a:p>
              <a:endParaRPr sz="2400"/>
            </a:p>
          </p:txBody>
        </p:sp>
        <p:sp>
          <p:nvSpPr>
            <p:cNvPr id="15686" name="Google Shape;15686;p142"/>
            <p:cNvSpPr/>
            <p:nvPr/>
          </p:nvSpPr>
          <p:spPr>
            <a:xfrm>
              <a:off x="3426550" y="4357125"/>
              <a:ext cx="34600" cy="32400"/>
            </a:xfrm>
            <a:custGeom>
              <a:avLst/>
              <a:gdLst/>
              <a:ahLst/>
              <a:cxnLst/>
              <a:rect l="l" t="t" r="r" b="b"/>
              <a:pathLst>
                <a:path w="1384" h="1296" extrusionOk="0">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687" name="Google Shape;15687;p142"/>
          <p:cNvGrpSpPr/>
          <p:nvPr/>
        </p:nvGrpSpPr>
        <p:grpSpPr>
          <a:xfrm>
            <a:off x="6300619" y="5343734"/>
            <a:ext cx="465333" cy="379700"/>
            <a:chOff x="2443225" y="4202075"/>
            <a:chExt cx="349000" cy="284775"/>
          </a:xfrm>
          <a:solidFill>
            <a:srgbClr val="C3151C"/>
          </a:solidFill>
        </p:grpSpPr>
        <p:sp>
          <p:nvSpPr>
            <p:cNvPr id="15688" name="Google Shape;15688;p142"/>
            <p:cNvSpPr/>
            <p:nvPr/>
          </p:nvSpPr>
          <p:spPr>
            <a:xfrm>
              <a:off x="2443225" y="4202075"/>
              <a:ext cx="349000" cy="284775"/>
            </a:xfrm>
            <a:custGeom>
              <a:avLst/>
              <a:gdLst/>
              <a:ahLst/>
              <a:cxnLst/>
              <a:rect l="l" t="t" r="r" b="b"/>
              <a:pathLst>
                <a:path w="13960" h="11391" extrusionOk="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grpFill/>
            <a:ln>
              <a:noFill/>
            </a:ln>
          </p:spPr>
          <p:txBody>
            <a:bodyPr spcFirstLastPara="1" wrap="square" lIns="121900" tIns="121900" rIns="121900" bIns="121900" anchor="ctr" anchorCtr="0">
              <a:noAutofit/>
            </a:bodyPr>
            <a:lstStyle/>
            <a:p>
              <a:endParaRPr sz="2400"/>
            </a:p>
          </p:txBody>
        </p:sp>
        <p:sp>
          <p:nvSpPr>
            <p:cNvPr id="15689" name="Google Shape;15689;p142"/>
            <p:cNvSpPr/>
            <p:nvPr/>
          </p:nvSpPr>
          <p:spPr>
            <a:xfrm>
              <a:off x="2617725" y="4232450"/>
              <a:ext cx="10875" cy="139625"/>
            </a:xfrm>
            <a:custGeom>
              <a:avLst/>
              <a:gdLst/>
              <a:ahLst/>
              <a:cxnLst/>
              <a:rect l="l" t="t" r="r" b="b"/>
              <a:pathLst>
                <a:path w="435" h="5585" extrusionOk="0">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5690" name="Google Shape;15690;p142"/>
            <p:cNvSpPr/>
            <p:nvPr/>
          </p:nvSpPr>
          <p:spPr>
            <a:xfrm>
              <a:off x="2477350" y="4239450"/>
              <a:ext cx="125650" cy="125650"/>
            </a:xfrm>
            <a:custGeom>
              <a:avLst/>
              <a:gdLst/>
              <a:ahLst/>
              <a:cxnLst/>
              <a:rect l="l" t="t" r="r" b="b"/>
              <a:pathLst>
                <a:path w="5026" h="5026" extrusionOk="0">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grpFill/>
            <a:ln>
              <a:noFill/>
            </a:ln>
          </p:spPr>
          <p:txBody>
            <a:bodyPr spcFirstLastPara="1" wrap="square" lIns="121900" tIns="121900" rIns="121900" bIns="121900" anchor="ctr" anchorCtr="0">
              <a:noAutofit/>
            </a:bodyPr>
            <a:lstStyle/>
            <a:p>
              <a:endParaRPr sz="2400"/>
            </a:p>
          </p:txBody>
        </p:sp>
        <p:sp>
          <p:nvSpPr>
            <p:cNvPr id="15691" name="Google Shape;15691;p142"/>
            <p:cNvSpPr/>
            <p:nvPr/>
          </p:nvSpPr>
          <p:spPr>
            <a:xfrm>
              <a:off x="2516125" y="4258825"/>
              <a:ext cx="46550" cy="56625"/>
            </a:xfrm>
            <a:custGeom>
              <a:avLst/>
              <a:gdLst/>
              <a:ahLst/>
              <a:cxnLst/>
              <a:rect l="l" t="t" r="r" b="b"/>
              <a:pathLst>
                <a:path w="1862" h="2265" extrusionOk="0">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grpFill/>
            <a:ln>
              <a:noFill/>
            </a:ln>
          </p:spPr>
          <p:txBody>
            <a:bodyPr spcFirstLastPara="1" wrap="square" lIns="121900" tIns="121900" rIns="121900" bIns="121900" anchor="ctr" anchorCtr="0">
              <a:noAutofit/>
            </a:bodyPr>
            <a:lstStyle/>
            <a:p>
              <a:endParaRPr sz="2400"/>
            </a:p>
          </p:txBody>
        </p:sp>
        <p:sp>
          <p:nvSpPr>
            <p:cNvPr id="15692" name="Google Shape;15692;p142"/>
            <p:cNvSpPr/>
            <p:nvPr/>
          </p:nvSpPr>
          <p:spPr>
            <a:xfrm>
              <a:off x="2651050" y="4236225"/>
              <a:ext cx="108600" cy="31925"/>
            </a:xfrm>
            <a:custGeom>
              <a:avLst/>
              <a:gdLst/>
              <a:ahLst/>
              <a:cxnLst/>
              <a:rect l="l" t="t" r="r" b="b"/>
              <a:pathLst>
                <a:path w="4344" h="1277" extrusionOk="0">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grpFill/>
            <a:ln>
              <a:noFill/>
            </a:ln>
          </p:spPr>
          <p:txBody>
            <a:bodyPr spcFirstLastPara="1" wrap="square" lIns="121900" tIns="121900" rIns="121900" bIns="121900" anchor="ctr" anchorCtr="0">
              <a:noAutofit/>
            </a:bodyPr>
            <a:lstStyle/>
            <a:p>
              <a:endParaRPr sz="2400"/>
            </a:p>
          </p:txBody>
        </p:sp>
        <p:sp>
          <p:nvSpPr>
            <p:cNvPr id="15693" name="Google Shape;15693;p142"/>
            <p:cNvSpPr/>
            <p:nvPr/>
          </p:nvSpPr>
          <p:spPr>
            <a:xfrm>
              <a:off x="2651050" y="4285200"/>
              <a:ext cx="108600" cy="31800"/>
            </a:xfrm>
            <a:custGeom>
              <a:avLst/>
              <a:gdLst/>
              <a:ahLst/>
              <a:cxnLst/>
              <a:rect l="l" t="t" r="r" b="b"/>
              <a:pathLst>
                <a:path w="4344" h="1272" extrusionOk="0">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grpFill/>
            <a:ln>
              <a:noFill/>
            </a:ln>
          </p:spPr>
          <p:txBody>
            <a:bodyPr spcFirstLastPara="1" wrap="square" lIns="121900" tIns="121900" rIns="121900" bIns="121900" anchor="ctr" anchorCtr="0">
              <a:noAutofit/>
            </a:bodyPr>
            <a:lstStyle/>
            <a:p>
              <a:endParaRPr sz="2400"/>
            </a:p>
          </p:txBody>
        </p:sp>
        <p:sp>
          <p:nvSpPr>
            <p:cNvPr id="15694" name="Google Shape;15694;p142"/>
            <p:cNvSpPr/>
            <p:nvPr/>
          </p:nvSpPr>
          <p:spPr>
            <a:xfrm>
              <a:off x="2651050" y="4334050"/>
              <a:ext cx="108600" cy="31825"/>
            </a:xfrm>
            <a:custGeom>
              <a:avLst/>
              <a:gdLst/>
              <a:ahLst/>
              <a:cxnLst/>
              <a:rect l="l" t="t" r="r" b="b"/>
              <a:pathLst>
                <a:path w="4344" h="1273" extrusionOk="0">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695" name="Google Shape;15695;p142"/>
          <p:cNvGrpSpPr/>
          <p:nvPr/>
        </p:nvGrpSpPr>
        <p:grpSpPr>
          <a:xfrm>
            <a:off x="7344506" y="5328834"/>
            <a:ext cx="465333" cy="409500"/>
            <a:chOff x="1681700" y="4191350"/>
            <a:chExt cx="349000" cy="307125"/>
          </a:xfrm>
          <a:solidFill>
            <a:srgbClr val="C3151C"/>
          </a:solidFill>
        </p:grpSpPr>
        <p:sp>
          <p:nvSpPr>
            <p:cNvPr id="15696" name="Google Shape;15696;p142"/>
            <p:cNvSpPr/>
            <p:nvPr/>
          </p:nvSpPr>
          <p:spPr>
            <a:xfrm>
              <a:off x="1849750" y="4215400"/>
              <a:ext cx="11125" cy="7550"/>
            </a:xfrm>
            <a:custGeom>
              <a:avLst/>
              <a:gdLst/>
              <a:ahLst/>
              <a:cxnLst/>
              <a:rect l="l" t="t" r="r" b="b"/>
              <a:pathLst>
                <a:path w="445" h="302" extrusionOk="0">
                  <a:moveTo>
                    <a:pt x="258" y="0"/>
                  </a:moveTo>
                  <a:cubicBezTo>
                    <a:pt x="0" y="0"/>
                    <a:pt x="238" y="301"/>
                    <a:pt x="370" y="301"/>
                  </a:cubicBezTo>
                  <a:cubicBezTo>
                    <a:pt x="413" y="301"/>
                    <a:pt x="444" y="270"/>
                    <a:pt x="444" y="187"/>
                  </a:cubicBezTo>
                  <a:cubicBezTo>
                    <a:pt x="444" y="62"/>
                    <a:pt x="351" y="0"/>
                    <a:pt x="258" y="0"/>
                  </a:cubicBezTo>
                  <a:close/>
                </a:path>
              </a:pathLst>
            </a:custGeom>
            <a:grpFill/>
            <a:ln>
              <a:noFill/>
            </a:ln>
          </p:spPr>
          <p:txBody>
            <a:bodyPr spcFirstLastPara="1" wrap="square" lIns="121900" tIns="121900" rIns="121900" bIns="121900" anchor="ctr" anchorCtr="0">
              <a:noAutofit/>
            </a:bodyPr>
            <a:lstStyle/>
            <a:p>
              <a:endParaRPr sz="2400"/>
            </a:p>
          </p:txBody>
        </p:sp>
        <p:sp>
          <p:nvSpPr>
            <p:cNvPr id="15697" name="Google Shape;15697;p142"/>
            <p:cNvSpPr/>
            <p:nvPr/>
          </p:nvSpPr>
          <p:spPr>
            <a:xfrm>
              <a:off x="1681700" y="4191350"/>
              <a:ext cx="349000" cy="307125"/>
            </a:xfrm>
            <a:custGeom>
              <a:avLst/>
              <a:gdLst/>
              <a:ahLst/>
              <a:cxnLst/>
              <a:rect l="l" t="t" r="r" b="b"/>
              <a:pathLst>
                <a:path w="13960" h="12285" extrusionOk="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grpFill/>
            <a:ln>
              <a:noFill/>
            </a:ln>
          </p:spPr>
          <p:txBody>
            <a:bodyPr spcFirstLastPara="1" wrap="square" lIns="121900" tIns="121900" rIns="121900" bIns="121900" anchor="ctr" anchorCtr="0">
              <a:noAutofit/>
            </a:bodyPr>
            <a:lstStyle/>
            <a:p>
              <a:endParaRPr sz="2400"/>
            </a:p>
          </p:txBody>
        </p:sp>
        <p:sp>
          <p:nvSpPr>
            <p:cNvPr id="15698" name="Google Shape;15698;p142"/>
            <p:cNvSpPr/>
            <p:nvPr/>
          </p:nvSpPr>
          <p:spPr>
            <a:xfrm>
              <a:off x="1742200" y="4282875"/>
              <a:ext cx="100050" cy="100050"/>
            </a:xfrm>
            <a:custGeom>
              <a:avLst/>
              <a:gdLst/>
              <a:ahLst/>
              <a:cxnLst/>
              <a:rect l="l" t="t" r="r" b="b"/>
              <a:pathLst>
                <a:path w="4002" h="4002" extrusionOk="0">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grpFill/>
            <a:ln>
              <a:noFill/>
            </a:ln>
          </p:spPr>
          <p:txBody>
            <a:bodyPr spcFirstLastPara="1" wrap="square" lIns="121900" tIns="121900" rIns="121900" bIns="121900" anchor="ctr" anchorCtr="0">
              <a:noAutofit/>
            </a:bodyPr>
            <a:lstStyle/>
            <a:p>
              <a:endParaRPr sz="2400"/>
            </a:p>
          </p:txBody>
        </p:sp>
        <p:sp>
          <p:nvSpPr>
            <p:cNvPr id="15699" name="Google Shape;15699;p142"/>
            <p:cNvSpPr/>
            <p:nvPr/>
          </p:nvSpPr>
          <p:spPr>
            <a:xfrm>
              <a:off x="1774775" y="4301775"/>
              <a:ext cx="48650" cy="40500"/>
            </a:xfrm>
            <a:custGeom>
              <a:avLst/>
              <a:gdLst/>
              <a:ahLst/>
              <a:cxnLst/>
              <a:rect l="l" t="t" r="r" b="b"/>
              <a:pathLst>
                <a:path w="1946" h="1620" extrusionOk="0">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grpFill/>
            <a:ln>
              <a:noFill/>
            </a:ln>
          </p:spPr>
          <p:txBody>
            <a:bodyPr spcFirstLastPara="1" wrap="square" lIns="121900" tIns="121900" rIns="121900" bIns="121900" anchor="ctr" anchorCtr="0">
              <a:noAutofit/>
            </a:bodyPr>
            <a:lstStyle/>
            <a:p>
              <a:endParaRPr sz="2400"/>
            </a:p>
          </p:txBody>
        </p:sp>
        <p:sp>
          <p:nvSpPr>
            <p:cNvPr id="15700" name="Google Shape;15700;p142"/>
            <p:cNvSpPr/>
            <p:nvPr/>
          </p:nvSpPr>
          <p:spPr>
            <a:xfrm>
              <a:off x="1869375" y="4282875"/>
              <a:ext cx="100050" cy="100050"/>
            </a:xfrm>
            <a:custGeom>
              <a:avLst/>
              <a:gdLst/>
              <a:ahLst/>
              <a:cxnLst/>
              <a:rect l="l" t="t" r="r" b="b"/>
              <a:pathLst>
                <a:path w="4002" h="4002" extrusionOk="0">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grpFill/>
            <a:ln>
              <a:noFill/>
            </a:ln>
          </p:spPr>
          <p:txBody>
            <a:bodyPr spcFirstLastPara="1" wrap="square" lIns="121900" tIns="121900" rIns="121900" bIns="121900" anchor="ctr" anchorCtr="0">
              <a:noAutofit/>
            </a:bodyPr>
            <a:lstStyle/>
            <a:p>
              <a:endParaRPr sz="2400"/>
            </a:p>
          </p:txBody>
        </p:sp>
        <p:sp>
          <p:nvSpPr>
            <p:cNvPr id="15701" name="Google Shape;15701;p142"/>
            <p:cNvSpPr/>
            <p:nvPr/>
          </p:nvSpPr>
          <p:spPr>
            <a:xfrm>
              <a:off x="1901950" y="4301775"/>
              <a:ext cx="47950" cy="40500"/>
            </a:xfrm>
            <a:custGeom>
              <a:avLst/>
              <a:gdLst/>
              <a:ahLst/>
              <a:cxnLst/>
              <a:rect l="l" t="t" r="r" b="b"/>
              <a:pathLst>
                <a:path w="1918" h="1620" extrusionOk="0">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702" name="Google Shape;15702;p142"/>
          <p:cNvGrpSpPr/>
          <p:nvPr/>
        </p:nvGrpSpPr>
        <p:grpSpPr>
          <a:xfrm>
            <a:off x="8366878" y="5354683"/>
            <a:ext cx="465300" cy="357800"/>
            <a:chOff x="7719625" y="1964175"/>
            <a:chExt cx="348975" cy="268350"/>
          </a:xfrm>
          <a:solidFill>
            <a:srgbClr val="C3151C"/>
          </a:solidFill>
        </p:grpSpPr>
        <p:sp>
          <p:nvSpPr>
            <p:cNvPr id="15703" name="Google Shape;15703;p142"/>
            <p:cNvSpPr/>
            <p:nvPr/>
          </p:nvSpPr>
          <p:spPr>
            <a:xfrm>
              <a:off x="7985600" y="1985325"/>
              <a:ext cx="10900" cy="10500"/>
            </a:xfrm>
            <a:custGeom>
              <a:avLst/>
              <a:gdLst/>
              <a:ahLst/>
              <a:cxnLst/>
              <a:rect l="l" t="t" r="r" b="b"/>
              <a:pathLst>
                <a:path w="436" h="420" extrusionOk="0">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grpFill/>
            <a:ln>
              <a:noFill/>
            </a:ln>
          </p:spPr>
          <p:txBody>
            <a:bodyPr spcFirstLastPara="1" wrap="square" lIns="121900" tIns="121900" rIns="121900" bIns="121900" anchor="ctr" anchorCtr="0">
              <a:noAutofit/>
            </a:bodyPr>
            <a:lstStyle/>
            <a:p>
              <a:endParaRPr sz="2400"/>
            </a:p>
          </p:txBody>
        </p:sp>
        <p:sp>
          <p:nvSpPr>
            <p:cNvPr id="15704" name="Google Shape;15704;p142"/>
            <p:cNvSpPr/>
            <p:nvPr/>
          </p:nvSpPr>
          <p:spPr>
            <a:xfrm>
              <a:off x="8007325" y="1985125"/>
              <a:ext cx="10100" cy="10100"/>
            </a:xfrm>
            <a:custGeom>
              <a:avLst/>
              <a:gdLst/>
              <a:ahLst/>
              <a:cxnLst/>
              <a:rect l="l" t="t" r="r" b="b"/>
              <a:pathLst>
                <a:path w="404" h="404" extrusionOk="0">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5705" name="Google Shape;15705;p142"/>
            <p:cNvSpPr/>
            <p:nvPr/>
          </p:nvSpPr>
          <p:spPr>
            <a:xfrm>
              <a:off x="8028250" y="1985125"/>
              <a:ext cx="10125" cy="10100"/>
            </a:xfrm>
            <a:custGeom>
              <a:avLst/>
              <a:gdLst/>
              <a:ahLst/>
              <a:cxnLst/>
              <a:rect l="l" t="t" r="r" b="b"/>
              <a:pathLst>
                <a:path w="405" h="404" extrusionOk="0">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grpFill/>
            <a:ln>
              <a:noFill/>
            </a:ln>
          </p:spPr>
          <p:txBody>
            <a:bodyPr spcFirstLastPara="1" wrap="square" lIns="121900" tIns="121900" rIns="121900" bIns="121900" anchor="ctr" anchorCtr="0">
              <a:noAutofit/>
            </a:bodyPr>
            <a:lstStyle/>
            <a:p>
              <a:endParaRPr sz="2400"/>
            </a:p>
          </p:txBody>
        </p:sp>
        <p:sp>
          <p:nvSpPr>
            <p:cNvPr id="15706" name="Google Shape;15706;p142"/>
            <p:cNvSpPr/>
            <p:nvPr/>
          </p:nvSpPr>
          <p:spPr>
            <a:xfrm>
              <a:off x="7757375" y="2039400"/>
              <a:ext cx="11900" cy="7550"/>
            </a:xfrm>
            <a:custGeom>
              <a:avLst/>
              <a:gdLst/>
              <a:ahLst/>
              <a:cxnLst/>
              <a:rect l="l" t="t" r="r" b="b"/>
              <a:pathLst>
                <a:path w="476" h="302" extrusionOk="0">
                  <a:moveTo>
                    <a:pt x="258" y="1"/>
                  </a:moveTo>
                  <a:cubicBezTo>
                    <a:pt x="0" y="1"/>
                    <a:pt x="256" y="302"/>
                    <a:pt x="397" y="302"/>
                  </a:cubicBezTo>
                  <a:cubicBezTo>
                    <a:pt x="442" y="302"/>
                    <a:pt x="475" y="270"/>
                    <a:pt x="475" y="187"/>
                  </a:cubicBezTo>
                  <a:cubicBezTo>
                    <a:pt x="475" y="94"/>
                    <a:pt x="382" y="1"/>
                    <a:pt x="258" y="1"/>
                  </a:cubicBezTo>
                  <a:close/>
                </a:path>
              </a:pathLst>
            </a:custGeom>
            <a:grpFill/>
            <a:ln>
              <a:noFill/>
            </a:ln>
          </p:spPr>
          <p:txBody>
            <a:bodyPr spcFirstLastPara="1" wrap="square" lIns="121900" tIns="121900" rIns="121900" bIns="121900" anchor="ctr" anchorCtr="0">
              <a:noAutofit/>
            </a:bodyPr>
            <a:lstStyle/>
            <a:p>
              <a:endParaRPr sz="2400"/>
            </a:p>
          </p:txBody>
        </p:sp>
        <p:sp>
          <p:nvSpPr>
            <p:cNvPr id="15707" name="Google Shape;15707;p142"/>
            <p:cNvSpPr/>
            <p:nvPr/>
          </p:nvSpPr>
          <p:spPr>
            <a:xfrm>
              <a:off x="7757375" y="2129375"/>
              <a:ext cx="11900" cy="7550"/>
            </a:xfrm>
            <a:custGeom>
              <a:avLst/>
              <a:gdLst/>
              <a:ahLst/>
              <a:cxnLst/>
              <a:rect l="l" t="t" r="r" b="b"/>
              <a:pathLst>
                <a:path w="476" h="302" extrusionOk="0">
                  <a:moveTo>
                    <a:pt x="258" y="0"/>
                  </a:moveTo>
                  <a:cubicBezTo>
                    <a:pt x="0" y="0"/>
                    <a:pt x="256" y="301"/>
                    <a:pt x="397" y="301"/>
                  </a:cubicBezTo>
                  <a:cubicBezTo>
                    <a:pt x="442" y="301"/>
                    <a:pt x="475" y="270"/>
                    <a:pt x="475" y="186"/>
                  </a:cubicBezTo>
                  <a:cubicBezTo>
                    <a:pt x="475" y="93"/>
                    <a:pt x="382" y="0"/>
                    <a:pt x="258" y="0"/>
                  </a:cubicBezTo>
                  <a:close/>
                </a:path>
              </a:pathLst>
            </a:custGeom>
            <a:grpFill/>
            <a:ln>
              <a:noFill/>
            </a:ln>
          </p:spPr>
          <p:txBody>
            <a:bodyPr spcFirstLastPara="1" wrap="square" lIns="121900" tIns="121900" rIns="121900" bIns="121900" anchor="ctr" anchorCtr="0">
              <a:noAutofit/>
            </a:bodyPr>
            <a:lstStyle/>
            <a:p>
              <a:endParaRPr sz="2400"/>
            </a:p>
          </p:txBody>
        </p:sp>
        <p:sp>
          <p:nvSpPr>
            <p:cNvPr id="15708" name="Google Shape;15708;p142"/>
            <p:cNvSpPr/>
            <p:nvPr/>
          </p:nvSpPr>
          <p:spPr>
            <a:xfrm>
              <a:off x="7719625" y="1964175"/>
              <a:ext cx="348975" cy="268350"/>
            </a:xfrm>
            <a:custGeom>
              <a:avLst/>
              <a:gdLst/>
              <a:ahLst/>
              <a:cxnLst/>
              <a:rect l="l" t="t" r="r" b="b"/>
              <a:pathLst>
                <a:path w="13959" h="10734" extrusionOk="0">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grpFill/>
            <a:ln>
              <a:noFill/>
            </a:ln>
          </p:spPr>
          <p:txBody>
            <a:bodyPr spcFirstLastPara="1" wrap="square" lIns="121900" tIns="121900" rIns="121900" bIns="121900" anchor="ctr" anchorCtr="0">
              <a:noAutofit/>
            </a:bodyPr>
            <a:lstStyle/>
            <a:p>
              <a:endParaRPr sz="2400"/>
            </a:p>
          </p:txBody>
        </p:sp>
        <p:sp>
          <p:nvSpPr>
            <p:cNvPr id="15709" name="Google Shape;15709;p142"/>
            <p:cNvSpPr/>
            <p:nvPr/>
          </p:nvSpPr>
          <p:spPr>
            <a:xfrm>
              <a:off x="7756850" y="2061125"/>
              <a:ext cx="75225" cy="10100"/>
            </a:xfrm>
            <a:custGeom>
              <a:avLst/>
              <a:gdLst/>
              <a:ahLst/>
              <a:cxnLst/>
              <a:rect l="l" t="t" r="r" b="b"/>
              <a:pathLst>
                <a:path w="3009" h="404" extrusionOk="0">
                  <a:moveTo>
                    <a:pt x="279" y="0"/>
                  </a:moveTo>
                  <a:cubicBezTo>
                    <a:pt x="0" y="0"/>
                    <a:pt x="0" y="404"/>
                    <a:pt x="279" y="404"/>
                  </a:cubicBezTo>
                  <a:lnTo>
                    <a:pt x="2730" y="404"/>
                  </a:lnTo>
                  <a:cubicBezTo>
                    <a:pt x="3009" y="404"/>
                    <a:pt x="3009" y="0"/>
                    <a:pt x="2730" y="0"/>
                  </a:cubicBezTo>
                  <a:close/>
                </a:path>
              </a:pathLst>
            </a:custGeom>
            <a:grpFill/>
            <a:ln>
              <a:noFill/>
            </a:ln>
          </p:spPr>
          <p:txBody>
            <a:bodyPr spcFirstLastPara="1" wrap="square" lIns="121900" tIns="121900" rIns="121900" bIns="121900" anchor="ctr" anchorCtr="0">
              <a:noAutofit/>
            </a:bodyPr>
            <a:lstStyle/>
            <a:p>
              <a:endParaRPr sz="2400"/>
            </a:p>
          </p:txBody>
        </p:sp>
        <p:sp>
          <p:nvSpPr>
            <p:cNvPr id="15710" name="Google Shape;15710;p142"/>
            <p:cNvSpPr/>
            <p:nvPr/>
          </p:nvSpPr>
          <p:spPr>
            <a:xfrm>
              <a:off x="7774675" y="2039400"/>
              <a:ext cx="110925" cy="10900"/>
            </a:xfrm>
            <a:custGeom>
              <a:avLst/>
              <a:gdLst/>
              <a:ahLst/>
              <a:cxnLst/>
              <a:rect l="l" t="t" r="r" b="b"/>
              <a:pathLst>
                <a:path w="4437" h="436" extrusionOk="0">
                  <a:moveTo>
                    <a:pt x="280" y="1"/>
                  </a:moveTo>
                  <a:cubicBezTo>
                    <a:pt x="1" y="1"/>
                    <a:pt x="1" y="404"/>
                    <a:pt x="280" y="435"/>
                  </a:cubicBezTo>
                  <a:lnTo>
                    <a:pt x="4157" y="435"/>
                  </a:lnTo>
                  <a:cubicBezTo>
                    <a:pt x="4436" y="435"/>
                    <a:pt x="4436" y="1"/>
                    <a:pt x="4157" y="1"/>
                  </a:cubicBezTo>
                  <a:close/>
                </a:path>
              </a:pathLst>
            </a:custGeom>
            <a:grpFill/>
            <a:ln>
              <a:noFill/>
            </a:ln>
          </p:spPr>
          <p:txBody>
            <a:bodyPr spcFirstLastPara="1" wrap="square" lIns="121900" tIns="121900" rIns="121900" bIns="121900" anchor="ctr" anchorCtr="0">
              <a:noAutofit/>
            </a:bodyPr>
            <a:lstStyle/>
            <a:p>
              <a:endParaRPr sz="2400"/>
            </a:p>
          </p:txBody>
        </p:sp>
        <p:sp>
          <p:nvSpPr>
            <p:cNvPr id="15711" name="Google Shape;15711;p142"/>
            <p:cNvSpPr/>
            <p:nvPr/>
          </p:nvSpPr>
          <p:spPr>
            <a:xfrm>
              <a:off x="7758400" y="2079375"/>
              <a:ext cx="35675" cy="30625"/>
            </a:xfrm>
            <a:custGeom>
              <a:avLst/>
              <a:gdLst/>
              <a:ahLst/>
              <a:cxnLst/>
              <a:rect l="l" t="t" r="r" b="b"/>
              <a:pathLst>
                <a:path w="1427" h="1225" extrusionOk="0">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grpFill/>
            <a:ln>
              <a:noFill/>
            </a:ln>
          </p:spPr>
          <p:txBody>
            <a:bodyPr spcFirstLastPara="1" wrap="square" lIns="121900" tIns="121900" rIns="121900" bIns="121900" anchor="ctr" anchorCtr="0">
              <a:noAutofit/>
            </a:bodyPr>
            <a:lstStyle/>
            <a:p>
              <a:endParaRPr sz="2400"/>
            </a:p>
          </p:txBody>
        </p:sp>
        <p:sp>
          <p:nvSpPr>
            <p:cNvPr id="15712" name="Google Shape;15712;p142"/>
            <p:cNvSpPr/>
            <p:nvPr/>
          </p:nvSpPr>
          <p:spPr>
            <a:xfrm>
              <a:off x="7800275" y="2079375"/>
              <a:ext cx="36475" cy="30625"/>
            </a:xfrm>
            <a:custGeom>
              <a:avLst/>
              <a:gdLst/>
              <a:ahLst/>
              <a:cxnLst/>
              <a:rect l="l" t="t" r="r" b="b"/>
              <a:pathLst>
                <a:path w="1459" h="1225" extrusionOk="0">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grpFill/>
            <a:ln>
              <a:noFill/>
            </a:ln>
          </p:spPr>
          <p:txBody>
            <a:bodyPr spcFirstLastPara="1" wrap="square" lIns="121900" tIns="121900" rIns="121900" bIns="121900" anchor="ctr" anchorCtr="0">
              <a:noAutofit/>
            </a:bodyPr>
            <a:lstStyle/>
            <a:p>
              <a:endParaRPr sz="2400"/>
            </a:p>
          </p:txBody>
        </p:sp>
        <p:sp>
          <p:nvSpPr>
            <p:cNvPr id="15713" name="Google Shape;15713;p142"/>
            <p:cNvSpPr/>
            <p:nvPr/>
          </p:nvSpPr>
          <p:spPr>
            <a:xfrm>
              <a:off x="7847575" y="2079725"/>
              <a:ext cx="35700" cy="30650"/>
            </a:xfrm>
            <a:custGeom>
              <a:avLst/>
              <a:gdLst/>
              <a:ahLst/>
              <a:cxnLst/>
              <a:rect l="l" t="t" r="r" b="b"/>
              <a:pathLst>
                <a:path w="1428" h="1226" extrusionOk="0">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grpFill/>
            <a:ln>
              <a:noFill/>
            </a:ln>
          </p:spPr>
          <p:txBody>
            <a:bodyPr spcFirstLastPara="1" wrap="square" lIns="121900" tIns="121900" rIns="121900" bIns="121900" anchor="ctr" anchorCtr="0">
              <a:noAutofit/>
            </a:bodyPr>
            <a:lstStyle/>
            <a:p>
              <a:endParaRPr sz="2400"/>
            </a:p>
          </p:txBody>
        </p:sp>
        <p:sp>
          <p:nvSpPr>
            <p:cNvPr id="15714" name="Google Shape;15714;p142"/>
            <p:cNvSpPr/>
            <p:nvPr/>
          </p:nvSpPr>
          <p:spPr>
            <a:xfrm>
              <a:off x="7758400" y="2151075"/>
              <a:ext cx="71350" cy="10100"/>
            </a:xfrm>
            <a:custGeom>
              <a:avLst/>
              <a:gdLst/>
              <a:ahLst/>
              <a:cxnLst/>
              <a:rect l="l" t="t" r="r" b="b"/>
              <a:pathLst>
                <a:path w="2854" h="404" extrusionOk="0">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grpFill/>
            <a:ln>
              <a:noFill/>
            </a:ln>
          </p:spPr>
          <p:txBody>
            <a:bodyPr spcFirstLastPara="1" wrap="square" lIns="121900" tIns="121900" rIns="121900" bIns="121900" anchor="ctr" anchorCtr="0">
              <a:noAutofit/>
            </a:bodyPr>
            <a:lstStyle/>
            <a:p>
              <a:endParaRPr sz="2400"/>
            </a:p>
          </p:txBody>
        </p:sp>
        <p:sp>
          <p:nvSpPr>
            <p:cNvPr id="15715" name="Google Shape;15715;p142"/>
            <p:cNvSpPr/>
            <p:nvPr/>
          </p:nvSpPr>
          <p:spPr>
            <a:xfrm>
              <a:off x="7776225" y="2129375"/>
              <a:ext cx="109375" cy="10100"/>
            </a:xfrm>
            <a:custGeom>
              <a:avLst/>
              <a:gdLst/>
              <a:ahLst/>
              <a:cxnLst/>
              <a:rect l="l" t="t" r="r" b="b"/>
              <a:pathLst>
                <a:path w="4375" h="404" extrusionOk="0">
                  <a:moveTo>
                    <a:pt x="218" y="0"/>
                  </a:moveTo>
                  <a:cubicBezTo>
                    <a:pt x="94" y="0"/>
                    <a:pt x="1" y="93"/>
                    <a:pt x="1" y="186"/>
                  </a:cubicBezTo>
                  <a:cubicBezTo>
                    <a:pt x="1" y="310"/>
                    <a:pt x="94" y="403"/>
                    <a:pt x="218" y="403"/>
                  </a:cubicBezTo>
                  <a:lnTo>
                    <a:pt x="4095" y="403"/>
                  </a:lnTo>
                  <a:cubicBezTo>
                    <a:pt x="4374" y="403"/>
                    <a:pt x="4374" y="0"/>
                    <a:pt x="4095" y="0"/>
                  </a:cubicBezTo>
                  <a:close/>
                </a:path>
              </a:pathLst>
            </a:custGeom>
            <a:grpFill/>
            <a:ln>
              <a:noFill/>
            </a:ln>
          </p:spPr>
          <p:txBody>
            <a:bodyPr spcFirstLastPara="1" wrap="square" lIns="121900" tIns="121900" rIns="121900" bIns="121900" anchor="ctr" anchorCtr="0">
              <a:noAutofit/>
            </a:bodyPr>
            <a:lstStyle/>
            <a:p>
              <a:endParaRPr sz="2400"/>
            </a:p>
          </p:txBody>
        </p:sp>
        <p:sp>
          <p:nvSpPr>
            <p:cNvPr id="15716" name="Google Shape;15716;p142"/>
            <p:cNvSpPr/>
            <p:nvPr/>
          </p:nvSpPr>
          <p:spPr>
            <a:xfrm>
              <a:off x="7758400" y="2169300"/>
              <a:ext cx="35675" cy="30650"/>
            </a:xfrm>
            <a:custGeom>
              <a:avLst/>
              <a:gdLst/>
              <a:ahLst/>
              <a:cxnLst/>
              <a:rect l="l" t="t" r="r" b="b"/>
              <a:pathLst>
                <a:path w="1427" h="1226" extrusionOk="0">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grpFill/>
            <a:ln>
              <a:noFill/>
            </a:ln>
          </p:spPr>
          <p:txBody>
            <a:bodyPr spcFirstLastPara="1" wrap="square" lIns="121900" tIns="121900" rIns="121900" bIns="121900" anchor="ctr" anchorCtr="0">
              <a:noAutofit/>
            </a:bodyPr>
            <a:lstStyle/>
            <a:p>
              <a:endParaRPr sz="2400"/>
            </a:p>
          </p:txBody>
        </p:sp>
        <p:sp>
          <p:nvSpPr>
            <p:cNvPr id="15717" name="Google Shape;15717;p142"/>
            <p:cNvSpPr/>
            <p:nvPr/>
          </p:nvSpPr>
          <p:spPr>
            <a:xfrm>
              <a:off x="7800275" y="2169700"/>
              <a:ext cx="36475" cy="30625"/>
            </a:xfrm>
            <a:custGeom>
              <a:avLst/>
              <a:gdLst/>
              <a:ahLst/>
              <a:cxnLst/>
              <a:rect l="l" t="t" r="r" b="b"/>
              <a:pathLst>
                <a:path w="1459"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grpFill/>
            <a:ln>
              <a:noFill/>
            </a:ln>
          </p:spPr>
          <p:txBody>
            <a:bodyPr spcFirstLastPara="1" wrap="square" lIns="121900" tIns="121900" rIns="121900" bIns="121900" anchor="ctr" anchorCtr="0">
              <a:noAutofit/>
            </a:bodyPr>
            <a:lstStyle/>
            <a:p>
              <a:endParaRPr sz="2400"/>
            </a:p>
          </p:txBody>
        </p:sp>
        <p:sp>
          <p:nvSpPr>
            <p:cNvPr id="15718" name="Google Shape;15718;p142"/>
            <p:cNvSpPr/>
            <p:nvPr/>
          </p:nvSpPr>
          <p:spPr>
            <a:xfrm>
              <a:off x="7847575" y="2169700"/>
              <a:ext cx="35700" cy="30625"/>
            </a:xfrm>
            <a:custGeom>
              <a:avLst/>
              <a:gdLst/>
              <a:ahLst/>
              <a:cxnLst/>
              <a:rect l="l" t="t" r="r" b="b"/>
              <a:pathLst>
                <a:path w="1428"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grpFill/>
            <a:ln>
              <a:noFill/>
            </a:ln>
          </p:spPr>
          <p:txBody>
            <a:bodyPr spcFirstLastPara="1" wrap="square" lIns="121900" tIns="121900" rIns="121900" bIns="121900" anchor="ctr" anchorCtr="0">
              <a:noAutofit/>
            </a:bodyPr>
            <a:lstStyle/>
            <a:p>
              <a:endParaRPr sz="2400"/>
            </a:p>
          </p:txBody>
        </p:sp>
        <p:sp>
          <p:nvSpPr>
            <p:cNvPr id="15719" name="Google Shape;15719;p142"/>
            <p:cNvSpPr/>
            <p:nvPr/>
          </p:nvSpPr>
          <p:spPr>
            <a:xfrm>
              <a:off x="7942950" y="2031950"/>
              <a:ext cx="93075" cy="175750"/>
            </a:xfrm>
            <a:custGeom>
              <a:avLst/>
              <a:gdLst/>
              <a:ahLst/>
              <a:cxnLst/>
              <a:rect l="l" t="t" r="r" b="b"/>
              <a:pathLst>
                <a:path w="3723" h="7030" extrusionOk="0">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720" name="Google Shape;15720;p142"/>
          <p:cNvGrpSpPr/>
          <p:nvPr/>
        </p:nvGrpSpPr>
        <p:grpSpPr>
          <a:xfrm>
            <a:off x="9346027" y="5353668"/>
            <a:ext cx="465300" cy="359833"/>
            <a:chOff x="931825" y="4209975"/>
            <a:chExt cx="348975" cy="269875"/>
          </a:xfrm>
          <a:solidFill>
            <a:srgbClr val="C3151C"/>
          </a:solidFill>
        </p:grpSpPr>
        <p:sp>
          <p:nvSpPr>
            <p:cNvPr id="15721" name="Google Shape;15721;p142"/>
            <p:cNvSpPr/>
            <p:nvPr/>
          </p:nvSpPr>
          <p:spPr>
            <a:xfrm>
              <a:off x="1062875" y="4246425"/>
              <a:ext cx="78350" cy="10100"/>
            </a:xfrm>
            <a:custGeom>
              <a:avLst/>
              <a:gdLst/>
              <a:ahLst/>
              <a:cxnLst/>
              <a:rect l="l" t="t" r="r" b="b"/>
              <a:pathLst>
                <a:path w="3134" h="404" extrusionOk="0">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grpFill/>
            <a:ln>
              <a:noFill/>
            </a:ln>
          </p:spPr>
          <p:txBody>
            <a:bodyPr spcFirstLastPara="1" wrap="square" lIns="121900" tIns="121900" rIns="121900" bIns="121900" anchor="ctr" anchorCtr="0">
              <a:noAutofit/>
            </a:bodyPr>
            <a:lstStyle/>
            <a:p>
              <a:endParaRPr sz="2400"/>
            </a:p>
          </p:txBody>
        </p:sp>
        <p:sp>
          <p:nvSpPr>
            <p:cNvPr id="15722" name="Google Shape;15722;p142"/>
            <p:cNvSpPr/>
            <p:nvPr/>
          </p:nvSpPr>
          <p:spPr>
            <a:xfrm>
              <a:off x="1061325" y="4268900"/>
              <a:ext cx="81450" cy="10875"/>
            </a:xfrm>
            <a:custGeom>
              <a:avLst/>
              <a:gdLst/>
              <a:ahLst/>
              <a:cxnLst/>
              <a:rect l="l" t="t" r="r" b="b"/>
              <a:pathLst>
                <a:path w="3258" h="435" extrusionOk="0">
                  <a:moveTo>
                    <a:pt x="279" y="1"/>
                  </a:moveTo>
                  <a:cubicBezTo>
                    <a:pt x="0" y="1"/>
                    <a:pt x="0" y="435"/>
                    <a:pt x="279" y="435"/>
                  </a:cubicBezTo>
                  <a:lnTo>
                    <a:pt x="3009" y="435"/>
                  </a:lnTo>
                  <a:cubicBezTo>
                    <a:pt x="3257" y="435"/>
                    <a:pt x="3257" y="1"/>
                    <a:pt x="3009" y="1"/>
                  </a:cubicBezTo>
                  <a:close/>
                </a:path>
              </a:pathLst>
            </a:custGeom>
            <a:grpFill/>
            <a:ln>
              <a:noFill/>
            </a:ln>
          </p:spPr>
          <p:txBody>
            <a:bodyPr spcFirstLastPara="1" wrap="square" lIns="121900" tIns="121900" rIns="121900" bIns="121900" anchor="ctr" anchorCtr="0">
              <a:noAutofit/>
            </a:bodyPr>
            <a:lstStyle/>
            <a:p>
              <a:endParaRPr sz="2400"/>
            </a:p>
          </p:txBody>
        </p:sp>
        <p:sp>
          <p:nvSpPr>
            <p:cNvPr id="15723" name="Google Shape;15723;p142"/>
            <p:cNvSpPr/>
            <p:nvPr/>
          </p:nvSpPr>
          <p:spPr>
            <a:xfrm>
              <a:off x="1061325" y="4291400"/>
              <a:ext cx="81450" cy="10100"/>
            </a:xfrm>
            <a:custGeom>
              <a:avLst/>
              <a:gdLst/>
              <a:ahLst/>
              <a:cxnLst/>
              <a:rect l="l" t="t" r="r" b="b"/>
              <a:pathLst>
                <a:path w="3258" h="404" extrusionOk="0">
                  <a:moveTo>
                    <a:pt x="279" y="0"/>
                  </a:moveTo>
                  <a:cubicBezTo>
                    <a:pt x="0" y="0"/>
                    <a:pt x="0" y="404"/>
                    <a:pt x="279" y="404"/>
                  </a:cubicBezTo>
                  <a:lnTo>
                    <a:pt x="3009" y="404"/>
                  </a:lnTo>
                  <a:cubicBezTo>
                    <a:pt x="3257" y="404"/>
                    <a:pt x="3257" y="0"/>
                    <a:pt x="3009" y="0"/>
                  </a:cubicBezTo>
                  <a:close/>
                </a:path>
              </a:pathLst>
            </a:custGeom>
            <a:grpFill/>
            <a:ln>
              <a:noFill/>
            </a:ln>
          </p:spPr>
          <p:txBody>
            <a:bodyPr spcFirstLastPara="1" wrap="square" lIns="121900" tIns="121900" rIns="121900" bIns="121900" anchor="ctr" anchorCtr="0">
              <a:noAutofit/>
            </a:bodyPr>
            <a:lstStyle/>
            <a:p>
              <a:endParaRPr sz="2400"/>
            </a:p>
          </p:txBody>
        </p:sp>
        <p:sp>
          <p:nvSpPr>
            <p:cNvPr id="15724" name="Google Shape;15724;p142"/>
            <p:cNvSpPr/>
            <p:nvPr/>
          </p:nvSpPr>
          <p:spPr>
            <a:xfrm>
              <a:off x="931825" y="4209975"/>
              <a:ext cx="348975" cy="269875"/>
            </a:xfrm>
            <a:custGeom>
              <a:avLst/>
              <a:gdLst/>
              <a:ahLst/>
              <a:cxnLst/>
              <a:rect l="l" t="t" r="r" b="b"/>
              <a:pathLst>
                <a:path w="13959" h="10795" extrusionOk="0">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grpFill/>
            <a:ln>
              <a:noFill/>
            </a:ln>
          </p:spPr>
          <p:txBody>
            <a:bodyPr spcFirstLastPara="1" wrap="square" lIns="121900" tIns="121900" rIns="121900" bIns="121900" anchor="ctr" anchorCtr="0">
              <a:noAutofit/>
            </a:bodyPr>
            <a:lstStyle/>
            <a:p>
              <a:endParaRPr sz="2400"/>
            </a:p>
          </p:txBody>
        </p:sp>
        <p:sp>
          <p:nvSpPr>
            <p:cNvPr id="15725" name="Google Shape;15725;p142"/>
            <p:cNvSpPr/>
            <p:nvPr/>
          </p:nvSpPr>
          <p:spPr>
            <a:xfrm>
              <a:off x="1030000" y="4392150"/>
              <a:ext cx="145350" cy="31200"/>
            </a:xfrm>
            <a:custGeom>
              <a:avLst/>
              <a:gdLst/>
              <a:ahLst/>
              <a:cxnLst/>
              <a:rect l="l" t="t" r="r" b="b"/>
              <a:pathLst>
                <a:path w="5814" h="1248" extrusionOk="0">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726" name="Google Shape;15726;p142"/>
          <p:cNvSpPr/>
          <p:nvPr/>
        </p:nvSpPr>
        <p:spPr>
          <a:xfrm>
            <a:off x="10339520" y="5300934"/>
            <a:ext cx="440533" cy="465300"/>
          </a:xfrm>
          <a:custGeom>
            <a:avLst/>
            <a:gdLst/>
            <a:ahLst/>
            <a:cxnLst/>
            <a:rect l="l" t="t" r="r" b="b"/>
            <a:pathLst>
              <a:path w="13216" h="13959" extrusionOk="0">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5727" name="Google Shape;15727;p142"/>
          <p:cNvGrpSpPr/>
          <p:nvPr/>
        </p:nvGrpSpPr>
        <p:grpSpPr>
          <a:xfrm>
            <a:off x="3292632" y="2325149"/>
            <a:ext cx="389833" cy="465300"/>
            <a:chOff x="1709625" y="1923875"/>
            <a:chExt cx="292375" cy="348975"/>
          </a:xfrm>
          <a:solidFill>
            <a:srgbClr val="C3151C"/>
          </a:solidFill>
        </p:grpSpPr>
        <p:sp>
          <p:nvSpPr>
            <p:cNvPr id="15728" name="Google Shape;15728;p142"/>
            <p:cNvSpPr/>
            <p:nvPr/>
          </p:nvSpPr>
          <p:spPr>
            <a:xfrm>
              <a:off x="1709625" y="1923875"/>
              <a:ext cx="292375" cy="348975"/>
            </a:xfrm>
            <a:custGeom>
              <a:avLst/>
              <a:gdLst/>
              <a:ahLst/>
              <a:cxnLst/>
              <a:rect l="l" t="t" r="r" b="b"/>
              <a:pathLst>
                <a:path w="11695" h="13959" extrusionOk="0">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grpFill/>
            <a:ln>
              <a:noFill/>
            </a:ln>
          </p:spPr>
          <p:txBody>
            <a:bodyPr spcFirstLastPara="1" wrap="square" lIns="121900" tIns="121900" rIns="121900" bIns="121900" anchor="ctr" anchorCtr="0">
              <a:noAutofit/>
            </a:bodyPr>
            <a:lstStyle/>
            <a:p>
              <a:endParaRPr sz="2400"/>
            </a:p>
          </p:txBody>
        </p:sp>
        <p:sp>
          <p:nvSpPr>
            <p:cNvPr id="15729" name="Google Shape;15729;p142"/>
            <p:cNvSpPr/>
            <p:nvPr/>
          </p:nvSpPr>
          <p:spPr>
            <a:xfrm>
              <a:off x="1777875" y="2002175"/>
              <a:ext cx="78350" cy="10125"/>
            </a:xfrm>
            <a:custGeom>
              <a:avLst/>
              <a:gdLst/>
              <a:ahLst/>
              <a:cxnLst/>
              <a:rect l="l" t="t" r="r" b="b"/>
              <a:pathLst>
                <a:path w="3134" h="405" extrusionOk="0">
                  <a:moveTo>
                    <a:pt x="279" y="1"/>
                  </a:moveTo>
                  <a:cubicBezTo>
                    <a:pt x="0" y="1"/>
                    <a:pt x="0" y="404"/>
                    <a:pt x="279" y="404"/>
                  </a:cubicBezTo>
                  <a:lnTo>
                    <a:pt x="2885" y="404"/>
                  </a:lnTo>
                  <a:cubicBezTo>
                    <a:pt x="3133" y="404"/>
                    <a:pt x="3133" y="1"/>
                    <a:pt x="2885" y="1"/>
                  </a:cubicBezTo>
                  <a:close/>
                </a:path>
              </a:pathLst>
            </a:custGeom>
            <a:grpFill/>
            <a:ln>
              <a:noFill/>
            </a:ln>
          </p:spPr>
          <p:txBody>
            <a:bodyPr spcFirstLastPara="1" wrap="square" lIns="121900" tIns="121900" rIns="121900" bIns="121900" anchor="ctr" anchorCtr="0">
              <a:noAutofit/>
            </a:bodyPr>
            <a:lstStyle/>
            <a:p>
              <a:endParaRPr sz="2400"/>
            </a:p>
          </p:txBody>
        </p:sp>
        <p:sp>
          <p:nvSpPr>
            <p:cNvPr id="15730" name="Google Shape;15730;p142"/>
            <p:cNvSpPr/>
            <p:nvPr/>
          </p:nvSpPr>
          <p:spPr>
            <a:xfrm>
              <a:off x="1779575" y="2154150"/>
              <a:ext cx="50850" cy="10175"/>
            </a:xfrm>
            <a:custGeom>
              <a:avLst/>
              <a:gdLst/>
              <a:ahLst/>
              <a:cxnLst/>
              <a:rect l="l" t="t" r="r" b="b"/>
              <a:pathLst>
                <a:path w="2034" h="407" extrusionOk="0">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5731" name="Google Shape;15731;p142"/>
            <p:cNvSpPr/>
            <p:nvPr/>
          </p:nvSpPr>
          <p:spPr>
            <a:xfrm>
              <a:off x="1779425" y="2178225"/>
              <a:ext cx="50425" cy="10100"/>
            </a:xfrm>
            <a:custGeom>
              <a:avLst/>
              <a:gdLst/>
              <a:ahLst/>
              <a:cxnLst/>
              <a:rect l="l" t="t" r="r" b="b"/>
              <a:pathLst>
                <a:path w="2017" h="404" extrusionOk="0">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5732" name="Google Shape;15732;p142"/>
            <p:cNvSpPr/>
            <p:nvPr/>
          </p:nvSpPr>
          <p:spPr>
            <a:xfrm>
              <a:off x="1777875" y="2203000"/>
              <a:ext cx="53525" cy="10150"/>
            </a:xfrm>
            <a:custGeom>
              <a:avLst/>
              <a:gdLst/>
              <a:ahLst/>
              <a:cxnLst/>
              <a:rect l="l" t="t" r="r" b="b"/>
              <a:pathLst>
                <a:path w="2141" h="406" extrusionOk="0">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5733" name="Google Shape;15733;p142"/>
            <p:cNvSpPr/>
            <p:nvPr/>
          </p:nvSpPr>
          <p:spPr>
            <a:xfrm>
              <a:off x="1777875" y="2227075"/>
              <a:ext cx="53525" cy="10100"/>
            </a:xfrm>
            <a:custGeom>
              <a:avLst/>
              <a:gdLst/>
              <a:ahLst/>
              <a:cxnLst/>
              <a:rect l="l" t="t" r="r" b="b"/>
              <a:pathLst>
                <a:path w="2141" h="404" extrusionOk="0">
                  <a:moveTo>
                    <a:pt x="279" y="0"/>
                  </a:moveTo>
                  <a:cubicBezTo>
                    <a:pt x="0" y="0"/>
                    <a:pt x="0" y="404"/>
                    <a:pt x="279" y="404"/>
                  </a:cubicBezTo>
                  <a:lnTo>
                    <a:pt x="1861" y="404"/>
                  </a:lnTo>
                  <a:cubicBezTo>
                    <a:pt x="2140" y="404"/>
                    <a:pt x="2140" y="0"/>
                    <a:pt x="1861" y="0"/>
                  </a:cubicBezTo>
                  <a:close/>
                </a:path>
              </a:pathLst>
            </a:custGeom>
            <a:grpFill/>
            <a:ln>
              <a:noFill/>
            </a:ln>
          </p:spPr>
          <p:txBody>
            <a:bodyPr spcFirstLastPara="1" wrap="square" lIns="121900" tIns="121900" rIns="121900" bIns="121900" anchor="ctr" anchorCtr="0">
              <a:noAutofit/>
            </a:bodyPr>
            <a:lstStyle/>
            <a:p>
              <a:endParaRPr sz="2400"/>
            </a:p>
          </p:txBody>
        </p:sp>
        <p:sp>
          <p:nvSpPr>
            <p:cNvPr id="15734" name="Google Shape;15734;p142"/>
            <p:cNvSpPr/>
            <p:nvPr/>
          </p:nvSpPr>
          <p:spPr>
            <a:xfrm>
              <a:off x="1777875" y="2086725"/>
              <a:ext cx="152000" cy="10875"/>
            </a:xfrm>
            <a:custGeom>
              <a:avLst/>
              <a:gdLst/>
              <a:ahLst/>
              <a:cxnLst/>
              <a:rect l="l" t="t" r="r" b="b"/>
              <a:pathLst>
                <a:path w="6080" h="435" extrusionOk="0">
                  <a:moveTo>
                    <a:pt x="279" y="0"/>
                  </a:moveTo>
                  <a:cubicBezTo>
                    <a:pt x="0" y="0"/>
                    <a:pt x="0" y="434"/>
                    <a:pt x="279" y="434"/>
                  </a:cubicBezTo>
                  <a:lnTo>
                    <a:pt x="5801" y="434"/>
                  </a:lnTo>
                  <a:cubicBezTo>
                    <a:pt x="6080" y="403"/>
                    <a:pt x="6080" y="0"/>
                    <a:pt x="5801" y="0"/>
                  </a:cubicBezTo>
                  <a:close/>
                </a:path>
              </a:pathLst>
            </a:custGeom>
            <a:grpFill/>
            <a:ln>
              <a:noFill/>
            </a:ln>
          </p:spPr>
          <p:txBody>
            <a:bodyPr spcFirstLastPara="1" wrap="square" lIns="121900" tIns="121900" rIns="121900" bIns="121900" anchor="ctr" anchorCtr="0">
              <a:noAutofit/>
            </a:bodyPr>
            <a:lstStyle/>
            <a:p>
              <a:endParaRPr sz="2400"/>
            </a:p>
          </p:txBody>
        </p:sp>
        <p:sp>
          <p:nvSpPr>
            <p:cNvPr id="15735" name="Google Shape;15735;p142"/>
            <p:cNvSpPr/>
            <p:nvPr/>
          </p:nvSpPr>
          <p:spPr>
            <a:xfrm>
              <a:off x="1777875" y="2109975"/>
              <a:ext cx="152000" cy="10100"/>
            </a:xfrm>
            <a:custGeom>
              <a:avLst/>
              <a:gdLst/>
              <a:ahLst/>
              <a:cxnLst/>
              <a:rect l="l" t="t" r="r" b="b"/>
              <a:pathLst>
                <a:path w="6080" h="404" extrusionOk="0">
                  <a:moveTo>
                    <a:pt x="279" y="1"/>
                  </a:moveTo>
                  <a:cubicBezTo>
                    <a:pt x="0" y="1"/>
                    <a:pt x="0" y="404"/>
                    <a:pt x="279" y="404"/>
                  </a:cubicBezTo>
                  <a:lnTo>
                    <a:pt x="5801" y="404"/>
                  </a:lnTo>
                  <a:cubicBezTo>
                    <a:pt x="6080" y="404"/>
                    <a:pt x="6080" y="1"/>
                    <a:pt x="5801" y="1"/>
                  </a:cubicBezTo>
                  <a:close/>
                </a:path>
              </a:pathLst>
            </a:custGeom>
            <a:grpFill/>
            <a:ln>
              <a:noFill/>
            </a:ln>
          </p:spPr>
          <p:txBody>
            <a:bodyPr spcFirstLastPara="1" wrap="square" lIns="121900" tIns="121900" rIns="121900" bIns="121900" anchor="ctr" anchorCtr="0">
              <a:noAutofit/>
            </a:bodyPr>
            <a:lstStyle/>
            <a:p>
              <a:endParaRPr sz="2400"/>
            </a:p>
          </p:txBody>
        </p:sp>
        <p:sp>
          <p:nvSpPr>
            <p:cNvPr id="15736" name="Google Shape;15736;p142"/>
            <p:cNvSpPr/>
            <p:nvPr/>
          </p:nvSpPr>
          <p:spPr>
            <a:xfrm>
              <a:off x="1780200" y="2025450"/>
              <a:ext cx="148125" cy="40350"/>
            </a:xfrm>
            <a:custGeom>
              <a:avLst/>
              <a:gdLst/>
              <a:ahLst/>
              <a:cxnLst/>
              <a:rect l="l" t="t" r="r" b="b"/>
              <a:pathLst>
                <a:path w="5925" h="1614" extrusionOk="0">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grpFill/>
            <a:ln>
              <a:noFill/>
            </a:ln>
          </p:spPr>
          <p:txBody>
            <a:bodyPr spcFirstLastPara="1" wrap="square" lIns="121900" tIns="121900" rIns="121900" bIns="121900" anchor="ctr" anchorCtr="0">
              <a:noAutofit/>
            </a:bodyPr>
            <a:lstStyle/>
            <a:p>
              <a:endParaRPr sz="2400"/>
            </a:p>
          </p:txBody>
        </p:sp>
        <p:sp>
          <p:nvSpPr>
            <p:cNvPr id="15737" name="Google Shape;15737;p142"/>
            <p:cNvSpPr/>
            <p:nvPr/>
          </p:nvSpPr>
          <p:spPr>
            <a:xfrm>
              <a:off x="1955450" y="2175125"/>
              <a:ext cx="24075" cy="41700"/>
            </a:xfrm>
            <a:custGeom>
              <a:avLst/>
              <a:gdLst/>
              <a:ahLst/>
              <a:cxnLst/>
              <a:rect l="l" t="t" r="r" b="b"/>
              <a:pathLst>
                <a:path w="963" h="1668" extrusionOk="0">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grpFill/>
            <a:ln>
              <a:noFill/>
            </a:ln>
          </p:spPr>
          <p:txBody>
            <a:bodyPr spcFirstLastPara="1" wrap="square" lIns="121900" tIns="121900" rIns="121900" bIns="121900" anchor="ctr" anchorCtr="0">
              <a:noAutofit/>
            </a:bodyPr>
            <a:lstStyle/>
            <a:p>
              <a:endParaRPr sz="2400"/>
            </a:p>
          </p:txBody>
        </p:sp>
        <p:sp>
          <p:nvSpPr>
            <p:cNvPr id="15738" name="Google Shape;15738;p142"/>
            <p:cNvSpPr/>
            <p:nvPr/>
          </p:nvSpPr>
          <p:spPr>
            <a:xfrm>
              <a:off x="1915125" y="2175125"/>
              <a:ext cx="33375" cy="41900"/>
            </a:xfrm>
            <a:custGeom>
              <a:avLst/>
              <a:gdLst/>
              <a:ahLst/>
              <a:cxnLst/>
              <a:rect l="l" t="t" r="r" b="b"/>
              <a:pathLst>
                <a:path w="1335" h="1676" extrusionOk="0">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grpFill/>
            <a:ln>
              <a:noFill/>
            </a:ln>
          </p:spPr>
          <p:txBody>
            <a:bodyPr spcFirstLastPara="1" wrap="square" lIns="121900" tIns="121900" rIns="121900" bIns="121900" anchor="ctr" anchorCtr="0">
              <a:noAutofit/>
            </a:bodyPr>
            <a:lstStyle/>
            <a:p>
              <a:endParaRPr sz="2400"/>
            </a:p>
          </p:txBody>
        </p:sp>
        <p:sp>
          <p:nvSpPr>
            <p:cNvPr id="15739" name="Google Shape;15739;p142"/>
            <p:cNvSpPr/>
            <p:nvPr/>
          </p:nvSpPr>
          <p:spPr>
            <a:xfrm>
              <a:off x="1877525" y="2174800"/>
              <a:ext cx="33750" cy="41625"/>
            </a:xfrm>
            <a:custGeom>
              <a:avLst/>
              <a:gdLst/>
              <a:ahLst/>
              <a:cxnLst/>
              <a:rect l="l" t="t" r="r" b="b"/>
              <a:pathLst>
                <a:path w="1350" h="1665" extrusionOk="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740" name="Google Shape;15740;p142"/>
          <p:cNvGrpSpPr/>
          <p:nvPr/>
        </p:nvGrpSpPr>
        <p:grpSpPr>
          <a:xfrm>
            <a:off x="1409876" y="3019306"/>
            <a:ext cx="468433" cy="457033"/>
            <a:chOff x="1680925" y="3066150"/>
            <a:chExt cx="351325" cy="342775"/>
          </a:xfrm>
          <a:solidFill>
            <a:srgbClr val="C3151C"/>
          </a:solidFill>
        </p:grpSpPr>
        <p:sp>
          <p:nvSpPr>
            <p:cNvPr id="15741" name="Google Shape;15741;p142"/>
            <p:cNvSpPr/>
            <p:nvPr/>
          </p:nvSpPr>
          <p:spPr>
            <a:xfrm>
              <a:off x="1949250" y="3134775"/>
              <a:ext cx="41125" cy="16700"/>
            </a:xfrm>
            <a:custGeom>
              <a:avLst/>
              <a:gdLst/>
              <a:ahLst/>
              <a:cxnLst/>
              <a:rect l="l" t="t" r="r" b="b"/>
              <a:pathLst>
                <a:path w="1645" h="668" extrusionOk="0">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5742" name="Google Shape;15742;p142"/>
            <p:cNvSpPr/>
            <p:nvPr/>
          </p:nvSpPr>
          <p:spPr>
            <a:xfrm>
              <a:off x="1931650" y="3112675"/>
              <a:ext cx="74225" cy="23275"/>
            </a:xfrm>
            <a:custGeom>
              <a:avLst/>
              <a:gdLst/>
              <a:ahLst/>
              <a:cxnLst/>
              <a:rect l="l" t="t" r="r" b="b"/>
              <a:pathLst>
                <a:path w="2969" h="931" extrusionOk="0">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grpFill/>
            <a:ln>
              <a:noFill/>
            </a:ln>
          </p:spPr>
          <p:txBody>
            <a:bodyPr spcFirstLastPara="1" wrap="square" lIns="121900" tIns="121900" rIns="121900" bIns="121900" anchor="ctr" anchorCtr="0">
              <a:noAutofit/>
            </a:bodyPr>
            <a:lstStyle/>
            <a:p>
              <a:endParaRPr sz="2400"/>
            </a:p>
          </p:txBody>
        </p:sp>
        <p:sp>
          <p:nvSpPr>
            <p:cNvPr id="15743" name="Google Shape;15743;p142"/>
            <p:cNvSpPr/>
            <p:nvPr/>
          </p:nvSpPr>
          <p:spPr>
            <a:xfrm>
              <a:off x="1917450" y="3089400"/>
              <a:ext cx="105500" cy="29700"/>
            </a:xfrm>
            <a:custGeom>
              <a:avLst/>
              <a:gdLst/>
              <a:ahLst/>
              <a:cxnLst/>
              <a:rect l="l" t="t" r="r" b="b"/>
              <a:pathLst>
                <a:path w="4220" h="1188" extrusionOk="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grpFill/>
            <a:ln>
              <a:noFill/>
            </a:ln>
          </p:spPr>
          <p:txBody>
            <a:bodyPr spcFirstLastPara="1" wrap="square" lIns="121900" tIns="121900" rIns="121900" bIns="121900" anchor="ctr" anchorCtr="0">
              <a:noAutofit/>
            </a:bodyPr>
            <a:lstStyle/>
            <a:p>
              <a:endParaRPr sz="2400"/>
            </a:p>
          </p:txBody>
        </p:sp>
        <p:sp>
          <p:nvSpPr>
            <p:cNvPr id="15744" name="Google Shape;15744;p142"/>
            <p:cNvSpPr/>
            <p:nvPr/>
          </p:nvSpPr>
          <p:spPr>
            <a:xfrm>
              <a:off x="1680925" y="3066150"/>
              <a:ext cx="351325" cy="342775"/>
            </a:xfrm>
            <a:custGeom>
              <a:avLst/>
              <a:gdLst/>
              <a:ahLst/>
              <a:cxnLst/>
              <a:rect l="l" t="t" r="r" b="b"/>
              <a:pathLst>
                <a:path w="14053" h="13711" extrusionOk="0">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grpFill/>
            <a:ln>
              <a:noFill/>
            </a:ln>
          </p:spPr>
          <p:txBody>
            <a:bodyPr spcFirstLastPara="1" wrap="square" lIns="121900" tIns="121900" rIns="121900" bIns="121900" anchor="ctr" anchorCtr="0">
              <a:noAutofit/>
            </a:bodyPr>
            <a:lstStyle/>
            <a:p>
              <a:endParaRPr sz="2400"/>
            </a:p>
          </p:txBody>
        </p:sp>
        <p:sp>
          <p:nvSpPr>
            <p:cNvPr id="15745" name="Google Shape;15745;p142"/>
            <p:cNvSpPr/>
            <p:nvPr/>
          </p:nvSpPr>
          <p:spPr>
            <a:xfrm>
              <a:off x="1809650" y="3208050"/>
              <a:ext cx="79900" cy="68575"/>
            </a:xfrm>
            <a:custGeom>
              <a:avLst/>
              <a:gdLst/>
              <a:ahLst/>
              <a:cxnLst/>
              <a:rect l="l" t="t" r="r" b="b"/>
              <a:pathLst>
                <a:path w="3196" h="2743" extrusionOk="0">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grpFill/>
            <a:ln>
              <a:noFill/>
            </a:ln>
          </p:spPr>
          <p:txBody>
            <a:bodyPr spcFirstLastPara="1" wrap="square" lIns="121900" tIns="121900" rIns="121900" bIns="121900" anchor="ctr" anchorCtr="0">
              <a:noAutofit/>
            </a:bodyPr>
            <a:lstStyle/>
            <a:p>
              <a:endParaRPr sz="2400"/>
            </a:p>
          </p:txBody>
        </p:sp>
        <p:sp>
          <p:nvSpPr>
            <p:cNvPr id="15746" name="Google Shape;15746;p142"/>
            <p:cNvSpPr/>
            <p:nvPr/>
          </p:nvSpPr>
          <p:spPr>
            <a:xfrm>
              <a:off x="1849975" y="3225300"/>
              <a:ext cx="15550" cy="26200"/>
            </a:xfrm>
            <a:custGeom>
              <a:avLst/>
              <a:gdLst/>
              <a:ahLst/>
              <a:cxnLst/>
              <a:rect l="l" t="t" r="r" b="b"/>
              <a:pathLst>
                <a:path w="622" h="1048" extrusionOk="0">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747" name="Google Shape;15747;p142"/>
          <p:cNvGrpSpPr/>
          <p:nvPr/>
        </p:nvGrpSpPr>
        <p:grpSpPr>
          <a:xfrm>
            <a:off x="5321068" y="3093739"/>
            <a:ext cx="473600" cy="308167"/>
            <a:chOff x="3953100" y="3121200"/>
            <a:chExt cx="355200" cy="231125"/>
          </a:xfrm>
          <a:solidFill>
            <a:srgbClr val="C3151C"/>
          </a:solidFill>
        </p:grpSpPr>
        <p:sp>
          <p:nvSpPr>
            <p:cNvPr id="15748" name="Google Shape;15748;p142"/>
            <p:cNvSpPr/>
            <p:nvPr/>
          </p:nvSpPr>
          <p:spPr>
            <a:xfrm>
              <a:off x="3953100" y="3121200"/>
              <a:ext cx="355200" cy="231125"/>
            </a:xfrm>
            <a:custGeom>
              <a:avLst/>
              <a:gdLst/>
              <a:ahLst/>
              <a:cxnLst/>
              <a:rect l="l" t="t" r="r" b="b"/>
              <a:pathLst>
                <a:path w="14208" h="9245" extrusionOk="0">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grpFill/>
            <a:ln>
              <a:noFill/>
            </a:ln>
          </p:spPr>
          <p:txBody>
            <a:bodyPr spcFirstLastPara="1" wrap="square" lIns="121900" tIns="121900" rIns="121900" bIns="121900" anchor="ctr" anchorCtr="0">
              <a:noAutofit/>
            </a:bodyPr>
            <a:lstStyle/>
            <a:p>
              <a:endParaRPr sz="2400"/>
            </a:p>
          </p:txBody>
        </p:sp>
        <p:sp>
          <p:nvSpPr>
            <p:cNvPr id="15749" name="Google Shape;15749;p142"/>
            <p:cNvSpPr/>
            <p:nvPr/>
          </p:nvSpPr>
          <p:spPr>
            <a:xfrm>
              <a:off x="4094225" y="3142825"/>
              <a:ext cx="93100" cy="79200"/>
            </a:xfrm>
            <a:custGeom>
              <a:avLst/>
              <a:gdLst/>
              <a:ahLst/>
              <a:cxnLst/>
              <a:rect l="l" t="t" r="r" b="b"/>
              <a:pathLst>
                <a:path w="3724" h="3168" extrusionOk="0">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grpFill/>
            <a:ln>
              <a:noFill/>
            </a:ln>
          </p:spPr>
          <p:txBody>
            <a:bodyPr spcFirstLastPara="1" wrap="square" lIns="121900" tIns="121900" rIns="121900" bIns="121900" anchor="ctr" anchorCtr="0">
              <a:noAutofit/>
            </a:bodyPr>
            <a:lstStyle/>
            <a:p>
              <a:endParaRPr sz="2400"/>
            </a:p>
          </p:txBody>
        </p:sp>
        <p:sp>
          <p:nvSpPr>
            <p:cNvPr id="15750" name="Google Shape;15750;p142"/>
            <p:cNvSpPr/>
            <p:nvPr/>
          </p:nvSpPr>
          <p:spPr>
            <a:xfrm>
              <a:off x="4115175" y="3163900"/>
              <a:ext cx="44225" cy="37200"/>
            </a:xfrm>
            <a:custGeom>
              <a:avLst/>
              <a:gdLst/>
              <a:ahLst/>
              <a:cxnLst/>
              <a:rect l="l" t="t" r="r" b="b"/>
              <a:pathLst>
                <a:path w="1769" h="1488" extrusionOk="0">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grpFill/>
            <a:ln>
              <a:noFill/>
            </a:ln>
          </p:spPr>
          <p:txBody>
            <a:bodyPr spcFirstLastPara="1" wrap="square" lIns="121900" tIns="121900" rIns="121900" bIns="121900" anchor="ctr" anchorCtr="0">
              <a:noAutofit/>
            </a:bodyPr>
            <a:lstStyle/>
            <a:p>
              <a:endParaRPr sz="2400"/>
            </a:p>
          </p:txBody>
        </p:sp>
        <p:sp>
          <p:nvSpPr>
            <p:cNvPr id="15751" name="Google Shape;15751;p142"/>
            <p:cNvSpPr/>
            <p:nvPr/>
          </p:nvSpPr>
          <p:spPr>
            <a:xfrm>
              <a:off x="4011700" y="3178325"/>
              <a:ext cx="41025" cy="9850"/>
            </a:xfrm>
            <a:custGeom>
              <a:avLst/>
              <a:gdLst/>
              <a:ahLst/>
              <a:cxnLst/>
              <a:rect l="l" t="t" r="r" b="b"/>
              <a:pathLst>
                <a:path w="1641" h="394" extrusionOk="0">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752" name="Google Shape;15752;p142"/>
            <p:cNvSpPr/>
            <p:nvPr/>
          </p:nvSpPr>
          <p:spPr>
            <a:xfrm>
              <a:off x="4217525" y="3178475"/>
              <a:ext cx="39275" cy="10475"/>
            </a:xfrm>
            <a:custGeom>
              <a:avLst/>
              <a:gdLst/>
              <a:ahLst/>
              <a:cxnLst/>
              <a:rect l="l" t="t" r="r" b="b"/>
              <a:pathLst>
                <a:path w="1571" h="419" extrusionOk="0">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753" name="Google Shape;15753;p142"/>
          <p:cNvGrpSpPr/>
          <p:nvPr/>
        </p:nvGrpSpPr>
        <p:grpSpPr>
          <a:xfrm>
            <a:off x="7344006" y="2380399"/>
            <a:ext cx="466333" cy="354800"/>
            <a:chOff x="931825" y="2533500"/>
            <a:chExt cx="349750" cy="266100"/>
          </a:xfrm>
          <a:solidFill>
            <a:srgbClr val="C3151C"/>
          </a:solidFill>
        </p:grpSpPr>
        <p:sp>
          <p:nvSpPr>
            <p:cNvPr id="15754" name="Google Shape;15754;p142"/>
            <p:cNvSpPr/>
            <p:nvPr/>
          </p:nvSpPr>
          <p:spPr>
            <a:xfrm>
              <a:off x="1137325" y="2698375"/>
              <a:ext cx="144250" cy="101225"/>
            </a:xfrm>
            <a:custGeom>
              <a:avLst/>
              <a:gdLst/>
              <a:ahLst/>
              <a:cxnLst/>
              <a:rect l="l" t="t" r="r" b="b"/>
              <a:pathLst>
                <a:path w="5770" h="4049" extrusionOk="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grpFill/>
            <a:ln>
              <a:noFill/>
            </a:ln>
          </p:spPr>
          <p:txBody>
            <a:bodyPr spcFirstLastPara="1" wrap="square" lIns="121900" tIns="121900" rIns="121900" bIns="121900" anchor="ctr" anchorCtr="0">
              <a:noAutofit/>
            </a:bodyPr>
            <a:lstStyle/>
            <a:p>
              <a:endParaRPr sz="2400"/>
            </a:p>
          </p:txBody>
        </p:sp>
        <p:sp>
          <p:nvSpPr>
            <p:cNvPr id="15755" name="Google Shape;15755;p142"/>
            <p:cNvSpPr/>
            <p:nvPr/>
          </p:nvSpPr>
          <p:spPr>
            <a:xfrm>
              <a:off x="931825" y="2533500"/>
              <a:ext cx="184575" cy="111625"/>
            </a:xfrm>
            <a:custGeom>
              <a:avLst/>
              <a:gdLst/>
              <a:ahLst/>
              <a:cxnLst/>
              <a:rect l="l" t="t" r="r" b="b"/>
              <a:pathLst>
                <a:path w="7383" h="4465" extrusionOk="0">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grpFill/>
            <a:ln>
              <a:noFill/>
            </a:ln>
          </p:spPr>
          <p:txBody>
            <a:bodyPr spcFirstLastPara="1" wrap="square" lIns="121900" tIns="121900" rIns="121900" bIns="121900" anchor="ctr" anchorCtr="0">
              <a:noAutofit/>
            </a:bodyPr>
            <a:lstStyle/>
            <a:p>
              <a:endParaRPr sz="2400"/>
            </a:p>
          </p:txBody>
        </p:sp>
        <p:sp>
          <p:nvSpPr>
            <p:cNvPr id="15756" name="Google Shape;15756;p142"/>
            <p:cNvSpPr/>
            <p:nvPr/>
          </p:nvSpPr>
          <p:spPr>
            <a:xfrm>
              <a:off x="1010125" y="2770575"/>
              <a:ext cx="41900" cy="16600"/>
            </a:xfrm>
            <a:custGeom>
              <a:avLst/>
              <a:gdLst/>
              <a:ahLst/>
              <a:cxnLst/>
              <a:rect l="l" t="t" r="r" b="b"/>
              <a:pathLst>
                <a:path w="1676" h="664" extrusionOk="0">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grpFill/>
            <a:ln>
              <a:noFill/>
            </a:ln>
          </p:spPr>
          <p:txBody>
            <a:bodyPr spcFirstLastPara="1" wrap="square" lIns="121900" tIns="121900" rIns="121900" bIns="121900" anchor="ctr" anchorCtr="0">
              <a:noAutofit/>
            </a:bodyPr>
            <a:lstStyle/>
            <a:p>
              <a:endParaRPr sz="2400"/>
            </a:p>
          </p:txBody>
        </p:sp>
        <p:sp>
          <p:nvSpPr>
            <p:cNvPr id="15757" name="Google Shape;15757;p142"/>
            <p:cNvSpPr/>
            <p:nvPr/>
          </p:nvSpPr>
          <p:spPr>
            <a:xfrm>
              <a:off x="991750" y="2746650"/>
              <a:ext cx="77350" cy="24050"/>
            </a:xfrm>
            <a:custGeom>
              <a:avLst/>
              <a:gdLst/>
              <a:ahLst/>
              <a:cxnLst/>
              <a:rect l="l" t="t" r="r" b="b"/>
              <a:pathLst>
                <a:path w="3094" h="962" extrusionOk="0">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grpFill/>
            <a:ln>
              <a:noFill/>
            </a:ln>
          </p:spPr>
          <p:txBody>
            <a:bodyPr spcFirstLastPara="1" wrap="square" lIns="121900" tIns="121900" rIns="121900" bIns="121900" anchor="ctr" anchorCtr="0">
              <a:noAutofit/>
            </a:bodyPr>
            <a:lstStyle/>
            <a:p>
              <a:endParaRPr sz="2400"/>
            </a:p>
          </p:txBody>
        </p:sp>
        <p:sp>
          <p:nvSpPr>
            <p:cNvPr id="15758" name="Google Shape;15758;p142"/>
            <p:cNvSpPr/>
            <p:nvPr/>
          </p:nvSpPr>
          <p:spPr>
            <a:xfrm>
              <a:off x="974700" y="2722600"/>
              <a:ext cx="111450" cy="31050"/>
            </a:xfrm>
            <a:custGeom>
              <a:avLst/>
              <a:gdLst/>
              <a:ahLst/>
              <a:cxnLst/>
              <a:rect l="l" t="t" r="r" b="b"/>
              <a:pathLst>
                <a:path w="4458" h="1242" extrusionOk="0">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grpFill/>
            <a:ln>
              <a:noFill/>
            </a:ln>
          </p:spPr>
          <p:txBody>
            <a:bodyPr spcFirstLastPara="1" wrap="square" lIns="121900" tIns="121900" rIns="121900" bIns="121900" anchor="ctr" anchorCtr="0">
              <a:noAutofit/>
            </a:bodyPr>
            <a:lstStyle/>
            <a:p>
              <a:endParaRPr sz="2400"/>
            </a:p>
          </p:txBody>
        </p:sp>
        <p:sp>
          <p:nvSpPr>
            <p:cNvPr id="15759" name="Google Shape;15759;p142"/>
            <p:cNvSpPr/>
            <p:nvPr/>
          </p:nvSpPr>
          <p:spPr>
            <a:xfrm>
              <a:off x="1026425" y="2682150"/>
              <a:ext cx="11275" cy="7900"/>
            </a:xfrm>
            <a:custGeom>
              <a:avLst/>
              <a:gdLst/>
              <a:ahLst/>
              <a:cxnLst/>
              <a:rect l="l" t="t" r="r" b="b"/>
              <a:pathLst>
                <a:path w="451" h="316" extrusionOk="0">
                  <a:moveTo>
                    <a:pt x="66" y="1"/>
                  </a:moveTo>
                  <a:cubicBezTo>
                    <a:pt x="28" y="1"/>
                    <a:pt x="0" y="28"/>
                    <a:pt x="0" y="99"/>
                  </a:cubicBezTo>
                  <a:cubicBezTo>
                    <a:pt x="0" y="223"/>
                    <a:pt x="93" y="316"/>
                    <a:pt x="186" y="316"/>
                  </a:cubicBezTo>
                  <a:cubicBezTo>
                    <a:pt x="450" y="316"/>
                    <a:pt x="195" y="1"/>
                    <a:pt x="66" y="1"/>
                  </a:cubicBezTo>
                  <a:close/>
                </a:path>
              </a:pathLst>
            </a:custGeom>
            <a:grpFill/>
            <a:ln>
              <a:noFill/>
            </a:ln>
          </p:spPr>
          <p:txBody>
            <a:bodyPr spcFirstLastPara="1" wrap="square" lIns="121900" tIns="121900" rIns="121900" bIns="121900" anchor="ctr" anchorCtr="0">
              <a:noAutofit/>
            </a:bodyPr>
            <a:lstStyle/>
            <a:p>
              <a:endParaRPr sz="2400"/>
            </a:p>
          </p:txBody>
        </p:sp>
        <p:sp>
          <p:nvSpPr>
            <p:cNvPr id="15760" name="Google Shape;15760;p142"/>
            <p:cNvSpPr/>
            <p:nvPr/>
          </p:nvSpPr>
          <p:spPr>
            <a:xfrm>
              <a:off x="1026425" y="266400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grpFill/>
            <a:ln>
              <a:noFill/>
            </a:ln>
          </p:spPr>
          <p:txBody>
            <a:bodyPr spcFirstLastPara="1" wrap="square" lIns="121900" tIns="121900" rIns="121900" bIns="121900" anchor="ctr" anchorCtr="0">
              <a:noAutofit/>
            </a:bodyPr>
            <a:lstStyle/>
            <a:p>
              <a:endParaRPr sz="2400"/>
            </a:p>
          </p:txBody>
        </p:sp>
        <p:sp>
          <p:nvSpPr>
            <p:cNvPr id="15761" name="Google Shape;15761;p142"/>
            <p:cNvSpPr/>
            <p:nvPr/>
          </p:nvSpPr>
          <p:spPr>
            <a:xfrm>
              <a:off x="1026425" y="270045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grpFill/>
            <a:ln>
              <a:noFill/>
            </a:ln>
          </p:spPr>
          <p:txBody>
            <a:bodyPr spcFirstLastPara="1" wrap="square" lIns="121900" tIns="121900" rIns="121900" bIns="121900" anchor="ctr" anchorCtr="0">
              <a:noAutofit/>
            </a:bodyPr>
            <a:lstStyle/>
            <a:p>
              <a:endParaRPr sz="2400"/>
            </a:p>
          </p:txBody>
        </p:sp>
        <p:sp>
          <p:nvSpPr>
            <p:cNvPr id="15762" name="Google Shape;15762;p142"/>
            <p:cNvSpPr/>
            <p:nvPr/>
          </p:nvSpPr>
          <p:spPr>
            <a:xfrm>
              <a:off x="1107850" y="2766650"/>
              <a:ext cx="10100" cy="10250"/>
            </a:xfrm>
            <a:custGeom>
              <a:avLst/>
              <a:gdLst/>
              <a:ahLst/>
              <a:cxnLst/>
              <a:rect l="l" t="t" r="r" b="b"/>
              <a:pathLst>
                <a:path w="404" h="410" extrusionOk="0">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grpFill/>
            <a:ln>
              <a:noFill/>
            </a:ln>
          </p:spPr>
          <p:txBody>
            <a:bodyPr spcFirstLastPara="1" wrap="square" lIns="121900" tIns="121900" rIns="121900" bIns="121900" anchor="ctr" anchorCtr="0">
              <a:noAutofit/>
            </a:bodyPr>
            <a:lstStyle/>
            <a:p>
              <a:endParaRPr sz="2400"/>
            </a:p>
          </p:txBody>
        </p:sp>
        <p:sp>
          <p:nvSpPr>
            <p:cNvPr id="15763" name="Google Shape;15763;p142"/>
            <p:cNvSpPr/>
            <p:nvPr/>
          </p:nvSpPr>
          <p:spPr>
            <a:xfrm>
              <a:off x="1125300" y="2766650"/>
              <a:ext cx="11650" cy="9475"/>
            </a:xfrm>
            <a:custGeom>
              <a:avLst/>
              <a:gdLst/>
              <a:ahLst/>
              <a:cxnLst/>
              <a:rect l="l" t="t" r="r" b="b"/>
              <a:pathLst>
                <a:path w="466" h="379" extrusionOk="0">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grpFill/>
            <a:ln>
              <a:noFill/>
            </a:ln>
          </p:spPr>
          <p:txBody>
            <a:bodyPr spcFirstLastPara="1" wrap="square" lIns="121900" tIns="121900" rIns="121900" bIns="121900" anchor="ctr" anchorCtr="0">
              <a:noAutofit/>
            </a:bodyPr>
            <a:lstStyle/>
            <a:p>
              <a:endParaRPr sz="2400"/>
            </a:p>
          </p:txBody>
        </p:sp>
        <p:sp>
          <p:nvSpPr>
            <p:cNvPr id="15764" name="Google Shape;15764;p142"/>
            <p:cNvSpPr/>
            <p:nvPr/>
          </p:nvSpPr>
          <p:spPr>
            <a:xfrm>
              <a:off x="1089225" y="2766650"/>
              <a:ext cx="10125" cy="10250"/>
            </a:xfrm>
            <a:custGeom>
              <a:avLst/>
              <a:gdLst/>
              <a:ahLst/>
              <a:cxnLst/>
              <a:rect l="l" t="t" r="r" b="b"/>
              <a:pathLst>
                <a:path w="405" h="410" extrusionOk="0">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765" name="Google Shape;15765;p142"/>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a:r>
              <a:rPr lang="en" sz="2133" dirty="0">
                <a:solidFill>
                  <a:srgbClr val="C3151C"/>
                </a:solidFill>
              </a:rPr>
              <a:t>Online Learning</a:t>
            </a:r>
            <a:endParaRPr sz="2133" dirty="0">
              <a:solidFill>
                <a:srgbClr val="C3151C"/>
              </a:solidFill>
            </a:endParaRPr>
          </a:p>
        </p:txBody>
      </p:sp>
      <p:sp>
        <p:nvSpPr>
          <p:cNvPr id="15766" name="Google Shape;15766;p142"/>
          <p:cNvSpPr txBox="1"/>
          <p:nvPr/>
        </p:nvSpPr>
        <p:spPr>
          <a:xfrm>
            <a:off x="1397800" y="959536"/>
            <a:ext cx="9396400" cy="643200"/>
          </a:xfrm>
          <a:prstGeom prst="rect">
            <a:avLst/>
          </a:prstGeom>
          <a:noFill/>
          <a:ln>
            <a:noFill/>
          </a:ln>
        </p:spPr>
        <p:txBody>
          <a:bodyPr spcFirstLastPara="1" wrap="square" lIns="121900" tIns="121900" rIns="121900" bIns="121900" anchor="t" anchorCtr="0">
            <a:noAutofit/>
          </a:bodyPr>
          <a:lstStyle/>
          <a:p>
            <a:pPr algn="ctr"/>
            <a:r>
              <a:rPr lang="en" sz="3200" dirty="0">
                <a:solidFill>
                  <a:srgbClr val="C3151C"/>
                </a:solidFill>
              </a:rPr>
              <a:t>Premium Icons</a:t>
            </a:r>
            <a:endParaRPr sz="3200" dirty="0">
              <a:solidFill>
                <a:srgbClr val="C3151C"/>
              </a:solidFill>
            </a:endParaRPr>
          </a:p>
        </p:txBody>
      </p:sp>
    </p:spTree>
    <p:extLst>
      <p:ext uri="{BB962C8B-B14F-4D97-AF65-F5344CB8AC3E}">
        <p14:creationId xmlns:p14="http://schemas.microsoft.com/office/powerpoint/2010/main" val="30095326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5770"/>
        <p:cNvGrpSpPr/>
        <p:nvPr/>
      </p:nvGrpSpPr>
      <p:grpSpPr>
        <a:xfrm>
          <a:off x="0" y="0"/>
          <a:ext cx="0" cy="0"/>
          <a:chOff x="0" y="0"/>
          <a:chExt cx="0" cy="0"/>
        </a:xfrm>
      </p:grpSpPr>
      <p:grpSp>
        <p:nvGrpSpPr>
          <p:cNvPr id="15771" name="Google Shape;15771;p143"/>
          <p:cNvGrpSpPr/>
          <p:nvPr/>
        </p:nvGrpSpPr>
        <p:grpSpPr>
          <a:xfrm>
            <a:off x="2325801" y="2354382"/>
            <a:ext cx="577167" cy="460367"/>
            <a:chOff x="2480288" y="2463956"/>
            <a:chExt cx="432875" cy="345275"/>
          </a:xfrm>
          <a:solidFill>
            <a:srgbClr val="C3151C"/>
          </a:solidFill>
        </p:grpSpPr>
        <p:sp>
          <p:nvSpPr>
            <p:cNvPr id="15772" name="Google Shape;15772;p143"/>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grpFill/>
            <a:ln>
              <a:noFill/>
            </a:ln>
          </p:spPr>
          <p:txBody>
            <a:bodyPr spcFirstLastPara="1" wrap="square" lIns="121900" tIns="121900" rIns="121900" bIns="121900" anchor="ctr" anchorCtr="0">
              <a:noAutofit/>
            </a:bodyPr>
            <a:lstStyle/>
            <a:p>
              <a:endParaRPr sz="2400"/>
            </a:p>
          </p:txBody>
        </p:sp>
        <p:sp>
          <p:nvSpPr>
            <p:cNvPr id="15773" name="Google Shape;15773;p143"/>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grpFill/>
            <a:ln>
              <a:noFill/>
            </a:ln>
          </p:spPr>
          <p:txBody>
            <a:bodyPr spcFirstLastPara="1" wrap="square" lIns="121900" tIns="121900" rIns="121900" bIns="121900" anchor="ctr" anchorCtr="0">
              <a:noAutofit/>
            </a:bodyPr>
            <a:lstStyle/>
            <a:p>
              <a:endParaRPr sz="2400"/>
            </a:p>
          </p:txBody>
        </p:sp>
        <p:sp>
          <p:nvSpPr>
            <p:cNvPr id="15774" name="Google Shape;15774;p143"/>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grpFill/>
            <a:ln>
              <a:noFill/>
            </a:ln>
          </p:spPr>
          <p:txBody>
            <a:bodyPr spcFirstLastPara="1" wrap="square" lIns="121900" tIns="121900" rIns="121900" bIns="121900" anchor="ctr" anchorCtr="0">
              <a:noAutofit/>
            </a:bodyPr>
            <a:lstStyle/>
            <a:p>
              <a:endParaRPr sz="2400"/>
            </a:p>
          </p:txBody>
        </p:sp>
        <p:sp>
          <p:nvSpPr>
            <p:cNvPr id="15775" name="Google Shape;15775;p143"/>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grpFill/>
            <a:ln>
              <a:noFill/>
            </a:ln>
          </p:spPr>
          <p:txBody>
            <a:bodyPr spcFirstLastPara="1" wrap="square" lIns="121900" tIns="121900" rIns="121900" bIns="121900" anchor="ctr" anchorCtr="0">
              <a:noAutofit/>
            </a:bodyPr>
            <a:lstStyle/>
            <a:p>
              <a:endParaRPr sz="2400"/>
            </a:p>
          </p:txBody>
        </p:sp>
        <p:sp>
          <p:nvSpPr>
            <p:cNvPr id="15776" name="Google Shape;15776;p143"/>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grpFill/>
            <a:ln>
              <a:noFill/>
            </a:ln>
          </p:spPr>
          <p:txBody>
            <a:bodyPr spcFirstLastPara="1" wrap="square" lIns="121900" tIns="121900" rIns="121900" bIns="121900" anchor="ctr" anchorCtr="0">
              <a:noAutofit/>
            </a:bodyPr>
            <a:lstStyle/>
            <a:p>
              <a:endParaRPr sz="2400"/>
            </a:p>
          </p:txBody>
        </p:sp>
        <p:sp>
          <p:nvSpPr>
            <p:cNvPr id="15777" name="Google Shape;15777;p143"/>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778" name="Google Shape;15778;p143"/>
          <p:cNvGrpSpPr/>
          <p:nvPr/>
        </p:nvGrpSpPr>
        <p:grpSpPr>
          <a:xfrm>
            <a:off x="3367626" y="2355149"/>
            <a:ext cx="483533" cy="458833"/>
            <a:chOff x="1766613" y="2464331"/>
            <a:chExt cx="362650" cy="344125"/>
          </a:xfrm>
          <a:solidFill>
            <a:srgbClr val="C3151C"/>
          </a:solidFill>
        </p:grpSpPr>
        <p:sp>
          <p:nvSpPr>
            <p:cNvPr id="15779" name="Google Shape;15779;p143"/>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grpFill/>
            <a:ln>
              <a:noFill/>
            </a:ln>
          </p:spPr>
          <p:txBody>
            <a:bodyPr spcFirstLastPara="1" wrap="square" lIns="121900" tIns="121900" rIns="121900" bIns="121900" anchor="ctr" anchorCtr="0">
              <a:noAutofit/>
            </a:bodyPr>
            <a:lstStyle/>
            <a:p>
              <a:endParaRPr sz="2400"/>
            </a:p>
          </p:txBody>
        </p:sp>
        <p:sp>
          <p:nvSpPr>
            <p:cNvPr id="15780" name="Google Shape;15780;p143"/>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5781" name="Google Shape;15781;p143"/>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5782" name="Google Shape;15782;p143"/>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783" name="Google Shape;15783;p143"/>
          <p:cNvGrpSpPr/>
          <p:nvPr/>
        </p:nvGrpSpPr>
        <p:grpSpPr>
          <a:xfrm>
            <a:off x="4496159" y="2354499"/>
            <a:ext cx="276733" cy="460133"/>
            <a:chOff x="7124238" y="4142231"/>
            <a:chExt cx="207550" cy="345100"/>
          </a:xfrm>
          <a:solidFill>
            <a:srgbClr val="C3151C"/>
          </a:solidFill>
        </p:grpSpPr>
        <p:sp>
          <p:nvSpPr>
            <p:cNvPr id="15784" name="Google Shape;15784;p143"/>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5785" name="Google Shape;15785;p143"/>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5786" name="Google Shape;15786;p143"/>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grpFill/>
            <a:ln>
              <a:noFill/>
            </a:ln>
          </p:spPr>
          <p:txBody>
            <a:bodyPr spcFirstLastPara="1" wrap="square" lIns="121900" tIns="121900" rIns="121900" bIns="121900" anchor="ctr" anchorCtr="0">
              <a:noAutofit/>
            </a:bodyPr>
            <a:lstStyle/>
            <a:p>
              <a:endParaRPr sz="2400"/>
            </a:p>
          </p:txBody>
        </p:sp>
        <p:sp>
          <p:nvSpPr>
            <p:cNvPr id="15787" name="Google Shape;15787;p143"/>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5788" name="Google Shape;15788;p143"/>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789" name="Google Shape;15789;p143"/>
          <p:cNvGrpSpPr/>
          <p:nvPr/>
        </p:nvGrpSpPr>
        <p:grpSpPr>
          <a:xfrm>
            <a:off x="5390292" y="2361065"/>
            <a:ext cx="474233" cy="447000"/>
            <a:chOff x="1055681" y="2468781"/>
            <a:chExt cx="355675" cy="335250"/>
          </a:xfrm>
          <a:solidFill>
            <a:srgbClr val="C3151C"/>
          </a:solidFill>
        </p:grpSpPr>
        <p:sp>
          <p:nvSpPr>
            <p:cNvPr id="15790" name="Google Shape;15790;p143"/>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grpFill/>
            <a:ln>
              <a:noFill/>
            </a:ln>
          </p:spPr>
          <p:txBody>
            <a:bodyPr spcFirstLastPara="1" wrap="square" lIns="121900" tIns="121900" rIns="121900" bIns="121900" anchor="ctr" anchorCtr="0">
              <a:noAutofit/>
            </a:bodyPr>
            <a:lstStyle/>
            <a:p>
              <a:endParaRPr sz="2400"/>
            </a:p>
          </p:txBody>
        </p:sp>
        <p:sp>
          <p:nvSpPr>
            <p:cNvPr id="15791" name="Google Shape;15791;p143"/>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grpFill/>
            <a:ln>
              <a:noFill/>
            </a:ln>
          </p:spPr>
          <p:txBody>
            <a:bodyPr spcFirstLastPara="1" wrap="square" lIns="121900" tIns="121900" rIns="121900" bIns="121900" anchor="ctr" anchorCtr="0">
              <a:noAutofit/>
            </a:bodyPr>
            <a:lstStyle/>
            <a:p>
              <a:endParaRPr sz="2400"/>
            </a:p>
          </p:txBody>
        </p:sp>
        <p:sp>
          <p:nvSpPr>
            <p:cNvPr id="15792" name="Google Shape;15792;p143"/>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grpFill/>
            <a:ln>
              <a:noFill/>
            </a:ln>
          </p:spPr>
          <p:txBody>
            <a:bodyPr spcFirstLastPara="1" wrap="square" lIns="121900" tIns="121900" rIns="121900" bIns="121900" anchor="ctr" anchorCtr="0">
              <a:noAutofit/>
            </a:bodyPr>
            <a:lstStyle/>
            <a:p>
              <a:endParaRPr sz="2400"/>
            </a:p>
          </p:txBody>
        </p:sp>
        <p:sp>
          <p:nvSpPr>
            <p:cNvPr id="15793" name="Google Shape;15793;p143"/>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grpFill/>
            <a:ln>
              <a:noFill/>
            </a:ln>
          </p:spPr>
          <p:txBody>
            <a:bodyPr spcFirstLastPara="1" wrap="square" lIns="121900" tIns="121900" rIns="121900" bIns="121900" anchor="ctr" anchorCtr="0">
              <a:noAutofit/>
            </a:bodyPr>
            <a:lstStyle/>
            <a:p>
              <a:endParaRPr sz="2400"/>
            </a:p>
          </p:txBody>
        </p:sp>
        <p:sp>
          <p:nvSpPr>
            <p:cNvPr id="15794" name="Google Shape;15794;p143"/>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795" name="Google Shape;15795;p143"/>
          <p:cNvGrpSpPr/>
          <p:nvPr/>
        </p:nvGrpSpPr>
        <p:grpSpPr>
          <a:xfrm>
            <a:off x="6404034" y="2377782"/>
            <a:ext cx="462967" cy="413567"/>
            <a:chOff x="7055563" y="3039906"/>
            <a:chExt cx="347225" cy="310175"/>
          </a:xfrm>
          <a:solidFill>
            <a:srgbClr val="C3151C"/>
          </a:solidFill>
        </p:grpSpPr>
        <p:sp>
          <p:nvSpPr>
            <p:cNvPr id="15796" name="Google Shape;15796;p143"/>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grpFill/>
            <a:ln>
              <a:noFill/>
            </a:ln>
          </p:spPr>
          <p:txBody>
            <a:bodyPr spcFirstLastPara="1" wrap="square" lIns="121900" tIns="121900" rIns="121900" bIns="121900" anchor="ctr" anchorCtr="0">
              <a:noAutofit/>
            </a:bodyPr>
            <a:lstStyle/>
            <a:p>
              <a:endParaRPr sz="2400"/>
            </a:p>
          </p:txBody>
        </p:sp>
        <p:sp>
          <p:nvSpPr>
            <p:cNvPr id="15797" name="Google Shape;15797;p143"/>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grpFill/>
            <a:ln>
              <a:noFill/>
            </a:ln>
          </p:spPr>
          <p:txBody>
            <a:bodyPr spcFirstLastPara="1" wrap="square" lIns="121900" tIns="121900" rIns="121900" bIns="121900" anchor="ctr" anchorCtr="0">
              <a:noAutofit/>
            </a:bodyPr>
            <a:lstStyle/>
            <a:p>
              <a:endParaRPr sz="2400"/>
            </a:p>
          </p:txBody>
        </p:sp>
        <p:sp>
          <p:nvSpPr>
            <p:cNvPr id="15798" name="Google Shape;15798;p143"/>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grpFill/>
            <a:ln>
              <a:noFill/>
            </a:ln>
          </p:spPr>
          <p:txBody>
            <a:bodyPr spcFirstLastPara="1" wrap="square" lIns="121900" tIns="121900" rIns="121900" bIns="121900" anchor="ctr" anchorCtr="0">
              <a:noAutofit/>
            </a:bodyPr>
            <a:lstStyle/>
            <a:p>
              <a:endParaRPr sz="2400"/>
            </a:p>
          </p:txBody>
        </p:sp>
        <p:sp>
          <p:nvSpPr>
            <p:cNvPr id="15799" name="Google Shape;15799;p143"/>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00" name="Google Shape;15800;p143"/>
          <p:cNvGrpSpPr/>
          <p:nvPr/>
        </p:nvGrpSpPr>
        <p:grpSpPr>
          <a:xfrm>
            <a:off x="7325009" y="2369549"/>
            <a:ext cx="470167" cy="430033"/>
            <a:chOff x="6314113" y="3033731"/>
            <a:chExt cx="352625" cy="322525"/>
          </a:xfrm>
          <a:solidFill>
            <a:srgbClr val="C3151C"/>
          </a:solidFill>
        </p:grpSpPr>
        <p:sp>
          <p:nvSpPr>
            <p:cNvPr id="15801" name="Google Shape;15801;p143"/>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grpFill/>
            <a:ln>
              <a:noFill/>
            </a:ln>
          </p:spPr>
          <p:txBody>
            <a:bodyPr spcFirstLastPara="1" wrap="square" lIns="121900" tIns="121900" rIns="121900" bIns="121900" anchor="ctr" anchorCtr="0">
              <a:noAutofit/>
            </a:bodyPr>
            <a:lstStyle/>
            <a:p>
              <a:endParaRPr sz="2400"/>
            </a:p>
          </p:txBody>
        </p:sp>
        <p:sp>
          <p:nvSpPr>
            <p:cNvPr id="15802" name="Google Shape;15802;p143"/>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grpFill/>
            <a:ln>
              <a:noFill/>
            </a:ln>
          </p:spPr>
          <p:txBody>
            <a:bodyPr spcFirstLastPara="1" wrap="square" lIns="121900" tIns="121900" rIns="121900" bIns="121900" anchor="ctr" anchorCtr="0">
              <a:noAutofit/>
            </a:bodyPr>
            <a:lstStyle/>
            <a:p>
              <a:endParaRPr sz="2400"/>
            </a:p>
          </p:txBody>
        </p:sp>
        <p:sp>
          <p:nvSpPr>
            <p:cNvPr id="15803" name="Google Shape;15803;p143"/>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5804" name="Google Shape;15804;p143"/>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grpFill/>
            <a:ln>
              <a:noFill/>
            </a:ln>
          </p:spPr>
          <p:txBody>
            <a:bodyPr spcFirstLastPara="1" wrap="square" lIns="121900" tIns="121900" rIns="121900" bIns="121900" anchor="ctr" anchorCtr="0">
              <a:noAutofit/>
            </a:bodyPr>
            <a:lstStyle/>
            <a:p>
              <a:endParaRPr sz="2400"/>
            </a:p>
          </p:txBody>
        </p:sp>
        <p:sp>
          <p:nvSpPr>
            <p:cNvPr id="15805" name="Google Shape;15805;p143"/>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grpFill/>
            <a:ln>
              <a:noFill/>
            </a:ln>
          </p:spPr>
          <p:txBody>
            <a:bodyPr spcFirstLastPara="1" wrap="square" lIns="121900" tIns="121900" rIns="121900" bIns="121900" anchor="ctr" anchorCtr="0">
              <a:noAutofit/>
            </a:bodyPr>
            <a:lstStyle/>
            <a:p>
              <a:endParaRPr sz="2400"/>
            </a:p>
          </p:txBody>
        </p:sp>
        <p:sp>
          <p:nvSpPr>
            <p:cNvPr id="15806" name="Google Shape;15806;p143"/>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grpFill/>
            <a:ln>
              <a:noFill/>
            </a:ln>
          </p:spPr>
          <p:txBody>
            <a:bodyPr spcFirstLastPara="1" wrap="square" lIns="121900" tIns="121900" rIns="121900" bIns="121900" anchor="ctr" anchorCtr="0">
              <a:noAutofit/>
            </a:bodyPr>
            <a:lstStyle/>
            <a:p>
              <a:endParaRPr sz="2400"/>
            </a:p>
          </p:txBody>
        </p:sp>
        <p:sp>
          <p:nvSpPr>
            <p:cNvPr id="15807" name="Google Shape;15807;p143"/>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grpFill/>
            <a:ln>
              <a:noFill/>
            </a:ln>
          </p:spPr>
          <p:txBody>
            <a:bodyPr spcFirstLastPara="1" wrap="square" lIns="121900" tIns="121900" rIns="121900" bIns="121900" anchor="ctr" anchorCtr="0">
              <a:noAutofit/>
            </a:bodyPr>
            <a:lstStyle/>
            <a:p>
              <a:endParaRPr sz="2400"/>
            </a:p>
          </p:txBody>
        </p:sp>
        <p:sp>
          <p:nvSpPr>
            <p:cNvPr id="15808" name="Google Shape;15808;p143"/>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09" name="Google Shape;15809;p143"/>
          <p:cNvGrpSpPr/>
          <p:nvPr/>
        </p:nvGrpSpPr>
        <p:grpSpPr>
          <a:xfrm>
            <a:off x="8378451" y="2354115"/>
            <a:ext cx="371400" cy="460900"/>
            <a:chOff x="4841988" y="4141656"/>
            <a:chExt cx="278550" cy="345675"/>
          </a:xfrm>
          <a:solidFill>
            <a:srgbClr val="C3151C"/>
          </a:solidFill>
        </p:grpSpPr>
        <p:sp>
          <p:nvSpPr>
            <p:cNvPr id="15810" name="Google Shape;15810;p143"/>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grpFill/>
            <a:ln>
              <a:noFill/>
            </a:ln>
          </p:spPr>
          <p:txBody>
            <a:bodyPr spcFirstLastPara="1" wrap="square" lIns="121900" tIns="121900" rIns="121900" bIns="121900" anchor="ctr" anchorCtr="0">
              <a:noAutofit/>
            </a:bodyPr>
            <a:lstStyle/>
            <a:p>
              <a:endParaRPr sz="2400"/>
            </a:p>
          </p:txBody>
        </p:sp>
        <p:sp>
          <p:nvSpPr>
            <p:cNvPr id="15811" name="Google Shape;15811;p143"/>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5812" name="Google Shape;15812;p143"/>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grpFill/>
            <a:ln>
              <a:noFill/>
            </a:ln>
          </p:spPr>
          <p:txBody>
            <a:bodyPr spcFirstLastPara="1" wrap="square" lIns="121900" tIns="121900" rIns="121900" bIns="121900" anchor="ctr" anchorCtr="0">
              <a:noAutofit/>
            </a:bodyPr>
            <a:lstStyle/>
            <a:p>
              <a:endParaRPr sz="2400"/>
            </a:p>
          </p:txBody>
        </p:sp>
        <p:sp>
          <p:nvSpPr>
            <p:cNvPr id="15813" name="Google Shape;15813;p143"/>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grpFill/>
            <a:ln>
              <a:noFill/>
            </a:ln>
          </p:spPr>
          <p:txBody>
            <a:bodyPr spcFirstLastPara="1" wrap="square" lIns="121900" tIns="121900" rIns="121900" bIns="121900" anchor="ctr" anchorCtr="0">
              <a:noAutofit/>
            </a:bodyPr>
            <a:lstStyle/>
            <a:p>
              <a:endParaRPr sz="2400"/>
            </a:p>
          </p:txBody>
        </p:sp>
        <p:sp>
          <p:nvSpPr>
            <p:cNvPr id="15814" name="Google Shape;15814;p143"/>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grpFill/>
            <a:ln>
              <a:noFill/>
            </a:ln>
          </p:spPr>
          <p:txBody>
            <a:bodyPr spcFirstLastPara="1" wrap="square" lIns="121900" tIns="121900" rIns="121900" bIns="121900" anchor="ctr" anchorCtr="0">
              <a:noAutofit/>
            </a:bodyPr>
            <a:lstStyle/>
            <a:p>
              <a:endParaRPr sz="2400"/>
            </a:p>
          </p:txBody>
        </p:sp>
        <p:sp>
          <p:nvSpPr>
            <p:cNvPr id="15815" name="Google Shape;15815;p143"/>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16" name="Google Shape;15816;p143"/>
          <p:cNvGrpSpPr/>
          <p:nvPr/>
        </p:nvGrpSpPr>
        <p:grpSpPr>
          <a:xfrm>
            <a:off x="9359400" y="2354149"/>
            <a:ext cx="488667" cy="460833"/>
            <a:chOff x="4804963" y="3581531"/>
            <a:chExt cx="366500" cy="345625"/>
          </a:xfrm>
          <a:solidFill>
            <a:srgbClr val="C3151C"/>
          </a:solidFill>
        </p:grpSpPr>
        <p:sp>
          <p:nvSpPr>
            <p:cNvPr id="15817" name="Google Shape;15817;p143"/>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grpFill/>
            <a:ln>
              <a:noFill/>
            </a:ln>
          </p:spPr>
          <p:txBody>
            <a:bodyPr spcFirstLastPara="1" wrap="square" lIns="121900" tIns="121900" rIns="121900" bIns="121900" anchor="ctr" anchorCtr="0">
              <a:noAutofit/>
            </a:bodyPr>
            <a:lstStyle/>
            <a:p>
              <a:endParaRPr sz="2400"/>
            </a:p>
          </p:txBody>
        </p:sp>
        <p:sp>
          <p:nvSpPr>
            <p:cNvPr id="15818" name="Google Shape;15818;p143"/>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grpFill/>
            <a:ln>
              <a:noFill/>
            </a:ln>
          </p:spPr>
          <p:txBody>
            <a:bodyPr spcFirstLastPara="1" wrap="square" lIns="121900" tIns="121900" rIns="121900" bIns="121900" anchor="ctr" anchorCtr="0">
              <a:noAutofit/>
            </a:bodyPr>
            <a:lstStyle/>
            <a:p>
              <a:endParaRPr sz="2400"/>
            </a:p>
          </p:txBody>
        </p:sp>
        <p:sp>
          <p:nvSpPr>
            <p:cNvPr id="15819" name="Google Shape;15819;p143"/>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grpFill/>
            <a:ln>
              <a:noFill/>
            </a:ln>
          </p:spPr>
          <p:txBody>
            <a:bodyPr spcFirstLastPara="1" wrap="square" lIns="121900" tIns="121900" rIns="121900" bIns="121900" anchor="ctr" anchorCtr="0">
              <a:noAutofit/>
            </a:bodyPr>
            <a:lstStyle/>
            <a:p>
              <a:endParaRPr sz="2400"/>
            </a:p>
          </p:txBody>
        </p:sp>
        <p:sp>
          <p:nvSpPr>
            <p:cNvPr id="15820" name="Google Shape;15820;p143"/>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21" name="Google Shape;15821;p143"/>
          <p:cNvGrpSpPr/>
          <p:nvPr/>
        </p:nvGrpSpPr>
        <p:grpSpPr>
          <a:xfrm>
            <a:off x="10355249" y="2354382"/>
            <a:ext cx="396100" cy="460367"/>
            <a:chOff x="1799788" y="4142056"/>
            <a:chExt cx="297075" cy="345275"/>
          </a:xfrm>
          <a:solidFill>
            <a:srgbClr val="C3151C"/>
          </a:solidFill>
        </p:grpSpPr>
        <p:sp>
          <p:nvSpPr>
            <p:cNvPr id="15822" name="Google Shape;15822;p143"/>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5823" name="Google Shape;15823;p143"/>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5824" name="Google Shape;15824;p143"/>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5825" name="Google Shape;15825;p143"/>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5826" name="Google Shape;15826;p143"/>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grpFill/>
            <a:ln>
              <a:noFill/>
            </a:ln>
          </p:spPr>
          <p:txBody>
            <a:bodyPr spcFirstLastPara="1" wrap="square" lIns="121900" tIns="121900" rIns="121900" bIns="121900" anchor="ctr" anchorCtr="0">
              <a:noAutofit/>
            </a:bodyPr>
            <a:lstStyle/>
            <a:p>
              <a:endParaRPr sz="2400"/>
            </a:p>
          </p:txBody>
        </p:sp>
        <p:sp>
          <p:nvSpPr>
            <p:cNvPr id="15827" name="Google Shape;15827;p143"/>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grpFill/>
            <a:ln>
              <a:noFill/>
            </a:ln>
          </p:spPr>
          <p:txBody>
            <a:bodyPr spcFirstLastPara="1" wrap="square" lIns="121900" tIns="121900" rIns="121900" bIns="121900" anchor="ctr" anchorCtr="0">
              <a:noAutofit/>
            </a:bodyPr>
            <a:lstStyle/>
            <a:p>
              <a:endParaRPr sz="2400"/>
            </a:p>
          </p:txBody>
        </p:sp>
        <p:sp>
          <p:nvSpPr>
            <p:cNvPr id="15828" name="Google Shape;15828;p143"/>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grpFill/>
            <a:ln>
              <a:noFill/>
            </a:ln>
          </p:spPr>
          <p:txBody>
            <a:bodyPr spcFirstLastPara="1" wrap="square" lIns="121900" tIns="121900" rIns="121900" bIns="121900" anchor="ctr" anchorCtr="0">
              <a:noAutofit/>
            </a:bodyPr>
            <a:lstStyle/>
            <a:p>
              <a:endParaRPr sz="2400"/>
            </a:p>
          </p:txBody>
        </p:sp>
        <p:sp>
          <p:nvSpPr>
            <p:cNvPr id="15829" name="Google Shape;15829;p143"/>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grpFill/>
            <a:ln>
              <a:noFill/>
            </a:ln>
          </p:spPr>
          <p:txBody>
            <a:bodyPr spcFirstLastPara="1" wrap="square" lIns="121900" tIns="121900" rIns="121900" bIns="121900" anchor="ctr" anchorCtr="0">
              <a:noAutofit/>
            </a:bodyPr>
            <a:lstStyle/>
            <a:p>
              <a:endParaRPr sz="2400"/>
            </a:p>
          </p:txBody>
        </p:sp>
        <p:sp>
          <p:nvSpPr>
            <p:cNvPr id="15830" name="Google Shape;15830;p143"/>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grpFill/>
            <a:ln>
              <a:noFill/>
            </a:ln>
          </p:spPr>
          <p:txBody>
            <a:bodyPr spcFirstLastPara="1" wrap="square" lIns="121900" tIns="121900" rIns="121900" bIns="121900" anchor="ctr" anchorCtr="0">
              <a:noAutofit/>
            </a:bodyPr>
            <a:lstStyle/>
            <a:p>
              <a:endParaRPr sz="2400"/>
            </a:p>
          </p:txBody>
        </p:sp>
        <p:sp>
          <p:nvSpPr>
            <p:cNvPr id="15831" name="Google Shape;15831;p143"/>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grpFill/>
            <a:ln>
              <a:noFill/>
            </a:ln>
          </p:spPr>
          <p:txBody>
            <a:bodyPr spcFirstLastPara="1" wrap="square" lIns="121900" tIns="121900" rIns="121900" bIns="121900" anchor="ctr" anchorCtr="0">
              <a:noAutofit/>
            </a:bodyPr>
            <a:lstStyle/>
            <a:p>
              <a:endParaRPr sz="2400"/>
            </a:p>
          </p:txBody>
        </p:sp>
        <p:sp>
          <p:nvSpPr>
            <p:cNvPr id="15832" name="Google Shape;15832;p143"/>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33" name="Google Shape;15833;p143"/>
          <p:cNvGrpSpPr/>
          <p:nvPr/>
        </p:nvGrpSpPr>
        <p:grpSpPr>
          <a:xfrm>
            <a:off x="10322849" y="3107717"/>
            <a:ext cx="460900" cy="429033"/>
            <a:chOff x="5563388" y="3034481"/>
            <a:chExt cx="345675" cy="321775"/>
          </a:xfrm>
          <a:solidFill>
            <a:srgbClr val="C3151C"/>
          </a:solidFill>
        </p:grpSpPr>
        <p:sp>
          <p:nvSpPr>
            <p:cNvPr id="15834" name="Google Shape;15834;p143"/>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5835" name="Google Shape;15835;p143"/>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5836" name="Google Shape;15836;p143"/>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grpFill/>
            <a:ln>
              <a:noFill/>
            </a:ln>
          </p:spPr>
          <p:txBody>
            <a:bodyPr spcFirstLastPara="1" wrap="square" lIns="121900" tIns="121900" rIns="121900" bIns="121900" anchor="ctr" anchorCtr="0">
              <a:noAutofit/>
            </a:bodyPr>
            <a:lstStyle/>
            <a:p>
              <a:endParaRPr sz="2400"/>
            </a:p>
          </p:txBody>
        </p:sp>
        <p:sp>
          <p:nvSpPr>
            <p:cNvPr id="15837" name="Google Shape;15837;p143"/>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grpFill/>
            <a:ln>
              <a:noFill/>
            </a:ln>
          </p:spPr>
          <p:txBody>
            <a:bodyPr spcFirstLastPara="1" wrap="square" lIns="121900" tIns="121900" rIns="121900" bIns="121900" anchor="ctr" anchorCtr="0">
              <a:noAutofit/>
            </a:bodyPr>
            <a:lstStyle/>
            <a:p>
              <a:endParaRPr sz="2400"/>
            </a:p>
          </p:txBody>
        </p:sp>
        <p:sp>
          <p:nvSpPr>
            <p:cNvPr id="15838" name="Google Shape;15838;p143"/>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grpFill/>
            <a:ln>
              <a:noFill/>
            </a:ln>
          </p:spPr>
          <p:txBody>
            <a:bodyPr spcFirstLastPara="1" wrap="square" lIns="121900" tIns="121900" rIns="121900" bIns="121900" anchor="ctr" anchorCtr="0">
              <a:noAutofit/>
            </a:bodyPr>
            <a:lstStyle/>
            <a:p>
              <a:endParaRPr sz="2400"/>
            </a:p>
          </p:txBody>
        </p:sp>
        <p:sp>
          <p:nvSpPr>
            <p:cNvPr id="15839" name="Google Shape;15839;p143"/>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40" name="Google Shape;15840;p143"/>
          <p:cNvGrpSpPr/>
          <p:nvPr/>
        </p:nvGrpSpPr>
        <p:grpSpPr>
          <a:xfrm>
            <a:off x="9371233" y="3092200"/>
            <a:ext cx="465000" cy="460067"/>
            <a:chOff x="4806513" y="3022356"/>
            <a:chExt cx="348750" cy="345050"/>
          </a:xfrm>
          <a:solidFill>
            <a:srgbClr val="C3151C"/>
          </a:solidFill>
        </p:grpSpPr>
        <p:sp>
          <p:nvSpPr>
            <p:cNvPr id="15841" name="Google Shape;15841;p143"/>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5842" name="Google Shape;15842;p143"/>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grpFill/>
            <a:ln>
              <a:noFill/>
            </a:ln>
          </p:spPr>
          <p:txBody>
            <a:bodyPr spcFirstLastPara="1" wrap="square" lIns="121900" tIns="121900" rIns="121900" bIns="121900" anchor="ctr" anchorCtr="0">
              <a:noAutofit/>
            </a:bodyPr>
            <a:lstStyle/>
            <a:p>
              <a:endParaRPr sz="2400"/>
            </a:p>
          </p:txBody>
        </p:sp>
        <p:sp>
          <p:nvSpPr>
            <p:cNvPr id="15843" name="Google Shape;15843;p143"/>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grpFill/>
            <a:ln>
              <a:noFill/>
            </a:ln>
          </p:spPr>
          <p:txBody>
            <a:bodyPr spcFirstLastPara="1" wrap="square" lIns="121900" tIns="121900" rIns="121900" bIns="121900" anchor="ctr" anchorCtr="0">
              <a:noAutofit/>
            </a:bodyPr>
            <a:lstStyle/>
            <a:p>
              <a:endParaRPr sz="2400"/>
            </a:p>
          </p:txBody>
        </p:sp>
        <p:sp>
          <p:nvSpPr>
            <p:cNvPr id="15844" name="Google Shape;15844;p143"/>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grpFill/>
            <a:ln>
              <a:noFill/>
            </a:ln>
          </p:spPr>
          <p:txBody>
            <a:bodyPr spcFirstLastPara="1" wrap="square" lIns="121900" tIns="121900" rIns="121900" bIns="121900" anchor="ctr" anchorCtr="0">
              <a:noAutofit/>
            </a:bodyPr>
            <a:lstStyle/>
            <a:p>
              <a:endParaRPr sz="2400"/>
            </a:p>
          </p:txBody>
        </p:sp>
        <p:sp>
          <p:nvSpPr>
            <p:cNvPr id="15845" name="Google Shape;15845;p143"/>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46" name="Google Shape;15846;p143"/>
          <p:cNvGrpSpPr/>
          <p:nvPr/>
        </p:nvGrpSpPr>
        <p:grpSpPr>
          <a:xfrm>
            <a:off x="8331651" y="3091783"/>
            <a:ext cx="465000" cy="460900"/>
            <a:chOff x="4806513" y="2463556"/>
            <a:chExt cx="348750" cy="345675"/>
          </a:xfrm>
          <a:solidFill>
            <a:srgbClr val="C3151C"/>
          </a:solidFill>
        </p:grpSpPr>
        <p:sp>
          <p:nvSpPr>
            <p:cNvPr id="15847" name="Google Shape;15847;p143"/>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grpFill/>
            <a:ln>
              <a:noFill/>
            </a:ln>
          </p:spPr>
          <p:txBody>
            <a:bodyPr spcFirstLastPara="1" wrap="square" lIns="121900" tIns="121900" rIns="121900" bIns="121900" anchor="ctr" anchorCtr="0">
              <a:noAutofit/>
            </a:bodyPr>
            <a:lstStyle/>
            <a:p>
              <a:endParaRPr sz="2400"/>
            </a:p>
          </p:txBody>
        </p:sp>
        <p:sp>
          <p:nvSpPr>
            <p:cNvPr id="15848" name="Google Shape;15848;p143"/>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49" name="Google Shape;15849;p143"/>
          <p:cNvGrpSpPr/>
          <p:nvPr/>
        </p:nvGrpSpPr>
        <p:grpSpPr>
          <a:xfrm>
            <a:off x="7329642" y="3147850"/>
            <a:ext cx="460900" cy="348767"/>
            <a:chOff x="4051938" y="3063831"/>
            <a:chExt cx="345675" cy="261575"/>
          </a:xfrm>
          <a:solidFill>
            <a:srgbClr val="C3151C"/>
          </a:solidFill>
        </p:grpSpPr>
        <p:sp>
          <p:nvSpPr>
            <p:cNvPr id="15850" name="Google Shape;15850;p143"/>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grpFill/>
            <a:ln>
              <a:noFill/>
            </a:ln>
          </p:spPr>
          <p:txBody>
            <a:bodyPr spcFirstLastPara="1" wrap="square" lIns="121900" tIns="121900" rIns="121900" bIns="121900" anchor="ctr" anchorCtr="0">
              <a:noAutofit/>
            </a:bodyPr>
            <a:lstStyle/>
            <a:p>
              <a:endParaRPr sz="2400"/>
            </a:p>
          </p:txBody>
        </p:sp>
        <p:sp>
          <p:nvSpPr>
            <p:cNvPr id="15851" name="Google Shape;15851;p143"/>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52" name="Google Shape;15852;p143"/>
          <p:cNvGrpSpPr/>
          <p:nvPr/>
        </p:nvGrpSpPr>
        <p:grpSpPr>
          <a:xfrm>
            <a:off x="6403534" y="3124117"/>
            <a:ext cx="463967" cy="396233"/>
            <a:chOff x="3292738" y="3045206"/>
            <a:chExt cx="347975" cy="297175"/>
          </a:xfrm>
          <a:solidFill>
            <a:srgbClr val="C3151C"/>
          </a:solidFill>
        </p:grpSpPr>
        <p:sp>
          <p:nvSpPr>
            <p:cNvPr id="15853" name="Google Shape;15853;p143"/>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grpFill/>
            <a:ln>
              <a:noFill/>
            </a:ln>
          </p:spPr>
          <p:txBody>
            <a:bodyPr spcFirstLastPara="1" wrap="square" lIns="121900" tIns="121900" rIns="121900" bIns="121900" anchor="ctr" anchorCtr="0">
              <a:noAutofit/>
            </a:bodyPr>
            <a:lstStyle/>
            <a:p>
              <a:endParaRPr sz="2400"/>
            </a:p>
          </p:txBody>
        </p:sp>
        <p:sp>
          <p:nvSpPr>
            <p:cNvPr id="15854" name="Google Shape;15854;p143"/>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55" name="Google Shape;15855;p143"/>
          <p:cNvGrpSpPr/>
          <p:nvPr/>
        </p:nvGrpSpPr>
        <p:grpSpPr>
          <a:xfrm>
            <a:off x="5393358" y="3112283"/>
            <a:ext cx="468100" cy="419900"/>
            <a:chOff x="2532763" y="3037481"/>
            <a:chExt cx="351075" cy="314925"/>
          </a:xfrm>
          <a:solidFill>
            <a:srgbClr val="C3151C"/>
          </a:solidFill>
        </p:grpSpPr>
        <p:sp>
          <p:nvSpPr>
            <p:cNvPr id="15856" name="Google Shape;15856;p143"/>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grpFill/>
            <a:ln>
              <a:noFill/>
            </a:ln>
          </p:spPr>
          <p:txBody>
            <a:bodyPr spcFirstLastPara="1" wrap="square" lIns="121900" tIns="121900" rIns="121900" bIns="121900" anchor="ctr" anchorCtr="0">
              <a:noAutofit/>
            </a:bodyPr>
            <a:lstStyle/>
            <a:p>
              <a:endParaRPr sz="2400"/>
            </a:p>
          </p:txBody>
        </p:sp>
        <p:sp>
          <p:nvSpPr>
            <p:cNvPr id="15857" name="Google Shape;15857;p143"/>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grpFill/>
            <a:ln>
              <a:noFill/>
            </a:ln>
          </p:spPr>
          <p:txBody>
            <a:bodyPr spcFirstLastPara="1" wrap="square" lIns="121900" tIns="121900" rIns="121900" bIns="121900" anchor="ctr" anchorCtr="0">
              <a:noAutofit/>
            </a:bodyPr>
            <a:lstStyle/>
            <a:p>
              <a:endParaRPr sz="2400"/>
            </a:p>
          </p:txBody>
        </p:sp>
        <p:sp>
          <p:nvSpPr>
            <p:cNvPr id="15858" name="Google Shape;15858;p143"/>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grpFill/>
            <a:ln>
              <a:noFill/>
            </a:ln>
          </p:spPr>
          <p:txBody>
            <a:bodyPr spcFirstLastPara="1" wrap="square" lIns="121900" tIns="121900" rIns="121900" bIns="121900" anchor="ctr" anchorCtr="0">
              <a:noAutofit/>
            </a:bodyPr>
            <a:lstStyle/>
            <a:p>
              <a:endParaRPr sz="2400"/>
            </a:p>
          </p:txBody>
        </p:sp>
        <p:sp>
          <p:nvSpPr>
            <p:cNvPr id="15859" name="Google Shape;15859;p143"/>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grpFill/>
            <a:ln>
              <a:noFill/>
            </a:ln>
          </p:spPr>
          <p:txBody>
            <a:bodyPr spcFirstLastPara="1" wrap="square" lIns="121900" tIns="121900" rIns="121900" bIns="121900" anchor="ctr" anchorCtr="0">
              <a:noAutofit/>
            </a:bodyPr>
            <a:lstStyle/>
            <a:p>
              <a:endParaRPr sz="2400"/>
            </a:p>
          </p:txBody>
        </p:sp>
        <p:sp>
          <p:nvSpPr>
            <p:cNvPr id="15860" name="Google Shape;15860;p143"/>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861" name="Google Shape;15861;p143"/>
          <p:cNvSpPr/>
          <p:nvPr/>
        </p:nvSpPr>
        <p:spPr>
          <a:xfrm>
            <a:off x="4409725" y="3091617"/>
            <a:ext cx="449600" cy="461233"/>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5862" name="Google Shape;15862;p143"/>
          <p:cNvGrpSpPr/>
          <p:nvPr/>
        </p:nvGrpSpPr>
        <p:grpSpPr>
          <a:xfrm>
            <a:off x="3368659" y="3090500"/>
            <a:ext cx="481467" cy="463467"/>
            <a:chOff x="1767388" y="3021206"/>
            <a:chExt cx="361100" cy="347600"/>
          </a:xfrm>
          <a:solidFill>
            <a:srgbClr val="C3151C"/>
          </a:solidFill>
        </p:grpSpPr>
        <p:sp>
          <p:nvSpPr>
            <p:cNvPr id="15863" name="Google Shape;15863;p143"/>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grpFill/>
            <a:ln>
              <a:noFill/>
            </a:ln>
          </p:spPr>
          <p:txBody>
            <a:bodyPr spcFirstLastPara="1" wrap="square" lIns="121900" tIns="121900" rIns="121900" bIns="121900" anchor="ctr" anchorCtr="0">
              <a:noAutofit/>
            </a:bodyPr>
            <a:lstStyle/>
            <a:p>
              <a:endParaRPr sz="2400"/>
            </a:p>
          </p:txBody>
        </p:sp>
        <p:sp>
          <p:nvSpPr>
            <p:cNvPr id="15864" name="Google Shape;15864;p143"/>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5865" name="Google Shape;15865;p143"/>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grpFill/>
            <a:ln>
              <a:noFill/>
            </a:ln>
          </p:spPr>
          <p:txBody>
            <a:bodyPr spcFirstLastPara="1" wrap="square" lIns="121900" tIns="121900" rIns="121900" bIns="121900" anchor="ctr" anchorCtr="0">
              <a:noAutofit/>
            </a:bodyPr>
            <a:lstStyle/>
            <a:p>
              <a:endParaRPr sz="2400"/>
            </a:p>
          </p:txBody>
        </p:sp>
        <p:sp>
          <p:nvSpPr>
            <p:cNvPr id="15866" name="Google Shape;15866;p143"/>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67" name="Google Shape;15867;p143"/>
          <p:cNvGrpSpPr/>
          <p:nvPr/>
        </p:nvGrpSpPr>
        <p:grpSpPr>
          <a:xfrm>
            <a:off x="2375251" y="3093100"/>
            <a:ext cx="478267" cy="458267"/>
            <a:chOff x="1002088" y="3024131"/>
            <a:chExt cx="358700" cy="343700"/>
          </a:xfrm>
          <a:solidFill>
            <a:srgbClr val="C3151C"/>
          </a:solidFill>
        </p:grpSpPr>
        <p:sp>
          <p:nvSpPr>
            <p:cNvPr id="15868" name="Google Shape;15868;p143"/>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grpFill/>
            <a:ln>
              <a:noFill/>
            </a:ln>
          </p:spPr>
          <p:txBody>
            <a:bodyPr spcFirstLastPara="1" wrap="square" lIns="121900" tIns="121900" rIns="121900" bIns="121900" anchor="ctr" anchorCtr="0">
              <a:noAutofit/>
            </a:bodyPr>
            <a:lstStyle/>
            <a:p>
              <a:endParaRPr sz="2400"/>
            </a:p>
          </p:txBody>
        </p:sp>
        <p:sp>
          <p:nvSpPr>
            <p:cNvPr id="15869" name="Google Shape;15869;p143"/>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grpFill/>
            <a:ln>
              <a:noFill/>
            </a:ln>
          </p:spPr>
          <p:txBody>
            <a:bodyPr spcFirstLastPara="1" wrap="square" lIns="121900" tIns="121900" rIns="121900" bIns="121900" anchor="ctr" anchorCtr="0">
              <a:noAutofit/>
            </a:bodyPr>
            <a:lstStyle/>
            <a:p>
              <a:endParaRPr sz="2400"/>
            </a:p>
          </p:txBody>
        </p:sp>
        <p:sp>
          <p:nvSpPr>
            <p:cNvPr id="15870" name="Google Shape;15870;p143"/>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grpFill/>
            <a:ln>
              <a:noFill/>
            </a:ln>
          </p:spPr>
          <p:txBody>
            <a:bodyPr spcFirstLastPara="1" wrap="square" lIns="121900" tIns="121900" rIns="121900" bIns="121900" anchor="ctr" anchorCtr="0">
              <a:noAutofit/>
            </a:bodyPr>
            <a:lstStyle/>
            <a:p>
              <a:endParaRPr sz="2400"/>
            </a:p>
          </p:txBody>
        </p:sp>
        <p:sp>
          <p:nvSpPr>
            <p:cNvPr id="15871" name="Google Shape;15871;p143"/>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grpFill/>
            <a:ln>
              <a:noFill/>
            </a:ln>
          </p:spPr>
          <p:txBody>
            <a:bodyPr spcFirstLastPara="1" wrap="square" lIns="121900" tIns="121900" rIns="121900" bIns="121900" anchor="ctr" anchorCtr="0">
              <a:noAutofit/>
            </a:bodyPr>
            <a:lstStyle/>
            <a:p>
              <a:endParaRPr sz="2400"/>
            </a:p>
          </p:txBody>
        </p:sp>
        <p:sp>
          <p:nvSpPr>
            <p:cNvPr id="15872" name="Google Shape;15872;p143"/>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grpFill/>
            <a:ln>
              <a:noFill/>
            </a:ln>
          </p:spPr>
          <p:txBody>
            <a:bodyPr spcFirstLastPara="1" wrap="square" lIns="121900" tIns="121900" rIns="121900" bIns="121900" anchor="ctr" anchorCtr="0">
              <a:noAutofit/>
            </a:bodyPr>
            <a:lstStyle/>
            <a:p>
              <a:endParaRPr sz="2400"/>
            </a:p>
          </p:txBody>
        </p:sp>
        <p:sp>
          <p:nvSpPr>
            <p:cNvPr id="15873" name="Google Shape;15873;p143"/>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74" name="Google Shape;15874;p143"/>
          <p:cNvGrpSpPr/>
          <p:nvPr/>
        </p:nvGrpSpPr>
        <p:grpSpPr>
          <a:xfrm>
            <a:off x="1396140" y="3091783"/>
            <a:ext cx="450433" cy="460900"/>
            <a:chOff x="1014488" y="3581531"/>
            <a:chExt cx="337825" cy="345675"/>
          </a:xfrm>
          <a:solidFill>
            <a:srgbClr val="C3151C"/>
          </a:solidFill>
        </p:grpSpPr>
        <p:sp>
          <p:nvSpPr>
            <p:cNvPr id="15875" name="Google Shape;15875;p143"/>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5876" name="Google Shape;15876;p143"/>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5877" name="Google Shape;15877;p143"/>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grpFill/>
            <a:ln>
              <a:noFill/>
            </a:ln>
          </p:spPr>
          <p:txBody>
            <a:bodyPr spcFirstLastPara="1" wrap="square" lIns="121900" tIns="121900" rIns="121900" bIns="121900" anchor="ctr" anchorCtr="0">
              <a:noAutofit/>
            </a:bodyPr>
            <a:lstStyle/>
            <a:p>
              <a:endParaRPr sz="2400"/>
            </a:p>
          </p:txBody>
        </p:sp>
        <p:sp>
          <p:nvSpPr>
            <p:cNvPr id="15878" name="Google Shape;15878;p143"/>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5879" name="Google Shape;15879;p143"/>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grpFill/>
            <a:ln>
              <a:noFill/>
            </a:ln>
          </p:spPr>
          <p:txBody>
            <a:bodyPr spcFirstLastPara="1" wrap="square" lIns="121900" tIns="121900" rIns="121900" bIns="121900" anchor="ctr" anchorCtr="0">
              <a:noAutofit/>
            </a:bodyPr>
            <a:lstStyle/>
            <a:p>
              <a:endParaRPr sz="2400"/>
            </a:p>
          </p:txBody>
        </p:sp>
        <p:sp>
          <p:nvSpPr>
            <p:cNvPr id="15880" name="Google Shape;15880;p143"/>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grpFill/>
            <a:ln>
              <a:noFill/>
            </a:ln>
          </p:spPr>
          <p:txBody>
            <a:bodyPr spcFirstLastPara="1" wrap="square" lIns="121900" tIns="121900" rIns="121900" bIns="121900" anchor="ctr" anchorCtr="0">
              <a:noAutofit/>
            </a:bodyPr>
            <a:lstStyle/>
            <a:p>
              <a:endParaRPr sz="2400"/>
            </a:p>
          </p:txBody>
        </p:sp>
        <p:sp>
          <p:nvSpPr>
            <p:cNvPr id="15881" name="Google Shape;15881;p143"/>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5882" name="Google Shape;15882;p143"/>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83" name="Google Shape;15883;p143"/>
          <p:cNvGrpSpPr/>
          <p:nvPr/>
        </p:nvGrpSpPr>
        <p:grpSpPr>
          <a:xfrm>
            <a:off x="1425890" y="3800966"/>
            <a:ext cx="390933" cy="460900"/>
            <a:chOff x="2561313" y="4141656"/>
            <a:chExt cx="293200" cy="345675"/>
          </a:xfrm>
          <a:solidFill>
            <a:srgbClr val="C3151C"/>
          </a:solidFill>
        </p:grpSpPr>
        <p:sp>
          <p:nvSpPr>
            <p:cNvPr id="15884" name="Google Shape;15884;p143"/>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grpFill/>
            <a:ln>
              <a:noFill/>
            </a:ln>
          </p:spPr>
          <p:txBody>
            <a:bodyPr spcFirstLastPara="1" wrap="square" lIns="121900" tIns="121900" rIns="121900" bIns="121900" anchor="ctr" anchorCtr="0">
              <a:noAutofit/>
            </a:bodyPr>
            <a:lstStyle/>
            <a:p>
              <a:endParaRPr sz="2400"/>
            </a:p>
          </p:txBody>
        </p:sp>
        <p:sp>
          <p:nvSpPr>
            <p:cNvPr id="15885" name="Google Shape;15885;p143"/>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5886" name="Google Shape;15886;p143"/>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grpFill/>
            <a:ln>
              <a:noFill/>
            </a:ln>
          </p:spPr>
          <p:txBody>
            <a:bodyPr spcFirstLastPara="1" wrap="square" lIns="121900" tIns="121900" rIns="121900" bIns="121900" anchor="ctr" anchorCtr="0">
              <a:noAutofit/>
            </a:bodyPr>
            <a:lstStyle/>
            <a:p>
              <a:endParaRPr sz="2400"/>
            </a:p>
          </p:txBody>
        </p:sp>
        <p:sp>
          <p:nvSpPr>
            <p:cNvPr id="15887" name="Google Shape;15887;p143"/>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grpFill/>
            <a:ln>
              <a:noFill/>
            </a:ln>
          </p:spPr>
          <p:txBody>
            <a:bodyPr spcFirstLastPara="1" wrap="square" lIns="121900" tIns="121900" rIns="121900" bIns="121900" anchor="ctr" anchorCtr="0">
              <a:noAutofit/>
            </a:bodyPr>
            <a:lstStyle/>
            <a:p>
              <a:endParaRPr sz="2400"/>
            </a:p>
          </p:txBody>
        </p:sp>
        <p:sp>
          <p:nvSpPr>
            <p:cNvPr id="15888" name="Google Shape;15888;p143"/>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grpFill/>
            <a:ln>
              <a:noFill/>
            </a:ln>
          </p:spPr>
          <p:txBody>
            <a:bodyPr spcFirstLastPara="1" wrap="square" lIns="121900" tIns="121900" rIns="121900" bIns="121900" anchor="ctr" anchorCtr="0">
              <a:noAutofit/>
            </a:bodyPr>
            <a:lstStyle/>
            <a:p>
              <a:endParaRPr sz="2400"/>
            </a:p>
          </p:txBody>
        </p:sp>
        <p:sp>
          <p:nvSpPr>
            <p:cNvPr id="15889" name="Google Shape;15889;p143"/>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5890" name="Google Shape;15890;p143"/>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grpFill/>
            <a:ln>
              <a:noFill/>
            </a:ln>
          </p:spPr>
          <p:txBody>
            <a:bodyPr spcFirstLastPara="1" wrap="square" lIns="121900" tIns="121900" rIns="121900" bIns="121900" anchor="ctr" anchorCtr="0">
              <a:noAutofit/>
            </a:bodyPr>
            <a:lstStyle/>
            <a:p>
              <a:endParaRPr sz="2400"/>
            </a:p>
          </p:txBody>
        </p:sp>
        <p:sp>
          <p:nvSpPr>
            <p:cNvPr id="15891" name="Google Shape;15891;p143"/>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92" name="Google Shape;15892;p143"/>
          <p:cNvGrpSpPr/>
          <p:nvPr/>
        </p:nvGrpSpPr>
        <p:grpSpPr>
          <a:xfrm>
            <a:off x="2381868" y="3801100"/>
            <a:ext cx="465033" cy="460633"/>
            <a:chOff x="7790063" y="1921756"/>
            <a:chExt cx="348775" cy="345475"/>
          </a:xfrm>
          <a:solidFill>
            <a:srgbClr val="C3151C"/>
          </a:solidFill>
        </p:grpSpPr>
        <p:sp>
          <p:nvSpPr>
            <p:cNvPr id="15893" name="Google Shape;15893;p143"/>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grpFill/>
            <a:ln>
              <a:noFill/>
            </a:ln>
          </p:spPr>
          <p:txBody>
            <a:bodyPr spcFirstLastPara="1" wrap="square" lIns="121900" tIns="121900" rIns="121900" bIns="121900" anchor="ctr" anchorCtr="0">
              <a:noAutofit/>
            </a:bodyPr>
            <a:lstStyle/>
            <a:p>
              <a:endParaRPr sz="2400"/>
            </a:p>
          </p:txBody>
        </p:sp>
        <p:sp>
          <p:nvSpPr>
            <p:cNvPr id="15894" name="Google Shape;15894;p143"/>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95" name="Google Shape;15895;p143"/>
          <p:cNvGrpSpPr/>
          <p:nvPr/>
        </p:nvGrpSpPr>
        <p:grpSpPr>
          <a:xfrm>
            <a:off x="3400026" y="3800966"/>
            <a:ext cx="418733" cy="460900"/>
            <a:chOff x="6329538" y="3581531"/>
            <a:chExt cx="314050" cy="345675"/>
          </a:xfrm>
          <a:solidFill>
            <a:srgbClr val="C3151C"/>
          </a:solidFill>
        </p:grpSpPr>
        <p:sp>
          <p:nvSpPr>
            <p:cNvPr id="15896" name="Google Shape;15896;p143"/>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grpFill/>
            <a:ln>
              <a:noFill/>
            </a:ln>
          </p:spPr>
          <p:txBody>
            <a:bodyPr spcFirstLastPara="1" wrap="square" lIns="121900" tIns="121900" rIns="121900" bIns="121900" anchor="ctr" anchorCtr="0">
              <a:noAutofit/>
            </a:bodyPr>
            <a:lstStyle/>
            <a:p>
              <a:endParaRPr sz="2400"/>
            </a:p>
          </p:txBody>
        </p:sp>
        <p:sp>
          <p:nvSpPr>
            <p:cNvPr id="15897" name="Google Shape;15897;p143"/>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grpFill/>
            <a:ln>
              <a:noFill/>
            </a:ln>
          </p:spPr>
          <p:txBody>
            <a:bodyPr spcFirstLastPara="1" wrap="square" lIns="121900" tIns="121900" rIns="121900" bIns="121900" anchor="ctr" anchorCtr="0">
              <a:noAutofit/>
            </a:bodyPr>
            <a:lstStyle/>
            <a:p>
              <a:endParaRPr sz="2400"/>
            </a:p>
          </p:txBody>
        </p:sp>
        <p:sp>
          <p:nvSpPr>
            <p:cNvPr id="15898" name="Google Shape;15898;p143"/>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899" name="Google Shape;15899;p143"/>
          <p:cNvGrpSpPr/>
          <p:nvPr/>
        </p:nvGrpSpPr>
        <p:grpSpPr>
          <a:xfrm>
            <a:off x="4402525" y="3811733"/>
            <a:ext cx="464000" cy="439367"/>
            <a:chOff x="7054788" y="1930381"/>
            <a:chExt cx="348000" cy="329525"/>
          </a:xfrm>
          <a:solidFill>
            <a:srgbClr val="C3151C"/>
          </a:solidFill>
        </p:grpSpPr>
        <p:sp>
          <p:nvSpPr>
            <p:cNvPr id="15900" name="Google Shape;15900;p143"/>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grpFill/>
            <a:ln>
              <a:noFill/>
            </a:ln>
          </p:spPr>
          <p:txBody>
            <a:bodyPr spcFirstLastPara="1" wrap="square" lIns="121900" tIns="121900" rIns="121900" bIns="121900" anchor="ctr" anchorCtr="0">
              <a:noAutofit/>
            </a:bodyPr>
            <a:lstStyle/>
            <a:p>
              <a:endParaRPr sz="2400"/>
            </a:p>
          </p:txBody>
        </p:sp>
        <p:sp>
          <p:nvSpPr>
            <p:cNvPr id="15901" name="Google Shape;15901;p143"/>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grpFill/>
            <a:ln>
              <a:noFill/>
            </a:ln>
          </p:spPr>
          <p:txBody>
            <a:bodyPr spcFirstLastPara="1" wrap="square" lIns="121900" tIns="121900" rIns="121900" bIns="121900" anchor="ctr" anchorCtr="0">
              <a:noAutofit/>
            </a:bodyPr>
            <a:lstStyle/>
            <a:p>
              <a:endParaRPr sz="2400"/>
            </a:p>
          </p:txBody>
        </p:sp>
        <p:sp>
          <p:nvSpPr>
            <p:cNvPr id="15902" name="Google Shape;15902;p143"/>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03" name="Google Shape;15903;p143"/>
          <p:cNvGrpSpPr/>
          <p:nvPr/>
        </p:nvGrpSpPr>
        <p:grpSpPr>
          <a:xfrm>
            <a:off x="5426275" y="3800966"/>
            <a:ext cx="402267" cy="460900"/>
            <a:chOff x="5584988" y="4141656"/>
            <a:chExt cx="301700" cy="345675"/>
          </a:xfrm>
          <a:solidFill>
            <a:srgbClr val="C3151C"/>
          </a:solidFill>
        </p:grpSpPr>
        <p:sp>
          <p:nvSpPr>
            <p:cNvPr id="15904" name="Google Shape;15904;p143"/>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5905" name="Google Shape;15905;p143"/>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5906" name="Google Shape;15906;p143"/>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grpFill/>
            <a:ln>
              <a:noFill/>
            </a:ln>
          </p:spPr>
          <p:txBody>
            <a:bodyPr spcFirstLastPara="1" wrap="square" lIns="121900" tIns="121900" rIns="121900" bIns="121900" anchor="ctr" anchorCtr="0">
              <a:noAutofit/>
            </a:bodyPr>
            <a:lstStyle/>
            <a:p>
              <a:endParaRPr sz="2400"/>
            </a:p>
          </p:txBody>
        </p:sp>
        <p:sp>
          <p:nvSpPr>
            <p:cNvPr id="15907" name="Google Shape;15907;p143"/>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5908" name="Google Shape;15908;p143"/>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grpFill/>
            <a:ln>
              <a:noFill/>
            </a:ln>
          </p:spPr>
          <p:txBody>
            <a:bodyPr spcFirstLastPara="1" wrap="square" lIns="121900" tIns="121900" rIns="121900" bIns="121900" anchor="ctr" anchorCtr="0">
              <a:noAutofit/>
            </a:bodyPr>
            <a:lstStyle/>
            <a:p>
              <a:endParaRPr sz="2400"/>
            </a:p>
          </p:txBody>
        </p:sp>
        <p:sp>
          <p:nvSpPr>
            <p:cNvPr id="15909" name="Google Shape;15909;p143"/>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grpFill/>
            <a:ln>
              <a:noFill/>
            </a:ln>
          </p:spPr>
          <p:txBody>
            <a:bodyPr spcFirstLastPara="1" wrap="square" lIns="121900" tIns="121900" rIns="121900" bIns="121900" anchor="ctr" anchorCtr="0">
              <a:noAutofit/>
            </a:bodyPr>
            <a:lstStyle/>
            <a:p>
              <a:endParaRPr sz="2400"/>
            </a:p>
          </p:txBody>
        </p:sp>
        <p:sp>
          <p:nvSpPr>
            <p:cNvPr id="15910" name="Google Shape;15910;p143"/>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11" name="Google Shape;15911;p143"/>
          <p:cNvGrpSpPr/>
          <p:nvPr/>
        </p:nvGrpSpPr>
        <p:grpSpPr>
          <a:xfrm>
            <a:off x="6424601" y="3800966"/>
            <a:ext cx="421833" cy="460900"/>
            <a:chOff x="5578038" y="3581531"/>
            <a:chExt cx="316375" cy="345675"/>
          </a:xfrm>
          <a:solidFill>
            <a:srgbClr val="C3151C"/>
          </a:solidFill>
        </p:grpSpPr>
        <p:sp>
          <p:nvSpPr>
            <p:cNvPr id="15912" name="Google Shape;15912;p143"/>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grpFill/>
            <a:ln>
              <a:noFill/>
            </a:ln>
          </p:spPr>
          <p:txBody>
            <a:bodyPr spcFirstLastPara="1" wrap="square" lIns="121900" tIns="121900" rIns="121900" bIns="121900" anchor="ctr" anchorCtr="0">
              <a:noAutofit/>
            </a:bodyPr>
            <a:lstStyle/>
            <a:p>
              <a:endParaRPr sz="2400"/>
            </a:p>
          </p:txBody>
        </p:sp>
        <p:sp>
          <p:nvSpPr>
            <p:cNvPr id="15913" name="Google Shape;15913;p143"/>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grpFill/>
            <a:ln>
              <a:noFill/>
            </a:ln>
          </p:spPr>
          <p:txBody>
            <a:bodyPr spcFirstLastPara="1" wrap="square" lIns="121900" tIns="121900" rIns="121900" bIns="121900" anchor="ctr" anchorCtr="0">
              <a:noAutofit/>
            </a:bodyPr>
            <a:lstStyle/>
            <a:p>
              <a:endParaRPr sz="2400"/>
            </a:p>
          </p:txBody>
        </p:sp>
        <p:sp>
          <p:nvSpPr>
            <p:cNvPr id="15914" name="Google Shape;15914;p143"/>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grpFill/>
            <a:ln>
              <a:noFill/>
            </a:ln>
          </p:spPr>
          <p:txBody>
            <a:bodyPr spcFirstLastPara="1" wrap="square" lIns="121900" tIns="121900" rIns="121900" bIns="121900" anchor="ctr" anchorCtr="0">
              <a:noAutofit/>
            </a:bodyPr>
            <a:lstStyle/>
            <a:p>
              <a:endParaRPr sz="2400"/>
            </a:p>
          </p:txBody>
        </p:sp>
        <p:sp>
          <p:nvSpPr>
            <p:cNvPr id="15915" name="Google Shape;15915;p143"/>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grpFill/>
            <a:ln>
              <a:noFill/>
            </a:ln>
          </p:spPr>
          <p:txBody>
            <a:bodyPr spcFirstLastPara="1" wrap="square" lIns="121900" tIns="121900" rIns="121900" bIns="121900" anchor="ctr" anchorCtr="0">
              <a:noAutofit/>
            </a:bodyPr>
            <a:lstStyle/>
            <a:p>
              <a:endParaRPr sz="2400"/>
            </a:p>
          </p:txBody>
        </p:sp>
        <p:sp>
          <p:nvSpPr>
            <p:cNvPr id="15916" name="Google Shape;15916;p143"/>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grpFill/>
            <a:ln>
              <a:noFill/>
            </a:ln>
          </p:spPr>
          <p:txBody>
            <a:bodyPr spcFirstLastPara="1" wrap="square" lIns="121900" tIns="121900" rIns="121900" bIns="121900" anchor="ctr" anchorCtr="0">
              <a:noAutofit/>
            </a:bodyPr>
            <a:lstStyle/>
            <a:p>
              <a:endParaRPr sz="2400"/>
            </a:p>
          </p:txBody>
        </p:sp>
        <p:sp>
          <p:nvSpPr>
            <p:cNvPr id="15917" name="Google Shape;15917;p143"/>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grpFill/>
            <a:ln>
              <a:noFill/>
            </a:ln>
          </p:spPr>
          <p:txBody>
            <a:bodyPr spcFirstLastPara="1" wrap="square" lIns="121900" tIns="121900" rIns="121900" bIns="121900" anchor="ctr" anchorCtr="0">
              <a:noAutofit/>
            </a:bodyPr>
            <a:lstStyle/>
            <a:p>
              <a:endParaRPr sz="2400"/>
            </a:p>
          </p:txBody>
        </p:sp>
        <p:sp>
          <p:nvSpPr>
            <p:cNvPr id="15918" name="Google Shape;15918;p143"/>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grpFill/>
            <a:ln>
              <a:noFill/>
            </a:ln>
          </p:spPr>
          <p:txBody>
            <a:bodyPr spcFirstLastPara="1" wrap="square" lIns="121900" tIns="121900" rIns="121900" bIns="121900" anchor="ctr" anchorCtr="0">
              <a:noAutofit/>
            </a:bodyPr>
            <a:lstStyle/>
            <a:p>
              <a:endParaRPr sz="2400"/>
            </a:p>
          </p:txBody>
        </p:sp>
        <p:sp>
          <p:nvSpPr>
            <p:cNvPr id="15919" name="Google Shape;15919;p143"/>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grpFill/>
            <a:ln>
              <a:noFill/>
            </a:ln>
          </p:spPr>
          <p:txBody>
            <a:bodyPr spcFirstLastPara="1" wrap="square" lIns="121900" tIns="121900" rIns="121900" bIns="121900" anchor="ctr" anchorCtr="0">
              <a:noAutofit/>
            </a:bodyPr>
            <a:lstStyle/>
            <a:p>
              <a:endParaRPr sz="2400"/>
            </a:p>
          </p:txBody>
        </p:sp>
        <p:sp>
          <p:nvSpPr>
            <p:cNvPr id="15920" name="Google Shape;15920;p143"/>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21" name="Google Shape;15921;p143"/>
          <p:cNvGrpSpPr/>
          <p:nvPr/>
        </p:nvGrpSpPr>
        <p:grpSpPr>
          <a:xfrm>
            <a:off x="7339409" y="3801100"/>
            <a:ext cx="441367" cy="460633"/>
            <a:chOff x="2540463" y="3580956"/>
            <a:chExt cx="331025" cy="345475"/>
          </a:xfrm>
          <a:solidFill>
            <a:srgbClr val="C3151C"/>
          </a:solidFill>
        </p:grpSpPr>
        <p:sp>
          <p:nvSpPr>
            <p:cNvPr id="15922" name="Google Shape;15922;p143"/>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grpFill/>
            <a:ln>
              <a:noFill/>
            </a:ln>
          </p:spPr>
          <p:txBody>
            <a:bodyPr spcFirstLastPara="1" wrap="square" lIns="121900" tIns="121900" rIns="121900" bIns="121900" anchor="ctr" anchorCtr="0">
              <a:noAutofit/>
            </a:bodyPr>
            <a:lstStyle/>
            <a:p>
              <a:endParaRPr sz="2400"/>
            </a:p>
          </p:txBody>
        </p:sp>
        <p:sp>
          <p:nvSpPr>
            <p:cNvPr id="15923" name="Google Shape;15923;p143"/>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grpFill/>
            <a:ln>
              <a:noFill/>
            </a:ln>
          </p:spPr>
          <p:txBody>
            <a:bodyPr spcFirstLastPara="1" wrap="square" lIns="121900" tIns="121900" rIns="121900" bIns="121900" anchor="ctr" anchorCtr="0">
              <a:noAutofit/>
            </a:bodyPr>
            <a:lstStyle/>
            <a:p>
              <a:endParaRPr sz="2400"/>
            </a:p>
          </p:txBody>
        </p:sp>
        <p:sp>
          <p:nvSpPr>
            <p:cNvPr id="15924" name="Google Shape;15924;p143"/>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grpFill/>
            <a:ln>
              <a:noFill/>
            </a:ln>
          </p:spPr>
          <p:txBody>
            <a:bodyPr spcFirstLastPara="1" wrap="square" lIns="121900" tIns="121900" rIns="121900" bIns="121900" anchor="ctr" anchorCtr="0">
              <a:noAutofit/>
            </a:bodyPr>
            <a:lstStyle/>
            <a:p>
              <a:endParaRPr sz="2400"/>
            </a:p>
          </p:txBody>
        </p:sp>
        <p:sp>
          <p:nvSpPr>
            <p:cNvPr id="15925" name="Google Shape;15925;p143"/>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26" name="Google Shape;15926;p143"/>
          <p:cNvGrpSpPr/>
          <p:nvPr/>
        </p:nvGrpSpPr>
        <p:grpSpPr>
          <a:xfrm>
            <a:off x="8328051" y="3803033"/>
            <a:ext cx="472200" cy="456767"/>
            <a:chOff x="6307938" y="1923106"/>
            <a:chExt cx="354150" cy="342575"/>
          </a:xfrm>
          <a:solidFill>
            <a:srgbClr val="C3151C"/>
          </a:solidFill>
        </p:grpSpPr>
        <p:sp>
          <p:nvSpPr>
            <p:cNvPr id="15927" name="Google Shape;15927;p143"/>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grpFill/>
            <a:ln>
              <a:noFill/>
            </a:ln>
          </p:spPr>
          <p:txBody>
            <a:bodyPr spcFirstLastPara="1" wrap="square" lIns="121900" tIns="121900" rIns="121900" bIns="121900" anchor="ctr" anchorCtr="0">
              <a:noAutofit/>
            </a:bodyPr>
            <a:lstStyle/>
            <a:p>
              <a:endParaRPr sz="2400"/>
            </a:p>
          </p:txBody>
        </p:sp>
        <p:sp>
          <p:nvSpPr>
            <p:cNvPr id="15928" name="Google Shape;15928;p143"/>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grpFill/>
            <a:ln>
              <a:noFill/>
            </a:ln>
          </p:spPr>
          <p:txBody>
            <a:bodyPr spcFirstLastPara="1" wrap="square" lIns="121900" tIns="121900" rIns="121900" bIns="121900" anchor="ctr" anchorCtr="0">
              <a:noAutofit/>
            </a:bodyPr>
            <a:lstStyle/>
            <a:p>
              <a:endParaRPr sz="2400"/>
            </a:p>
          </p:txBody>
        </p:sp>
        <p:sp>
          <p:nvSpPr>
            <p:cNvPr id="15929" name="Google Shape;15929;p143"/>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grpFill/>
            <a:ln>
              <a:noFill/>
            </a:ln>
          </p:spPr>
          <p:txBody>
            <a:bodyPr spcFirstLastPara="1" wrap="square" lIns="121900" tIns="121900" rIns="121900" bIns="121900" anchor="ctr" anchorCtr="0">
              <a:noAutofit/>
            </a:bodyPr>
            <a:lstStyle/>
            <a:p>
              <a:endParaRPr sz="2400"/>
            </a:p>
          </p:txBody>
        </p:sp>
        <p:sp>
          <p:nvSpPr>
            <p:cNvPr id="15930" name="Google Shape;15930;p143"/>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grpFill/>
            <a:ln>
              <a:noFill/>
            </a:ln>
          </p:spPr>
          <p:txBody>
            <a:bodyPr spcFirstLastPara="1" wrap="square" lIns="121900" tIns="121900" rIns="121900" bIns="121900" anchor="ctr" anchorCtr="0">
              <a:noAutofit/>
            </a:bodyPr>
            <a:lstStyle/>
            <a:p>
              <a:endParaRPr sz="2400"/>
            </a:p>
          </p:txBody>
        </p:sp>
        <p:sp>
          <p:nvSpPr>
            <p:cNvPr id="15931" name="Google Shape;15931;p143"/>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grpFill/>
            <a:ln>
              <a:noFill/>
            </a:ln>
          </p:spPr>
          <p:txBody>
            <a:bodyPr spcFirstLastPara="1" wrap="square" lIns="121900" tIns="121900" rIns="121900" bIns="121900" anchor="ctr" anchorCtr="0">
              <a:noAutofit/>
            </a:bodyPr>
            <a:lstStyle/>
            <a:p>
              <a:endParaRPr sz="2400"/>
            </a:p>
          </p:txBody>
        </p:sp>
        <p:sp>
          <p:nvSpPr>
            <p:cNvPr id="15932" name="Google Shape;15932;p143"/>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grpFill/>
            <a:ln>
              <a:noFill/>
            </a:ln>
          </p:spPr>
          <p:txBody>
            <a:bodyPr spcFirstLastPara="1" wrap="square" lIns="121900" tIns="121900" rIns="121900" bIns="121900" anchor="ctr" anchorCtr="0">
              <a:noAutofit/>
            </a:bodyPr>
            <a:lstStyle/>
            <a:p>
              <a:endParaRPr sz="2400"/>
            </a:p>
          </p:txBody>
        </p:sp>
        <p:sp>
          <p:nvSpPr>
            <p:cNvPr id="15933" name="Google Shape;15933;p143"/>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grpFill/>
            <a:ln>
              <a:noFill/>
            </a:ln>
          </p:spPr>
          <p:txBody>
            <a:bodyPr spcFirstLastPara="1" wrap="square" lIns="121900" tIns="121900" rIns="121900" bIns="121900" anchor="ctr" anchorCtr="0">
              <a:noAutofit/>
            </a:bodyPr>
            <a:lstStyle/>
            <a:p>
              <a:endParaRPr sz="2400"/>
            </a:p>
          </p:txBody>
        </p:sp>
        <p:sp>
          <p:nvSpPr>
            <p:cNvPr id="15934" name="Google Shape;15934;p143"/>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grpFill/>
            <a:ln>
              <a:noFill/>
            </a:ln>
          </p:spPr>
          <p:txBody>
            <a:bodyPr spcFirstLastPara="1" wrap="square" lIns="121900" tIns="121900" rIns="121900" bIns="121900" anchor="ctr" anchorCtr="0">
              <a:noAutofit/>
            </a:bodyPr>
            <a:lstStyle/>
            <a:p>
              <a:endParaRPr sz="2400"/>
            </a:p>
          </p:txBody>
        </p:sp>
        <p:sp>
          <p:nvSpPr>
            <p:cNvPr id="15935" name="Google Shape;15935;p143"/>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grpFill/>
            <a:ln>
              <a:noFill/>
            </a:ln>
          </p:spPr>
          <p:txBody>
            <a:bodyPr spcFirstLastPara="1" wrap="square" lIns="121900" tIns="121900" rIns="121900" bIns="121900" anchor="ctr" anchorCtr="0">
              <a:noAutofit/>
            </a:bodyPr>
            <a:lstStyle/>
            <a:p>
              <a:endParaRPr sz="2400"/>
            </a:p>
          </p:txBody>
        </p:sp>
        <p:sp>
          <p:nvSpPr>
            <p:cNvPr id="15936" name="Google Shape;15936;p143"/>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37" name="Google Shape;15937;p143"/>
          <p:cNvGrpSpPr/>
          <p:nvPr/>
        </p:nvGrpSpPr>
        <p:grpSpPr>
          <a:xfrm>
            <a:off x="9412367" y="3801215"/>
            <a:ext cx="382733" cy="460400"/>
            <a:chOff x="4081238" y="4142031"/>
            <a:chExt cx="287050" cy="345300"/>
          </a:xfrm>
          <a:solidFill>
            <a:srgbClr val="C3151C"/>
          </a:solidFill>
        </p:grpSpPr>
        <p:grpSp>
          <p:nvGrpSpPr>
            <p:cNvPr id="15938" name="Google Shape;15938;p143"/>
            <p:cNvGrpSpPr/>
            <p:nvPr/>
          </p:nvGrpSpPr>
          <p:grpSpPr>
            <a:xfrm>
              <a:off x="4160713" y="4237331"/>
              <a:ext cx="118850" cy="229950"/>
              <a:chOff x="4160713" y="4237331"/>
              <a:chExt cx="118850" cy="229950"/>
            </a:xfrm>
            <a:grpFill/>
          </p:grpSpPr>
          <p:sp>
            <p:nvSpPr>
              <p:cNvPr id="15939" name="Google Shape;15939;p143"/>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grpFill/>
              <a:ln>
                <a:noFill/>
              </a:ln>
            </p:spPr>
            <p:txBody>
              <a:bodyPr spcFirstLastPara="1" wrap="square" lIns="121900" tIns="121900" rIns="121900" bIns="121900" anchor="ctr" anchorCtr="0">
                <a:noAutofit/>
              </a:bodyPr>
              <a:lstStyle/>
              <a:p>
                <a:endParaRPr sz="2400"/>
              </a:p>
            </p:txBody>
          </p:sp>
          <p:sp>
            <p:nvSpPr>
              <p:cNvPr id="15940" name="Google Shape;15940;p143"/>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grpFill/>
              <a:ln>
                <a:noFill/>
              </a:ln>
            </p:spPr>
            <p:txBody>
              <a:bodyPr spcFirstLastPara="1" wrap="square" lIns="121900" tIns="121900" rIns="121900" bIns="121900" anchor="ctr" anchorCtr="0">
                <a:noAutofit/>
              </a:bodyPr>
              <a:lstStyle/>
              <a:p>
                <a:endParaRPr sz="2400"/>
              </a:p>
            </p:txBody>
          </p:sp>
          <p:sp>
            <p:nvSpPr>
              <p:cNvPr id="15941" name="Google Shape;15941;p143"/>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grpFill/>
              <a:ln>
                <a:noFill/>
              </a:ln>
            </p:spPr>
            <p:txBody>
              <a:bodyPr spcFirstLastPara="1" wrap="square" lIns="121900" tIns="121900" rIns="121900" bIns="121900" anchor="ctr" anchorCtr="0">
                <a:noAutofit/>
              </a:bodyPr>
              <a:lstStyle/>
              <a:p>
                <a:endParaRPr sz="2400"/>
              </a:p>
            </p:txBody>
          </p:sp>
          <p:sp>
            <p:nvSpPr>
              <p:cNvPr id="15942" name="Google Shape;15942;p143"/>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grpFill/>
              <a:ln>
                <a:noFill/>
              </a:ln>
            </p:spPr>
            <p:txBody>
              <a:bodyPr spcFirstLastPara="1" wrap="square" lIns="121900" tIns="121900" rIns="121900" bIns="121900" anchor="ctr" anchorCtr="0">
                <a:noAutofit/>
              </a:bodyPr>
              <a:lstStyle/>
              <a:p>
                <a:endParaRPr sz="2400"/>
              </a:p>
            </p:txBody>
          </p:sp>
          <p:sp>
            <p:nvSpPr>
              <p:cNvPr id="15943" name="Google Shape;15943;p143"/>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5944" name="Google Shape;15944;p143"/>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45" name="Google Shape;15945;p143"/>
          <p:cNvGrpSpPr/>
          <p:nvPr/>
        </p:nvGrpSpPr>
        <p:grpSpPr>
          <a:xfrm>
            <a:off x="10329015" y="3800966"/>
            <a:ext cx="448567" cy="460900"/>
            <a:chOff x="7795463" y="2463556"/>
            <a:chExt cx="336425" cy="345675"/>
          </a:xfrm>
          <a:solidFill>
            <a:srgbClr val="C3151C"/>
          </a:solidFill>
        </p:grpSpPr>
        <p:sp>
          <p:nvSpPr>
            <p:cNvPr id="15946" name="Google Shape;15946;p143"/>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5947" name="Google Shape;15947;p143"/>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5948" name="Google Shape;15948;p143"/>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grpFill/>
            <a:ln>
              <a:noFill/>
            </a:ln>
          </p:spPr>
          <p:txBody>
            <a:bodyPr spcFirstLastPara="1" wrap="square" lIns="121900" tIns="121900" rIns="121900" bIns="121900" anchor="ctr" anchorCtr="0">
              <a:noAutofit/>
            </a:bodyPr>
            <a:lstStyle/>
            <a:p>
              <a:endParaRPr sz="2400"/>
            </a:p>
          </p:txBody>
        </p:sp>
        <p:sp>
          <p:nvSpPr>
            <p:cNvPr id="15949" name="Google Shape;15949;p143"/>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5950" name="Google Shape;15950;p143"/>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grpFill/>
            <a:ln>
              <a:noFill/>
            </a:ln>
          </p:spPr>
          <p:txBody>
            <a:bodyPr spcFirstLastPara="1" wrap="square" lIns="121900" tIns="121900" rIns="121900" bIns="121900" anchor="ctr" anchorCtr="0">
              <a:noAutofit/>
            </a:bodyPr>
            <a:lstStyle/>
            <a:p>
              <a:endParaRPr sz="2400"/>
            </a:p>
          </p:txBody>
        </p:sp>
        <p:sp>
          <p:nvSpPr>
            <p:cNvPr id="15951" name="Google Shape;15951;p143"/>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grpFill/>
            <a:ln>
              <a:noFill/>
            </a:ln>
          </p:spPr>
          <p:txBody>
            <a:bodyPr spcFirstLastPara="1" wrap="square" lIns="121900" tIns="121900" rIns="121900" bIns="121900" anchor="ctr" anchorCtr="0">
              <a:noAutofit/>
            </a:bodyPr>
            <a:lstStyle/>
            <a:p>
              <a:endParaRPr sz="2400"/>
            </a:p>
          </p:txBody>
        </p:sp>
        <p:sp>
          <p:nvSpPr>
            <p:cNvPr id="15952" name="Google Shape;15952;p143"/>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grpFill/>
            <a:ln>
              <a:noFill/>
            </a:ln>
          </p:spPr>
          <p:txBody>
            <a:bodyPr spcFirstLastPara="1" wrap="square" lIns="121900" tIns="121900" rIns="121900" bIns="121900" anchor="ctr" anchorCtr="0">
              <a:noAutofit/>
            </a:bodyPr>
            <a:lstStyle/>
            <a:p>
              <a:endParaRPr sz="2400"/>
            </a:p>
          </p:txBody>
        </p:sp>
        <p:sp>
          <p:nvSpPr>
            <p:cNvPr id="15953" name="Google Shape;15953;p143"/>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grpFill/>
            <a:ln>
              <a:noFill/>
            </a:ln>
          </p:spPr>
          <p:txBody>
            <a:bodyPr spcFirstLastPara="1" wrap="square" lIns="121900" tIns="121900" rIns="121900" bIns="121900" anchor="ctr" anchorCtr="0">
              <a:noAutofit/>
            </a:bodyPr>
            <a:lstStyle/>
            <a:p>
              <a:endParaRPr sz="2400"/>
            </a:p>
          </p:txBody>
        </p:sp>
        <p:sp>
          <p:nvSpPr>
            <p:cNvPr id="15954" name="Google Shape;15954;p143"/>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55" name="Google Shape;15955;p143"/>
          <p:cNvGrpSpPr/>
          <p:nvPr/>
        </p:nvGrpSpPr>
        <p:grpSpPr>
          <a:xfrm>
            <a:off x="10312382" y="4566857"/>
            <a:ext cx="481833" cy="440900"/>
            <a:chOff x="5552838" y="1929231"/>
            <a:chExt cx="361375" cy="330675"/>
          </a:xfrm>
          <a:solidFill>
            <a:srgbClr val="C3151C"/>
          </a:solidFill>
        </p:grpSpPr>
        <p:sp>
          <p:nvSpPr>
            <p:cNvPr id="15956" name="Google Shape;15956;p143"/>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5957" name="Google Shape;15957;p143"/>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5958" name="Google Shape;15958;p143"/>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grpFill/>
            <a:ln>
              <a:noFill/>
            </a:ln>
          </p:spPr>
          <p:txBody>
            <a:bodyPr spcFirstLastPara="1" wrap="square" lIns="121900" tIns="121900" rIns="121900" bIns="121900" anchor="ctr" anchorCtr="0">
              <a:noAutofit/>
            </a:bodyPr>
            <a:lstStyle/>
            <a:p>
              <a:endParaRPr sz="2400"/>
            </a:p>
          </p:txBody>
        </p:sp>
        <p:sp>
          <p:nvSpPr>
            <p:cNvPr id="15959" name="Google Shape;15959;p143"/>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60" name="Google Shape;15960;p143"/>
          <p:cNvGrpSpPr/>
          <p:nvPr/>
        </p:nvGrpSpPr>
        <p:grpSpPr>
          <a:xfrm>
            <a:off x="9352233" y="4574323"/>
            <a:ext cx="503000" cy="425967"/>
            <a:chOff x="4784188" y="1934881"/>
            <a:chExt cx="377250" cy="319475"/>
          </a:xfrm>
          <a:solidFill>
            <a:srgbClr val="C3151C"/>
          </a:solidFill>
        </p:grpSpPr>
        <p:sp>
          <p:nvSpPr>
            <p:cNvPr id="15961" name="Google Shape;15961;p143"/>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5962" name="Google Shape;15962;p143"/>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5963" name="Google Shape;15963;p143"/>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grpFill/>
            <a:ln>
              <a:noFill/>
            </a:ln>
          </p:spPr>
          <p:txBody>
            <a:bodyPr spcFirstLastPara="1" wrap="square" lIns="121900" tIns="121900" rIns="121900" bIns="121900" anchor="ctr" anchorCtr="0">
              <a:noAutofit/>
            </a:bodyPr>
            <a:lstStyle/>
            <a:p>
              <a:endParaRPr sz="2400"/>
            </a:p>
          </p:txBody>
        </p:sp>
        <p:sp>
          <p:nvSpPr>
            <p:cNvPr id="15964" name="Google Shape;15964;p143"/>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grpFill/>
            <a:ln>
              <a:noFill/>
            </a:ln>
          </p:spPr>
          <p:txBody>
            <a:bodyPr spcFirstLastPara="1" wrap="square" lIns="121900" tIns="121900" rIns="121900" bIns="121900" anchor="ctr" anchorCtr="0">
              <a:noAutofit/>
            </a:bodyPr>
            <a:lstStyle/>
            <a:p>
              <a:endParaRPr sz="2400"/>
            </a:p>
          </p:txBody>
        </p:sp>
        <p:sp>
          <p:nvSpPr>
            <p:cNvPr id="15965" name="Google Shape;15965;p143"/>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grpFill/>
            <a:ln>
              <a:noFill/>
            </a:ln>
          </p:spPr>
          <p:txBody>
            <a:bodyPr spcFirstLastPara="1" wrap="square" lIns="121900" tIns="121900" rIns="121900" bIns="121900" anchor="ctr" anchorCtr="0">
              <a:noAutofit/>
            </a:bodyPr>
            <a:lstStyle/>
            <a:p>
              <a:endParaRPr sz="2400"/>
            </a:p>
          </p:txBody>
        </p:sp>
        <p:sp>
          <p:nvSpPr>
            <p:cNvPr id="15966" name="Google Shape;15966;p143"/>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67" name="Google Shape;15967;p143"/>
          <p:cNvGrpSpPr/>
          <p:nvPr/>
        </p:nvGrpSpPr>
        <p:grpSpPr>
          <a:xfrm>
            <a:off x="8346567" y="4556857"/>
            <a:ext cx="435167" cy="460900"/>
            <a:chOff x="1784363" y="3581531"/>
            <a:chExt cx="326375" cy="345675"/>
          </a:xfrm>
          <a:solidFill>
            <a:srgbClr val="C3151C"/>
          </a:solidFill>
        </p:grpSpPr>
        <p:sp>
          <p:nvSpPr>
            <p:cNvPr id="15968" name="Google Shape;15968;p143"/>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grpFill/>
            <a:ln>
              <a:noFill/>
            </a:ln>
          </p:spPr>
          <p:txBody>
            <a:bodyPr spcFirstLastPara="1" wrap="square" lIns="121900" tIns="121900" rIns="121900" bIns="121900" anchor="ctr" anchorCtr="0">
              <a:noAutofit/>
            </a:bodyPr>
            <a:lstStyle/>
            <a:p>
              <a:endParaRPr sz="2400"/>
            </a:p>
          </p:txBody>
        </p:sp>
        <p:sp>
          <p:nvSpPr>
            <p:cNvPr id="15969" name="Google Shape;15969;p143"/>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grpFill/>
            <a:ln>
              <a:noFill/>
            </a:ln>
          </p:spPr>
          <p:txBody>
            <a:bodyPr spcFirstLastPara="1" wrap="square" lIns="121900" tIns="121900" rIns="121900" bIns="121900" anchor="ctr" anchorCtr="0">
              <a:noAutofit/>
            </a:bodyPr>
            <a:lstStyle/>
            <a:p>
              <a:endParaRPr sz="2400"/>
            </a:p>
          </p:txBody>
        </p:sp>
        <p:sp>
          <p:nvSpPr>
            <p:cNvPr id="15970" name="Google Shape;15970;p143"/>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grpFill/>
            <a:ln>
              <a:noFill/>
            </a:ln>
          </p:spPr>
          <p:txBody>
            <a:bodyPr spcFirstLastPara="1" wrap="square" lIns="121900" tIns="121900" rIns="121900" bIns="121900" anchor="ctr" anchorCtr="0">
              <a:noAutofit/>
            </a:bodyPr>
            <a:lstStyle/>
            <a:p>
              <a:endParaRPr sz="2400"/>
            </a:p>
          </p:txBody>
        </p:sp>
        <p:sp>
          <p:nvSpPr>
            <p:cNvPr id="15971" name="Google Shape;15971;p143"/>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grpFill/>
            <a:ln>
              <a:noFill/>
            </a:ln>
          </p:spPr>
          <p:txBody>
            <a:bodyPr spcFirstLastPara="1" wrap="square" lIns="121900" tIns="121900" rIns="121900" bIns="121900" anchor="ctr" anchorCtr="0">
              <a:noAutofit/>
            </a:bodyPr>
            <a:lstStyle/>
            <a:p>
              <a:endParaRPr sz="2400"/>
            </a:p>
          </p:txBody>
        </p:sp>
        <p:sp>
          <p:nvSpPr>
            <p:cNvPr id="15972" name="Google Shape;15972;p143"/>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grpFill/>
            <a:ln>
              <a:noFill/>
            </a:ln>
          </p:spPr>
          <p:txBody>
            <a:bodyPr spcFirstLastPara="1" wrap="square" lIns="121900" tIns="121900" rIns="121900" bIns="121900" anchor="ctr" anchorCtr="0">
              <a:noAutofit/>
            </a:bodyPr>
            <a:lstStyle/>
            <a:p>
              <a:endParaRPr sz="2400"/>
            </a:p>
          </p:txBody>
        </p:sp>
        <p:sp>
          <p:nvSpPr>
            <p:cNvPr id="15973" name="Google Shape;15973;p143"/>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grpFill/>
            <a:ln>
              <a:noFill/>
            </a:ln>
          </p:spPr>
          <p:txBody>
            <a:bodyPr spcFirstLastPara="1" wrap="square" lIns="121900" tIns="121900" rIns="121900" bIns="121900" anchor="ctr" anchorCtr="0">
              <a:noAutofit/>
            </a:bodyPr>
            <a:lstStyle/>
            <a:p>
              <a:endParaRPr sz="2400"/>
            </a:p>
          </p:txBody>
        </p:sp>
        <p:sp>
          <p:nvSpPr>
            <p:cNvPr id="15974" name="Google Shape;15974;p143"/>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grpFill/>
            <a:ln>
              <a:noFill/>
            </a:ln>
          </p:spPr>
          <p:txBody>
            <a:bodyPr spcFirstLastPara="1" wrap="square" lIns="121900" tIns="121900" rIns="121900" bIns="121900" anchor="ctr" anchorCtr="0">
              <a:noAutofit/>
            </a:bodyPr>
            <a:lstStyle/>
            <a:p>
              <a:endParaRPr sz="2400"/>
            </a:p>
          </p:txBody>
        </p:sp>
        <p:sp>
          <p:nvSpPr>
            <p:cNvPr id="15975" name="Google Shape;15975;p143"/>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grpFill/>
            <a:ln>
              <a:noFill/>
            </a:ln>
          </p:spPr>
          <p:txBody>
            <a:bodyPr spcFirstLastPara="1" wrap="square" lIns="121900" tIns="121900" rIns="121900" bIns="121900" anchor="ctr" anchorCtr="0">
              <a:noAutofit/>
            </a:bodyPr>
            <a:lstStyle/>
            <a:p>
              <a:endParaRPr sz="2400"/>
            </a:p>
          </p:txBody>
        </p:sp>
        <p:sp>
          <p:nvSpPr>
            <p:cNvPr id="15976" name="Google Shape;15976;p143"/>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grpFill/>
            <a:ln>
              <a:noFill/>
            </a:ln>
          </p:spPr>
          <p:txBody>
            <a:bodyPr spcFirstLastPara="1" wrap="square" lIns="121900" tIns="121900" rIns="121900" bIns="121900" anchor="ctr" anchorCtr="0">
              <a:noAutofit/>
            </a:bodyPr>
            <a:lstStyle/>
            <a:p>
              <a:endParaRPr sz="2400"/>
            </a:p>
          </p:txBody>
        </p:sp>
        <p:sp>
          <p:nvSpPr>
            <p:cNvPr id="15977" name="Google Shape;15977;p143"/>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grpFill/>
            <a:ln>
              <a:noFill/>
            </a:ln>
          </p:spPr>
          <p:txBody>
            <a:bodyPr spcFirstLastPara="1" wrap="square" lIns="121900" tIns="121900" rIns="121900" bIns="121900" anchor="ctr" anchorCtr="0">
              <a:noAutofit/>
            </a:bodyPr>
            <a:lstStyle/>
            <a:p>
              <a:endParaRPr sz="2400"/>
            </a:p>
          </p:txBody>
        </p:sp>
        <p:sp>
          <p:nvSpPr>
            <p:cNvPr id="15978" name="Google Shape;15978;p143"/>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grpFill/>
            <a:ln>
              <a:noFill/>
            </a:ln>
          </p:spPr>
          <p:txBody>
            <a:bodyPr spcFirstLastPara="1" wrap="square" lIns="121900" tIns="121900" rIns="121900" bIns="121900" anchor="ctr" anchorCtr="0">
              <a:noAutofit/>
            </a:bodyPr>
            <a:lstStyle/>
            <a:p>
              <a:endParaRPr sz="2400"/>
            </a:p>
          </p:txBody>
        </p:sp>
        <p:sp>
          <p:nvSpPr>
            <p:cNvPr id="15979" name="Google Shape;15979;p143"/>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80" name="Google Shape;15980;p143"/>
          <p:cNvGrpSpPr/>
          <p:nvPr/>
        </p:nvGrpSpPr>
        <p:grpSpPr>
          <a:xfrm>
            <a:off x="7362559" y="4556857"/>
            <a:ext cx="395067" cy="460900"/>
            <a:chOff x="1039038" y="4141656"/>
            <a:chExt cx="296300" cy="345675"/>
          </a:xfrm>
          <a:solidFill>
            <a:srgbClr val="C3151C"/>
          </a:solidFill>
        </p:grpSpPr>
        <p:sp>
          <p:nvSpPr>
            <p:cNvPr id="15981" name="Google Shape;15981;p143"/>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5982" name="Google Shape;15982;p143"/>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5983" name="Google Shape;15983;p143"/>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5984" name="Google Shape;15984;p143"/>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grpFill/>
            <a:ln>
              <a:noFill/>
            </a:ln>
          </p:spPr>
          <p:txBody>
            <a:bodyPr spcFirstLastPara="1" wrap="square" lIns="121900" tIns="121900" rIns="121900" bIns="121900" anchor="ctr" anchorCtr="0">
              <a:noAutofit/>
            </a:bodyPr>
            <a:lstStyle/>
            <a:p>
              <a:endParaRPr sz="2400"/>
            </a:p>
          </p:txBody>
        </p:sp>
        <p:sp>
          <p:nvSpPr>
            <p:cNvPr id="15985" name="Google Shape;15985;p143"/>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grpFill/>
            <a:ln>
              <a:noFill/>
            </a:ln>
          </p:spPr>
          <p:txBody>
            <a:bodyPr spcFirstLastPara="1" wrap="square" lIns="121900" tIns="121900" rIns="121900" bIns="121900" anchor="ctr" anchorCtr="0">
              <a:noAutofit/>
            </a:bodyPr>
            <a:lstStyle/>
            <a:p>
              <a:endParaRPr sz="2400"/>
            </a:p>
          </p:txBody>
        </p:sp>
        <p:sp>
          <p:nvSpPr>
            <p:cNvPr id="15986" name="Google Shape;15986;p143"/>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grpFill/>
            <a:ln>
              <a:noFill/>
            </a:ln>
          </p:spPr>
          <p:txBody>
            <a:bodyPr spcFirstLastPara="1" wrap="square" lIns="121900" tIns="121900" rIns="121900" bIns="121900" anchor="ctr" anchorCtr="0">
              <a:noAutofit/>
            </a:bodyPr>
            <a:lstStyle/>
            <a:p>
              <a:endParaRPr sz="2400"/>
            </a:p>
          </p:txBody>
        </p:sp>
        <p:sp>
          <p:nvSpPr>
            <p:cNvPr id="15987" name="Google Shape;15987;p143"/>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grpFill/>
            <a:ln>
              <a:noFill/>
            </a:ln>
          </p:spPr>
          <p:txBody>
            <a:bodyPr spcFirstLastPara="1" wrap="square" lIns="121900" tIns="121900" rIns="121900" bIns="121900" anchor="ctr" anchorCtr="0">
              <a:noAutofit/>
            </a:bodyPr>
            <a:lstStyle/>
            <a:p>
              <a:endParaRPr sz="2400"/>
            </a:p>
          </p:txBody>
        </p:sp>
      </p:grpSp>
      <p:grpSp>
        <p:nvGrpSpPr>
          <p:cNvPr id="15988" name="Google Shape;15988;p143"/>
          <p:cNvGrpSpPr/>
          <p:nvPr/>
        </p:nvGrpSpPr>
        <p:grpSpPr>
          <a:xfrm>
            <a:off x="6407117" y="4556857"/>
            <a:ext cx="456800" cy="460900"/>
            <a:chOff x="5564163" y="2463556"/>
            <a:chExt cx="342600" cy="345675"/>
          </a:xfrm>
          <a:solidFill>
            <a:srgbClr val="C3151C"/>
          </a:solidFill>
        </p:grpSpPr>
        <p:sp>
          <p:nvSpPr>
            <p:cNvPr id="15989" name="Google Shape;15989;p143"/>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grpFill/>
            <a:ln>
              <a:noFill/>
            </a:ln>
          </p:spPr>
          <p:txBody>
            <a:bodyPr spcFirstLastPara="1" wrap="square" lIns="121900" tIns="121900" rIns="121900" bIns="121900" anchor="ctr" anchorCtr="0">
              <a:noAutofit/>
            </a:bodyPr>
            <a:lstStyle/>
            <a:p>
              <a:endParaRPr sz="2400"/>
            </a:p>
          </p:txBody>
        </p:sp>
        <p:sp>
          <p:nvSpPr>
            <p:cNvPr id="15990" name="Google Shape;15990;p143"/>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5991" name="Google Shape;15991;p143"/>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92" name="Google Shape;15992;p143"/>
          <p:cNvGrpSpPr/>
          <p:nvPr/>
        </p:nvGrpSpPr>
        <p:grpSpPr>
          <a:xfrm>
            <a:off x="5409808" y="4557490"/>
            <a:ext cx="435200" cy="459633"/>
            <a:chOff x="7065588" y="3581531"/>
            <a:chExt cx="326400" cy="344725"/>
          </a:xfrm>
          <a:solidFill>
            <a:srgbClr val="C3151C"/>
          </a:solidFill>
        </p:grpSpPr>
        <p:sp>
          <p:nvSpPr>
            <p:cNvPr id="15993" name="Google Shape;15993;p143"/>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grpFill/>
            <a:ln>
              <a:noFill/>
            </a:ln>
          </p:spPr>
          <p:txBody>
            <a:bodyPr spcFirstLastPara="1" wrap="square" lIns="121900" tIns="121900" rIns="121900" bIns="121900" anchor="ctr" anchorCtr="0">
              <a:noAutofit/>
            </a:bodyPr>
            <a:lstStyle/>
            <a:p>
              <a:endParaRPr sz="2400"/>
            </a:p>
          </p:txBody>
        </p:sp>
        <p:sp>
          <p:nvSpPr>
            <p:cNvPr id="15994" name="Google Shape;15994;p143"/>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5995" name="Google Shape;15995;p143"/>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grpFill/>
            <a:ln>
              <a:noFill/>
            </a:ln>
          </p:spPr>
          <p:txBody>
            <a:bodyPr spcFirstLastPara="1" wrap="square" lIns="121900" tIns="121900" rIns="121900" bIns="121900" anchor="ctr" anchorCtr="0">
              <a:noAutofit/>
            </a:bodyPr>
            <a:lstStyle/>
            <a:p>
              <a:endParaRPr sz="2400"/>
            </a:p>
          </p:txBody>
        </p:sp>
        <p:sp>
          <p:nvSpPr>
            <p:cNvPr id="15996" name="Google Shape;15996;p143"/>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5997" name="Google Shape;15997;p143"/>
          <p:cNvGrpSpPr/>
          <p:nvPr/>
        </p:nvGrpSpPr>
        <p:grpSpPr>
          <a:xfrm>
            <a:off x="4404075" y="4557340"/>
            <a:ext cx="460900" cy="459933"/>
            <a:chOff x="3294263" y="3582256"/>
            <a:chExt cx="345675" cy="344950"/>
          </a:xfrm>
          <a:solidFill>
            <a:srgbClr val="C3151C"/>
          </a:solidFill>
        </p:grpSpPr>
        <p:sp>
          <p:nvSpPr>
            <p:cNvPr id="15998" name="Google Shape;15998;p143"/>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grpFill/>
            <a:ln>
              <a:noFill/>
            </a:ln>
          </p:spPr>
          <p:txBody>
            <a:bodyPr spcFirstLastPara="1" wrap="square" lIns="121900" tIns="121900" rIns="121900" bIns="121900" anchor="ctr" anchorCtr="0">
              <a:noAutofit/>
            </a:bodyPr>
            <a:lstStyle/>
            <a:p>
              <a:endParaRPr sz="2400"/>
            </a:p>
          </p:txBody>
        </p:sp>
        <p:sp>
          <p:nvSpPr>
            <p:cNvPr id="15999" name="Google Shape;15999;p143"/>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grpFill/>
            <a:ln>
              <a:noFill/>
            </a:ln>
          </p:spPr>
          <p:txBody>
            <a:bodyPr spcFirstLastPara="1" wrap="square" lIns="121900" tIns="121900" rIns="121900" bIns="121900" anchor="ctr" anchorCtr="0">
              <a:noAutofit/>
            </a:bodyPr>
            <a:lstStyle/>
            <a:p>
              <a:endParaRPr sz="2400"/>
            </a:p>
          </p:txBody>
        </p:sp>
        <p:sp>
          <p:nvSpPr>
            <p:cNvPr id="16000" name="Google Shape;16000;p143"/>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grpFill/>
            <a:ln>
              <a:noFill/>
            </a:ln>
          </p:spPr>
          <p:txBody>
            <a:bodyPr spcFirstLastPara="1" wrap="square" lIns="121900" tIns="121900" rIns="121900" bIns="121900" anchor="ctr" anchorCtr="0">
              <a:noAutofit/>
            </a:bodyPr>
            <a:lstStyle/>
            <a:p>
              <a:endParaRPr sz="2400"/>
            </a:p>
          </p:txBody>
        </p:sp>
        <p:sp>
          <p:nvSpPr>
            <p:cNvPr id="16001" name="Google Shape;16001;p143"/>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02" name="Google Shape;16002;p143"/>
          <p:cNvGrpSpPr/>
          <p:nvPr/>
        </p:nvGrpSpPr>
        <p:grpSpPr>
          <a:xfrm>
            <a:off x="3369176" y="4557640"/>
            <a:ext cx="480433" cy="459333"/>
            <a:chOff x="4038813" y="2463956"/>
            <a:chExt cx="360325" cy="344500"/>
          </a:xfrm>
          <a:solidFill>
            <a:srgbClr val="C3151C"/>
          </a:solidFill>
        </p:grpSpPr>
        <p:grpSp>
          <p:nvGrpSpPr>
            <p:cNvPr id="16003" name="Google Shape;16003;p143"/>
            <p:cNvGrpSpPr/>
            <p:nvPr/>
          </p:nvGrpSpPr>
          <p:grpSpPr>
            <a:xfrm>
              <a:off x="4038813" y="2575656"/>
              <a:ext cx="360325" cy="232800"/>
              <a:chOff x="4038813" y="2575656"/>
              <a:chExt cx="360325" cy="232800"/>
            </a:xfrm>
            <a:grpFill/>
          </p:grpSpPr>
          <p:sp>
            <p:nvSpPr>
              <p:cNvPr id="16004" name="Google Shape;16004;p143"/>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grpFill/>
              <a:ln>
                <a:noFill/>
              </a:ln>
            </p:spPr>
            <p:txBody>
              <a:bodyPr spcFirstLastPara="1" wrap="square" lIns="121900" tIns="121900" rIns="121900" bIns="121900" anchor="ctr" anchorCtr="0">
                <a:noAutofit/>
              </a:bodyPr>
              <a:lstStyle/>
              <a:p>
                <a:endParaRPr sz="2400"/>
              </a:p>
            </p:txBody>
          </p:sp>
          <p:sp>
            <p:nvSpPr>
              <p:cNvPr id="16005" name="Google Shape;16005;p143"/>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grpFill/>
              <a:ln>
                <a:noFill/>
              </a:ln>
            </p:spPr>
            <p:txBody>
              <a:bodyPr spcFirstLastPara="1" wrap="square" lIns="121900" tIns="121900" rIns="121900" bIns="121900" anchor="ctr" anchorCtr="0">
                <a:noAutofit/>
              </a:bodyPr>
              <a:lstStyle/>
              <a:p>
                <a:endParaRPr sz="2400"/>
              </a:p>
            </p:txBody>
          </p:sp>
          <p:sp>
            <p:nvSpPr>
              <p:cNvPr id="16006" name="Google Shape;16006;p143"/>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grpFill/>
              <a:ln>
                <a:noFill/>
              </a:ln>
            </p:spPr>
            <p:txBody>
              <a:bodyPr spcFirstLastPara="1" wrap="square" lIns="121900" tIns="121900" rIns="121900" bIns="121900" anchor="ctr" anchorCtr="0">
                <a:noAutofit/>
              </a:bodyPr>
              <a:lstStyle/>
              <a:p>
                <a:endParaRPr sz="2400"/>
              </a:p>
            </p:txBody>
          </p:sp>
          <p:sp>
            <p:nvSpPr>
              <p:cNvPr id="16007" name="Google Shape;16007;p143"/>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008" name="Google Shape;16008;p143"/>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09" name="Google Shape;16009;p143"/>
          <p:cNvGrpSpPr/>
          <p:nvPr/>
        </p:nvGrpSpPr>
        <p:grpSpPr>
          <a:xfrm>
            <a:off x="2478584" y="4556857"/>
            <a:ext cx="271600" cy="460900"/>
            <a:chOff x="7861838" y="4141656"/>
            <a:chExt cx="203700" cy="345675"/>
          </a:xfrm>
          <a:solidFill>
            <a:srgbClr val="C3151C"/>
          </a:solidFill>
        </p:grpSpPr>
        <p:sp>
          <p:nvSpPr>
            <p:cNvPr id="16010" name="Google Shape;16010;p143"/>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grpFill/>
            <a:ln>
              <a:noFill/>
            </a:ln>
          </p:spPr>
          <p:txBody>
            <a:bodyPr spcFirstLastPara="1" wrap="square" lIns="121900" tIns="121900" rIns="121900" bIns="121900" anchor="ctr" anchorCtr="0">
              <a:noAutofit/>
            </a:bodyPr>
            <a:lstStyle/>
            <a:p>
              <a:endParaRPr sz="2400"/>
            </a:p>
          </p:txBody>
        </p:sp>
        <p:sp>
          <p:nvSpPr>
            <p:cNvPr id="16011" name="Google Shape;16011;p143"/>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6012" name="Google Shape;16012;p143"/>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grpFill/>
            <a:ln>
              <a:noFill/>
            </a:ln>
          </p:spPr>
          <p:txBody>
            <a:bodyPr spcFirstLastPara="1" wrap="square" lIns="121900" tIns="121900" rIns="121900" bIns="121900" anchor="ctr" anchorCtr="0">
              <a:noAutofit/>
            </a:bodyPr>
            <a:lstStyle/>
            <a:p>
              <a:endParaRPr sz="2400"/>
            </a:p>
          </p:txBody>
        </p:sp>
        <p:sp>
          <p:nvSpPr>
            <p:cNvPr id="16013" name="Google Shape;16013;p143"/>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14" name="Google Shape;16014;p143"/>
          <p:cNvGrpSpPr/>
          <p:nvPr/>
        </p:nvGrpSpPr>
        <p:grpSpPr>
          <a:xfrm>
            <a:off x="1422790" y="4556723"/>
            <a:ext cx="397133" cy="461167"/>
            <a:chOff x="3318963" y="4141656"/>
            <a:chExt cx="297850" cy="345875"/>
          </a:xfrm>
          <a:solidFill>
            <a:srgbClr val="C3151C"/>
          </a:solidFill>
        </p:grpSpPr>
        <p:sp>
          <p:nvSpPr>
            <p:cNvPr id="16015" name="Google Shape;16015;p143"/>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grpFill/>
            <a:ln>
              <a:noFill/>
            </a:ln>
          </p:spPr>
          <p:txBody>
            <a:bodyPr spcFirstLastPara="1" wrap="square" lIns="121900" tIns="121900" rIns="121900" bIns="121900" anchor="ctr" anchorCtr="0">
              <a:noAutofit/>
            </a:bodyPr>
            <a:lstStyle/>
            <a:p>
              <a:endParaRPr sz="2400"/>
            </a:p>
          </p:txBody>
        </p:sp>
        <p:sp>
          <p:nvSpPr>
            <p:cNvPr id="16016" name="Google Shape;16016;p143"/>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grpFill/>
            <a:ln>
              <a:noFill/>
            </a:ln>
          </p:spPr>
          <p:txBody>
            <a:bodyPr spcFirstLastPara="1" wrap="square" lIns="121900" tIns="121900" rIns="121900" bIns="121900" anchor="ctr" anchorCtr="0">
              <a:noAutofit/>
            </a:bodyPr>
            <a:lstStyle/>
            <a:p>
              <a:endParaRPr sz="2400"/>
            </a:p>
          </p:txBody>
        </p:sp>
        <p:sp>
          <p:nvSpPr>
            <p:cNvPr id="16017" name="Google Shape;16017;p143"/>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6018" name="Google Shape;16018;p143"/>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grpFill/>
            <a:ln>
              <a:noFill/>
            </a:ln>
          </p:spPr>
          <p:txBody>
            <a:bodyPr spcFirstLastPara="1" wrap="square" lIns="121900" tIns="121900" rIns="121900" bIns="121900" anchor="ctr" anchorCtr="0">
              <a:noAutofit/>
            </a:bodyPr>
            <a:lstStyle/>
            <a:p>
              <a:endParaRPr sz="2400"/>
            </a:p>
          </p:txBody>
        </p:sp>
        <p:sp>
          <p:nvSpPr>
            <p:cNvPr id="16019" name="Google Shape;16019;p143"/>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20" name="Google Shape;16020;p143"/>
          <p:cNvGrpSpPr/>
          <p:nvPr/>
        </p:nvGrpSpPr>
        <p:grpSpPr>
          <a:xfrm>
            <a:off x="1397590" y="5311774"/>
            <a:ext cx="447533" cy="460900"/>
            <a:chOff x="6318738" y="2463556"/>
            <a:chExt cx="335650" cy="345675"/>
          </a:xfrm>
          <a:solidFill>
            <a:srgbClr val="C3151C"/>
          </a:solidFill>
        </p:grpSpPr>
        <p:sp>
          <p:nvSpPr>
            <p:cNvPr id="16021" name="Google Shape;16021;p143"/>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6022" name="Google Shape;16022;p143"/>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grpFill/>
            <a:ln>
              <a:noFill/>
            </a:ln>
          </p:spPr>
          <p:txBody>
            <a:bodyPr spcFirstLastPara="1" wrap="square" lIns="121900" tIns="121900" rIns="121900" bIns="121900" anchor="ctr" anchorCtr="0">
              <a:noAutofit/>
            </a:bodyPr>
            <a:lstStyle/>
            <a:p>
              <a:endParaRPr sz="2400"/>
            </a:p>
          </p:txBody>
        </p:sp>
        <p:sp>
          <p:nvSpPr>
            <p:cNvPr id="16023" name="Google Shape;16023;p143"/>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grpFill/>
            <a:ln>
              <a:noFill/>
            </a:ln>
          </p:spPr>
          <p:txBody>
            <a:bodyPr spcFirstLastPara="1" wrap="square" lIns="121900" tIns="121900" rIns="121900" bIns="121900" anchor="ctr" anchorCtr="0">
              <a:noAutofit/>
            </a:bodyPr>
            <a:lstStyle/>
            <a:p>
              <a:endParaRPr sz="2400"/>
            </a:p>
          </p:txBody>
        </p:sp>
        <p:sp>
          <p:nvSpPr>
            <p:cNvPr id="16024" name="Google Shape;16024;p143"/>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grpFill/>
            <a:ln>
              <a:noFill/>
            </a:ln>
          </p:spPr>
          <p:txBody>
            <a:bodyPr spcFirstLastPara="1" wrap="square" lIns="121900" tIns="121900" rIns="121900" bIns="121900" anchor="ctr" anchorCtr="0">
              <a:noAutofit/>
            </a:bodyPr>
            <a:lstStyle/>
            <a:p>
              <a:endParaRPr sz="2400"/>
            </a:p>
          </p:txBody>
        </p:sp>
        <p:sp>
          <p:nvSpPr>
            <p:cNvPr id="16025" name="Google Shape;16025;p143"/>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grpFill/>
            <a:ln>
              <a:noFill/>
            </a:ln>
          </p:spPr>
          <p:txBody>
            <a:bodyPr spcFirstLastPara="1" wrap="square" lIns="121900" tIns="121900" rIns="121900" bIns="121900" anchor="ctr" anchorCtr="0">
              <a:noAutofit/>
            </a:bodyPr>
            <a:lstStyle/>
            <a:p>
              <a:endParaRPr sz="2400"/>
            </a:p>
          </p:txBody>
        </p:sp>
        <p:sp>
          <p:nvSpPr>
            <p:cNvPr id="16026" name="Google Shape;16026;p143"/>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grpFill/>
            <a:ln>
              <a:noFill/>
            </a:ln>
          </p:spPr>
          <p:txBody>
            <a:bodyPr spcFirstLastPara="1" wrap="square" lIns="121900" tIns="121900" rIns="121900" bIns="121900" anchor="ctr" anchorCtr="0">
              <a:noAutofit/>
            </a:bodyPr>
            <a:lstStyle/>
            <a:p>
              <a:endParaRPr sz="2400"/>
            </a:p>
          </p:txBody>
        </p:sp>
        <p:sp>
          <p:nvSpPr>
            <p:cNvPr id="16027" name="Google Shape;16027;p143"/>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28" name="Google Shape;16028;p143"/>
          <p:cNvGrpSpPr/>
          <p:nvPr/>
        </p:nvGrpSpPr>
        <p:grpSpPr>
          <a:xfrm>
            <a:off x="2383418" y="5332789"/>
            <a:ext cx="461933" cy="418867"/>
            <a:chOff x="4051938" y="1937256"/>
            <a:chExt cx="346450" cy="314150"/>
          </a:xfrm>
          <a:solidFill>
            <a:srgbClr val="C3151C"/>
          </a:solidFill>
        </p:grpSpPr>
        <p:sp>
          <p:nvSpPr>
            <p:cNvPr id="16029" name="Google Shape;16029;p143"/>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6030" name="Google Shape;16030;p143"/>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031" name="Google Shape;16031;p143"/>
          <p:cNvSpPr/>
          <p:nvPr/>
        </p:nvSpPr>
        <p:spPr>
          <a:xfrm>
            <a:off x="3376376" y="5311374"/>
            <a:ext cx="466033" cy="461700"/>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6032" name="Google Shape;16032;p143"/>
          <p:cNvGrpSpPr/>
          <p:nvPr/>
        </p:nvGrpSpPr>
        <p:grpSpPr>
          <a:xfrm>
            <a:off x="4402009" y="5311708"/>
            <a:ext cx="465033" cy="461033"/>
            <a:chOff x="3293488" y="1921231"/>
            <a:chExt cx="348775" cy="345775"/>
          </a:xfrm>
          <a:solidFill>
            <a:srgbClr val="C3151C"/>
          </a:solidFill>
        </p:grpSpPr>
        <p:sp>
          <p:nvSpPr>
            <p:cNvPr id="16033" name="Google Shape;16033;p143"/>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grpFill/>
            <a:ln>
              <a:noFill/>
            </a:ln>
          </p:spPr>
          <p:txBody>
            <a:bodyPr spcFirstLastPara="1" wrap="square" lIns="121900" tIns="121900" rIns="121900" bIns="121900" anchor="ctr" anchorCtr="0">
              <a:noAutofit/>
            </a:bodyPr>
            <a:lstStyle/>
            <a:p>
              <a:endParaRPr sz="2400"/>
            </a:p>
          </p:txBody>
        </p:sp>
        <p:sp>
          <p:nvSpPr>
            <p:cNvPr id="16034" name="Google Shape;16034;p143"/>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grpFill/>
            <a:ln>
              <a:noFill/>
            </a:ln>
          </p:spPr>
          <p:txBody>
            <a:bodyPr spcFirstLastPara="1" wrap="square" lIns="121900" tIns="121900" rIns="121900" bIns="121900" anchor="ctr" anchorCtr="0">
              <a:noAutofit/>
            </a:bodyPr>
            <a:lstStyle/>
            <a:p>
              <a:endParaRPr sz="2400"/>
            </a:p>
          </p:txBody>
        </p:sp>
        <p:sp>
          <p:nvSpPr>
            <p:cNvPr id="16035" name="Google Shape;16035;p143"/>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grpFill/>
            <a:ln>
              <a:noFill/>
            </a:ln>
          </p:spPr>
          <p:txBody>
            <a:bodyPr spcFirstLastPara="1" wrap="square" lIns="121900" tIns="121900" rIns="121900" bIns="121900" anchor="ctr" anchorCtr="0">
              <a:noAutofit/>
            </a:bodyPr>
            <a:lstStyle/>
            <a:p>
              <a:endParaRPr sz="2400"/>
            </a:p>
          </p:txBody>
        </p:sp>
        <p:sp>
          <p:nvSpPr>
            <p:cNvPr id="16036" name="Google Shape;16036;p143"/>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37" name="Google Shape;16037;p143"/>
          <p:cNvGrpSpPr/>
          <p:nvPr/>
        </p:nvGrpSpPr>
        <p:grpSpPr>
          <a:xfrm>
            <a:off x="5459192" y="5312674"/>
            <a:ext cx="336433" cy="459100"/>
            <a:chOff x="6360388" y="4142256"/>
            <a:chExt cx="252325" cy="344325"/>
          </a:xfrm>
          <a:solidFill>
            <a:srgbClr val="C3151C"/>
          </a:solidFill>
        </p:grpSpPr>
        <p:sp>
          <p:nvSpPr>
            <p:cNvPr id="16038" name="Google Shape;16038;p143"/>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grpFill/>
            <a:ln>
              <a:noFill/>
            </a:ln>
          </p:spPr>
          <p:txBody>
            <a:bodyPr spcFirstLastPara="1" wrap="square" lIns="121900" tIns="121900" rIns="121900" bIns="121900" anchor="ctr" anchorCtr="0">
              <a:noAutofit/>
            </a:bodyPr>
            <a:lstStyle/>
            <a:p>
              <a:endParaRPr sz="2400"/>
            </a:p>
          </p:txBody>
        </p:sp>
        <p:sp>
          <p:nvSpPr>
            <p:cNvPr id="16039" name="Google Shape;16039;p143"/>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6040" name="Google Shape;16040;p143"/>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grpFill/>
            <a:ln>
              <a:noFill/>
            </a:ln>
          </p:spPr>
          <p:txBody>
            <a:bodyPr spcFirstLastPara="1" wrap="square" lIns="121900" tIns="121900" rIns="121900" bIns="121900" anchor="ctr" anchorCtr="0">
              <a:noAutofit/>
            </a:bodyPr>
            <a:lstStyle/>
            <a:p>
              <a:endParaRPr sz="2400"/>
            </a:p>
          </p:txBody>
        </p:sp>
        <p:sp>
          <p:nvSpPr>
            <p:cNvPr id="16041" name="Google Shape;16041;p143"/>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42" name="Google Shape;16042;p143"/>
          <p:cNvGrpSpPr/>
          <p:nvPr/>
        </p:nvGrpSpPr>
        <p:grpSpPr>
          <a:xfrm>
            <a:off x="6392867" y="5322056"/>
            <a:ext cx="485300" cy="440333"/>
            <a:chOff x="2526038" y="1929656"/>
            <a:chExt cx="363975" cy="330250"/>
          </a:xfrm>
          <a:solidFill>
            <a:srgbClr val="C3151C"/>
          </a:solidFill>
        </p:grpSpPr>
        <p:sp>
          <p:nvSpPr>
            <p:cNvPr id="16043" name="Google Shape;16043;p143"/>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6044" name="Google Shape;16044;p143"/>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grpFill/>
            <a:ln>
              <a:noFill/>
            </a:ln>
          </p:spPr>
          <p:txBody>
            <a:bodyPr spcFirstLastPara="1" wrap="square" lIns="121900" tIns="121900" rIns="121900" bIns="121900" anchor="ctr" anchorCtr="0">
              <a:noAutofit/>
            </a:bodyPr>
            <a:lstStyle/>
            <a:p>
              <a:endParaRPr sz="2400"/>
            </a:p>
          </p:txBody>
        </p:sp>
        <p:sp>
          <p:nvSpPr>
            <p:cNvPr id="16045" name="Google Shape;16045;p143"/>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grpFill/>
            <a:ln>
              <a:noFill/>
            </a:ln>
          </p:spPr>
          <p:txBody>
            <a:bodyPr spcFirstLastPara="1" wrap="square" lIns="121900" tIns="121900" rIns="121900" bIns="121900" anchor="ctr" anchorCtr="0">
              <a:noAutofit/>
            </a:bodyPr>
            <a:lstStyle/>
            <a:p>
              <a:endParaRPr sz="2400"/>
            </a:p>
          </p:txBody>
        </p:sp>
        <p:sp>
          <p:nvSpPr>
            <p:cNvPr id="16046" name="Google Shape;16046;p143"/>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grpFill/>
            <a:ln>
              <a:noFill/>
            </a:ln>
          </p:spPr>
          <p:txBody>
            <a:bodyPr spcFirstLastPara="1" wrap="square" lIns="121900" tIns="121900" rIns="121900" bIns="121900" anchor="ctr" anchorCtr="0">
              <a:noAutofit/>
            </a:bodyPr>
            <a:lstStyle/>
            <a:p>
              <a:endParaRPr sz="2400"/>
            </a:p>
          </p:txBody>
        </p:sp>
        <p:sp>
          <p:nvSpPr>
            <p:cNvPr id="16047" name="Google Shape;16047;p143"/>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grpFill/>
            <a:ln>
              <a:noFill/>
            </a:ln>
          </p:spPr>
          <p:txBody>
            <a:bodyPr spcFirstLastPara="1" wrap="square" lIns="121900" tIns="121900" rIns="121900" bIns="121900" anchor="ctr" anchorCtr="0">
              <a:noAutofit/>
            </a:bodyPr>
            <a:lstStyle/>
            <a:p>
              <a:endParaRPr sz="2400"/>
            </a:p>
          </p:txBody>
        </p:sp>
        <p:sp>
          <p:nvSpPr>
            <p:cNvPr id="16048" name="Google Shape;16048;p143"/>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grpFill/>
            <a:ln>
              <a:noFill/>
            </a:ln>
          </p:spPr>
          <p:txBody>
            <a:bodyPr spcFirstLastPara="1" wrap="square" lIns="121900" tIns="121900" rIns="121900" bIns="121900" anchor="ctr" anchorCtr="0">
              <a:noAutofit/>
            </a:bodyPr>
            <a:lstStyle/>
            <a:p>
              <a:endParaRPr sz="2400"/>
            </a:p>
          </p:txBody>
        </p:sp>
        <p:sp>
          <p:nvSpPr>
            <p:cNvPr id="16049" name="Google Shape;16049;p143"/>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grpFill/>
            <a:ln>
              <a:noFill/>
            </a:ln>
          </p:spPr>
          <p:txBody>
            <a:bodyPr spcFirstLastPara="1" wrap="square" lIns="121900" tIns="121900" rIns="121900" bIns="121900" anchor="ctr" anchorCtr="0">
              <a:noAutofit/>
            </a:bodyPr>
            <a:lstStyle/>
            <a:p>
              <a:endParaRPr sz="2400"/>
            </a:p>
          </p:txBody>
        </p:sp>
        <p:sp>
          <p:nvSpPr>
            <p:cNvPr id="16050" name="Google Shape;16050;p143"/>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grpFill/>
            <a:ln>
              <a:noFill/>
            </a:ln>
          </p:spPr>
          <p:txBody>
            <a:bodyPr spcFirstLastPara="1" wrap="square" lIns="121900" tIns="121900" rIns="121900" bIns="121900" anchor="ctr" anchorCtr="0">
              <a:noAutofit/>
            </a:bodyPr>
            <a:lstStyle/>
            <a:p>
              <a:endParaRPr sz="2400"/>
            </a:p>
          </p:txBody>
        </p:sp>
        <p:sp>
          <p:nvSpPr>
            <p:cNvPr id="16051" name="Google Shape;16051;p143"/>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grpFill/>
            <a:ln>
              <a:noFill/>
            </a:ln>
          </p:spPr>
          <p:txBody>
            <a:bodyPr spcFirstLastPara="1" wrap="square" lIns="121900" tIns="121900" rIns="121900" bIns="121900" anchor="ctr" anchorCtr="0">
              <a:noAutofit/>
            </a:bodyPr>
            <a:lstStyle/>
            <a:p>
              <a:endParaRPr sz="2400"/>
            </a:p>
          </p:txBody>
        </p:sp>
        <p:sp>
          <p:nvSpPr>
            <p:cNvPr id="16052" name="Google Shape;16052;p143"/>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grpFill/>
            <a:ln>
              <a:noFill/>
            </a:ln>
          </p:spPr>
          <p:txBody>
            <a:bodyPr spcFirstLastPara="1" wrap="square" lIns="121900" tIns="121900" rIns="121900" bIns="121900" anchor="ctr" anchorCtr="0">
              <a:noAutofit/>
            </a:bodyPr>
            <a:lstStyle/>
            <a:p>
              <a:endParaRPr sz="2400"/>
            </a:p>
          </p:txBody>
        </p:sp>
        <p:sp>
          <p:nvSpPr>
            <p:cNvPr id="16053" name="Google Shape;16053;p143"/>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grpFill/>
            <a:ln>
              <a:noFill/>
            </a:ln>
          </p:spPr>
          <p:txBody>
            <a:bodyPr spcFirstLastPara="1" wrap="square" lIns="121900" tIns="121900" rIns="121900" bIns="121900" anchor="ctr" anchorCtr="0">
              <a:noAutofit/>
            </a:bodyPr>
            <a:lstStyle/>
            <a:p>
              <a:endParaRPr sz="2400"/>
            </a:p>
          </p:txBody>
        </p:sp>
        <p:sp>
          <p:nvSpPr>
            <p:cNvPr id="16054" name="Google Shape;16054;p143"/>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grpFill/>
            <a:ln>
              <a:noFill/>
            </a:ln>
          </p:spPr>
          <p:txBody>
            <a:bodyPr spcFirstLastPara="1" wrap="square" lIns="121900" tIns="121900" rIns="121900" bIns="121900" anchor="ctr" anchorCtr="0">
              <a:noAutofit/>
            </a:bodyPr>
            <a:lstStyle/>
            <a:p>
              <a:endParaRPr sz="2400"/>
            </a:p>
          </p:txBody>
        </p:sp>
        <p:sp>
          <p:nvSpPr>
            <p:cNvPr id="16055" name="Google Shape;16055;p143"/>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56" name="Google Shape;16056;p143"/>
          <p:cNvGrpSpPr/>
          <p:nvPr/>
        </p:nvGrpSpPr>
        <p:grpSpPr>
          <a:xfrm>
            <a:off x="7329559" y="5333641"/>
            <a:ext cx="461067" cy="417167"/>
            <a:chOff x="1774963" y="1938531"/>
            <a:chExt cx="345800" cy="312875"/>
          </a:xfrm>
          <a:solidFill>
            <a:srgbClr val="C3151C"/>
          </a:solidFill>
        </p:grpSpPr>
        <p:sp>
          <p:nvSpPr>
            <p:cNvPr id="16057" name="Google Shape;16057;p143"/>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6058" name="Google Shape;16058;p143"/>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59" name="Google Shape;16059;p143"/>
          <p:cNvGrpSpPr/>
          <p:nvPr/>
        </p:nvGrpSpPr>
        <p:grpSpPr>
          <a:xfrm>
            <a:off x="8327534" y="5312008"/>
            <a:ext cx="473233" cy="460433"/>
            <a:chOff x="7786988" y="3022331"/>
            <a:chExt cx="354925" cy="345325"/>
          </a:xfrm>
          <a:solidFill>
            <a:srgbClr val="C3151C"/>
          </a:solidFill>
        </p:grpSpPr>
        <p:sp>
          <p:nvSpPr>
            <p:cNvPr id="16060" name="Google Shape;16060;p143"/>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6061" name="Google Shape;16061;p143"/>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6062" name="Google Shape;16062;p143"/>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grpFill/>
            <a:ln>
              <a:noFill/>
            </a:ln>
          </p:spPr>
          <p:txBody>
            <a:bodyPr spcFirstLastPara="1" wrap="square" lIns="121900" tIns="121900" rIns="121900" bIns="121900" anchor="ctr" anchorCtr="0">
              <a:noAutofit/>
            </a:bodyPr>
            <a:lstStyle/>
            <a:p>
              <a:endParaRPr sz="2400"/>
            </a:p>
          </p:txBody>
        </p:sp>
        <p:sp>
          <p:nvSpPr>
            <p:cNvPr id="16063" name="Google Shape;16063;p143"/>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grpFill/>
            <a:ln>
              <a:noFill/>
            </a:ln>
          </p:spPr>
          <p:txBody>
            <a:bodyPr spcFirstLastPara="1" wrap="square" lIns="121900" tIns="121900" rIns="121900" bIns="121900" anchor="ctr" anchorCtr="0">
              <a:noAutofit/>
            </a:bodyPr>
            <a:lstStyle/>
            <a:p>
              <a:endParaRPr sz="2400"/>
            </a:p>
          </p:txBody>
        </p:sp>
        <p:sp>
          <p:nvSpPr>
            <p:cNvPr id="16064" name="Google Shape;16064;p143"/>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grpFill/>
            <a:ln>
              <a:noFill/>
            </a:ln>
          </p:spPr>
          <p:txBody>
            <a:bodyPr spcFirstLastPara="1" wrap="square" lIns="121900" tIns="121900" rIns="121900" bIns="121900" anchor="ctr" anchorCtr="0">
              <a:noAutofit/>
            </a:bodyPr>
            <a:lstStyle/>
            <a:p>
              <a:endParaRPr sz="2400"/>
            </a:p>
          </p:txBody>
        </p:sp>
        <p:sp>
          <p:nvSpPr>
            <p:cNvPr id="16065" name="Google Shape;16065;p143"/>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066" name="Google Shape;16066;p143"/>
          <p:cNvSpPr/>
          <p:nvPr/>
        </p:nvSpPr>
        <p:spPr>
          <a:xfrm>
            <a:off x="9386651" y="5314856"/>
            <a:ext cx="434167" cy="454733"/>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6067" name="Google Shape;16067;p143"/>
          <p:cNvGrpSpPr/>
          <p:nvPr/>
        </p:nvGrpSpPr>
        <p:grpSpPr>
          <a:xfrm>
            <a:off x="10314115" y="5312289"/>
            <a:ext cx="478367" cy="459867"/>
            <a:chOff x="1008188" y="1921956"/>
            <a:chExt cx="358775" cy="344900"/>
          </a:xfrm>
          <a:solidFill>
            <a:srgbClr val="C3151C"/>
          </a:solidFill>
        </p:grpSpPr>
        <p:sp>
          <p:nvSpPr>
            <p:cNvPr id="16068" name="Google Shape;16068;p143"/>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grpFill/>
            <a:ln>
              <a:noFill/>
            </a:ln>
          </p:spPr>
          <p:txBody>
            <a:bodyPr spcFirstLastPara="1" wrap="square" lIns="121900" tIns="121900" rIns="121900" bIns="121900" anchor="ctr" anchorCtr="0">
              <a:noAutofit/>
            </a:bodyPr>
            <a:lstStyle/>
            <a:p>
              <a:endParaRPr sz="2400"/>
            </a:p>
          </p:txBody>
        </p:sp>
        <p:sp>
          <p:nvSpPr>
            <p:cNvPr id="16069" name="Google Shape;16069;p143"/>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grpFill/>
            <a:ln>
              <a:noFill/>
            </a:ln>
          </p:spPr>
          <p:txBody>
            <a:bodyPr spcFirstLastPara="1" wrap="square" lIns="121900" tIns="121900" rIns="121900" bIns="121900" anchor="ctr" anchorCtr="0">
              <a:noAutofit/>
            </a:bodyPr>
            <a:lstStyle/>
            <a:p>
              <a:endParaRPr sz="2400"/>
            </a:p>
          </p:txBody>
        </p:sp>
        <p:sp>
          <p:nvSpPr>
            <p:cNvPr id="16070" name="Google Shape;16070;p143"/>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grpFill/>
            <a:ln>
              <a:noFill/>
            </a:ln>
          </p:spPr>
          <p:txBody>
            <a:bodyPr spcFirstLastPara="1" wrap="square" lIns="121900" tIns="121900" rIns="121900" bIns="121900" anchor="ctr" anchorCtr="0">
              <a:noAutofit/>
            </a:bodyPr>
            <a:lstStyle/>
            <a:p>
              <a:endParaRPr sz="2400"/>
            </a:p>
          </p:txBody>
        </p:sp>
        <p:sp>
          <p:nvSpPr>
            <p:cNvPr id="16071" name="Google Shape;16071;p143"/>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grpFill/>
            <a:ln>
              <a:noFill/>
            </a:ln>
          </p:spPr>
          <p:txBody>
            <a:bodyPr spcFirstLastPara="1" wrap="square" lIns="121900" tIns="121900" rIns="121900" bIns="121900" anchor="ctr" anchorCtr="0">
              <a:noAutofit/>
            </a:bodyPr>
            <a:lstStyle/>
            <a:p>
              <a:endParaRPr sz="2400"/>
            </a:p>
          </p:txBody>
        </p:sp>
        <p:sp>
          <p:nvSpPr>
            <p:cNvPr id="16072" name="Google Shape;16072;p143"/>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grpFill/>
            <a:ln>
              <a:noFill/>
            </a:ln>
          </p:spPr>
          <p:txBody>
            <a:bodyPr spcFirstLastPara="1" wrap="square" lIns="121900" tIns="121900" rIns="121900" bIns="121900" anchor="ctr" anchorCtr="0">
              <a:noAutofit/>
            </a:bodyPr>
            <a:lstStyle/>
            <a:p>
              <a:endParaRPr sz="2400"/>
            </a:p>
          </p:txBody>
        </p:sp>
        <p:sp>
          <p:nvSpPr>
            <p:cNvPr id="16073" name="Google Shape;16073;p143"/>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74" name="Google Shape;16074;p143"/>
          <p:cNvGrpSpPr/>
          <p:nvPr/>
        </p:nvGrpSpPr>
        <p:grpSpPr>
          <a:xfrm>
            <a:off x="1403240" y="2354115"/>
            <a:ext cx="436233" cy="460900"/>
            <a:chOff x="4058863" y="3580756"/>
            <a:chExt cx="327175" cy="345675"/>
          </a:xfrm>
          <a:solidFill>
            <a:srgbClr val="C3151C"/>
          </a:solidFill>
        </p:grpSpPr>
        <p:sp>
          <p:nvSpPr>
            <p:cNvPr id="16075" name="Google Shape;16075;p143"/>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6076" name="Google Shape;16076;p143"/>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grpFill/>
            <a:ln>
              <a:noFill/>
            </a:ln>
          </p:spPr>
          <p:txBody>
            <a:bodyPr spcFirstLastPara="1" wrap="square" lIns="121900" tIns="121900" rIns="121900" bIns="121900" anchor="ctr" anchorCtr="0">
              <a:noAutofit/>
            </a:bodyPr>
            <a:lstStyle/>
            <a:p>
              <a:endParaRPr sz="2400"/>
            </a:p>
          </p:txBody>
        </p:sp>
        <p:sp>
          <p:nvSpPr>
            <p:cNvPr id="16077" name="Google Shape;16077;p143"/>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grpFill/>
            <a:ln>
              <a:noFill/>
            </a:ln>
          </p:spPr>
          <p:txBody>
            <a:bodyPr spcFirstLastPara="1" wrap="square" lIns="121900" tIns="121900" rIns="121900" bIns="121900" anchor="ctr" anchorCtr="0">
              <a:noAutofit/>
            </a:bodyPr>
            <a:lstStyle/>
            <a:p>
              <a:endParaRPr sz="2400"/>
            </a:p>
          </p:txBody>
        </p:sp>
        <p:sp>
          <p:nvSpPr>
            <p:cNvPr id="16078" name="Google Shape;16078;p143"/>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079" name="Google Shape;16079;p143"/>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a:r>
              <a:rPr lang="en" sz="2133">
                <a:solidFill>
                  <a:srgbClr val="C3151C"/>
                </a:solidFill>
              </a:rPr>
              <a:t>Laboratory</a:t>
            </a:r>
            <a:endParaRPr sz="2133">
              <a:solidFill>
                <a:srgbClr val="C3151C"/>
              </a:solidFill>
            </a:endParaRPr>
          </a:p>
        </p:txBody>
      </p:sp>
      <p:sp>
        <p:nvSpPr>
          <p:cNvPr id="16080" name="Google Shape;16080;p143"/>
          <p:cNvSpPr txBox="1"/>
          <p:nvPr/>
        </p:nvSpPr>
        <p:spPr>
          <a:xfrm>
            <a:off x="1397800" y="959536"/>
            <a:ext cx="9396400" cy="643200"/>
          </a:xfrm>
          <a:prstGeom prst="rect">
            <a:avLst/>
          </a:prstGeom>
          <a:noFill/>
          <a:ln>
            <a:noFill/>
          </a:ln>
        </p:spPr>
        <p:txBody>
          <a:bodyPr spcFirstLastPara="1" wrap="square" lIns="121900" tIns="121900" rIns="121900" bIns="121900" anchor="t" anchorCtr="0">
            <a:noAutofit/>
          </a:bodyPr>
          <a:lstStyle/>
          <a:p>
            <a:pPr algn="ctr"/>
            <a:r>
              <a:rPr lang="en" sz="3200" dirty="0">
                <a:solidFill>
                  <a:srgbClr val="C3151C"/>
                </a:solidFill>
              </a:rPr>
              <a:t>Premium Icons</a:t>
            </a:r>
            <a:endParaRPr sz="3200" dirty="0">
              <a:solidFill>
                <a:srgbClr val="C3151C"/>
              </a:solidFill>
            </a:endParaRPr>
          </a:p>
        </p:txBody>
      </p:sp>
    </p:spTree>
    <p:extLst>
      <p:ext uri="{BB962C8B-B14F-4D97-AF65-F5344CB8AC3E}">
        <p14:creationId xmlns:p14="http://schemas.microsoft.com/office/powerpoint/2010/main" val="299278692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6084"/>
        <p:cNvGrpSpPr/>
        <p:nvPr/>
      </p:nvGrpSpPr>
      <p:grpSpPr>
        <a:xfrm>
          <a:off x="0" y="0"/>
          <a:ext cx="0" cy="0"/>
          <a:chOff x="0" y="0"/>
          <a:chExt cx="0" cy="0"/>
        </a:xfrm>
      </p:grpSpPr>
      <p:grpSp>
        <p:nvGrpSpPr>
          <p:cNvPr id="16085" name="Google Shape;16085;p144"/>
          <p:cNvGrpSpPr/>
          <p:nvPr/>
        </p:nvGrpSpPr>
        <p:grpSpPr>
          <a:xfrm>
            <a:off x="1403434" y="2354551"/>
            <a:ext cx="484567" cy="484567"/>
            <a:chOff x="6243125" y="3052825"/>
            <a:chExt cx="363425" cy="363425"/>
          </a:xfrm>
          <a:solidFill>
            <a:srgbClr val="C3151C"/>
          </a:solidFill>
        </p:grpSpPr>
        <p:sp>
          <p:nvSpPr>
            <p:cNvPr id="16086" name="Google Shape;16086;p144"/>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grpFill/>
            <a:ln>
              <a:noFill/>
            </a:ln>
          </p:spPr>
          <p:txBody>
            <a:bodyPr spcFirstLastPara="1" wrap="square" lIns="121900" tIns="121900" rIns="121900" bIns="121900" anchor="ctr" anchorCtr="0">
              <a:noAutofit/>
            </a:bodyPr>
            <a:lstStyle/>
            <a:p>
              <a:endParaRPr sz="2400"/>
            </a:p>
          </p:txBody>
        </p:sp>
        <p:sp>
          <p:nvSpPr>
            <p:cNvPr id="16087" name="Google Shape;16087;p144"/>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grpFill/>
            <a:ln>
              <a:noFill/>
            </a:ln>
          </p:spPr>
          <p:txBody>
            <a:bodyPr spcFirstLastPara="1" wrap="square" lIns="121900" tIns="121900" rIns="121900" bIns="121900" anchor="ctr" anchorCtr="0">
              <a:noAutofit/>
            </a:bodyPr>
            <a:lstStyle/>
            <a:p>
              <a:endParaRPr sz="2400"/>
            </a:p>
          </p:txBody>
        </p:sp>
        <p:sp>
          <p:nvSpPr>
            <p:cNvPr id="16088" name="Google Shape;16088;p144"/>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grpFill/>
            <a:ln>
              <a:noFill/>
            </a:ln>
          </p:spPr>
          <p:txBody>
            <a:bodyPr spcFirstLastPara="1" wrap="square" lIns="121900" tIns="121900" rIns="121900" bIns="121900" anchor="ctr" anchorCtr="0">
              <a:noAutofit/>
            </a:bodyPr>
            <a:lstStyle/>
            <a:p>
              <a:endParaRPr sz="2400"/>
            </a:p>
          </p:txBody>
        </p:sp>
        <p:sp>
          <p:nvSpPr>
            <p:cNvPr id="16089" name="Google Shape;16089;p144"/>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grpFill/>
            <a:ln>
              <a:noFill/>
            </a:ln>
          </p:spPr>
          <p:txBody>
            <a:bodyPr spcFirstLastPara="1" wrap="square" lIns="121900" tIns="121900" rIns="121900" bIns="121900" anchor="ctr" anchorCtr="0">
              <a:noAutofit/>
            </a:bodyPr>
            <a:lstStyle/>
            <a:p>
              <a:endParaRPr sz="2400"/>
            </a:p>
          </p:txBody>
        </p:sp>
        <p:sp>
          <p:nvSpPr>
            <p:cNvPr id="16090" name="Google Shape;16090;p144"/>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91" name="Google Shape;16091;p144"/>
          <p:cNvGrpSpPr/>
          <p:nvPr/>
        </p:nvGrpSpPr>
        <p:grpSpPr>
          <a:xfrm>
            <a:off x="2271152" y="2354551"/>
            <a:ext cx="516433" cy="484567"/>
            <a:chOff x="5481625" y="3052825"/>
            <a:chExt cx="387325" cy="363425"/>
          </a:xfrm>
          <a:solidFill>
            <a:srgbClr val="C3151C"/>
          </a:solidFill>
        </p:grpSpPr>
        <p:sp>
          <p:nvSpPr>
            <p:cNvPr id="16092" name="Google Shape;16092;p144"/>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grpFill/>
            <a:ln>
              <a:noFill/>
            </a:ln>
          </p:spPr>
          <p:txBody>
            <a:bodyPr spcFirstLastPara="1" wrap="square" lIns="121900" tIns="121900" rIns="121900" bIns="121900" anchor="ctr" anchorCtr="0">
              <a:noAutofit/>
            </a:bodyPr>
            <a:lstStyle/>
            <a:p>
              <a:endParaRPr sz="2400"/>
            </a:p>
          </p:txBody>
        </p:sp>
        <p:sp>
          <p:nvSpPr>
            <p:cNvPr id="16093" name="Google Shape;16093;p144"/>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grpFill/>
            <a:ln>
              <a:noFill/>
            </a:ln>
          </p:spPr>
          <p:txBody>
            <a:bodyPr spcFirstLastPara="1" wrap="square" lIns="121900" tIns="121900" rIns="121900" bIns="121900" anchor="ctr" anchorCtr="0">
              <a:noAutofit/>
            </a:bodyPr>
            <a:lstStyle/>
            <a:p>
              <a:endParaRPr sz="2400"/>
            </a:p>
          </p:txBody>
        </p:sp>
        <p:sp>
          <p:nvSpPr>
            <p:cNvPr id="16094" name="Google Shape;16094;p144"/>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grpFill/>
            <a:ln>
              <a:noFill/>
            </a:ln>
          </p:spPr>
          <p:txBody>
            <a:bodyPr spcFirstLastPara="1" wrap="square" lIns="121900" tIns="121900" rIns="121900" bIns="121900" anchor="ctr" anchorCtr="0">
              <a:noAutofit/>
            </a:bodyPr>
            <a:lstStyle/>
            <a:p>
              <a:endParaRPr sz="2400"/>
            </a:p>
          </p:txBody>
        </p:sp>
        <p:sp>
          <p:nvSpPr>
            <p:cNvPr id="16095" name="Google Shape;16095;p144"/>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grpFill/>
            <a:ln>
              <a:noFill/>
            </a:ln>
          </p:spPr>
          <p:txBody>
            <a:bodyPr spcFirstLastPara="1" wrap="square" lIns="121900" tIns="121900" rIns="121900" bIns="121900" anchor="ctr" anchorCtr="0">
              <a:noAutofit/>
            </a:bodyPr>
            <a:lstStyle/>
            <a:p>
              <a:endParaRPr sz="2400"/>
            </a:p>
          </p:txBody>
        </p:sp>
        <p:sp>
          <p:nvSpPr>
            <p:cNvPr id="16096" name="Google Shape;16096;p144"/>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097" name="Google Shape;16097;p144"/>
          <p:cNvGrpSpPr/>
          <p:nvPr/>
        </p:nvGrpSpPr>
        <p:grpSpPr>
          <a:xfrm>
            <a:off x="3310333" y="2354100"/>
            <a:ext cx="417200" cy="485467"/>
            <a:chOff x="2518100" y="3601800"/>
            <a:chExt cx="312900" cy="364100"/>
          </a:xfrm>
          <a:solidFill>
            <a:srgbClr val="C3151C"/>
          </a:solidFill>
        </p:grpSpPr>
        <p:sp>
          <p:nvSpPr>
            <p:cNvPr id="16098" name="Google Shape;16098;p144"/>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grpFill/>
            <a:ln>
              <a:noFill/>
            </a:ln>
          </p:spPr>
          <p:txBody>
            <a:bodyPr spcFirstLastPara="1" wrap="square" lIns="121900" tIns="121900" rIns="121900" bIns="121900" anchor="ctr" anchorCtr="0">
              <a:noAutofit/>
            </a:bodyPr>
            <a:lstStyle/>
            <a:p>
              <a:endParaRPr sz="2400"/>
            </a:p>
          </p:txBody>
        </p:sp>
        <p:sp>
          <p:nvSpPr>
            <p:cNvPr id="16099" name="Google Shape;16099;p144"/>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grpFill/>
            <a:ln>
              <a:noFill/>
            </a:ln>
          </p:spPr>
          <p:txBody>
            <a:bodyPr spcFirstLastPara="1" wrap="square" lIns="121900" tIns="121900" rIns="121900" bIns="121900" anchor="ctr" anchorCtr="0">
              <a:noAutofit/>
            </a:bodyPr>
            <a:lstStyle/>
            <a:p>
              <a:endParaRPr sz="2400"/>
            </a:p>
          </p:txBody>
        </p:sp>
        <p:sp>
          <p:nvSpPr>
            <p:cNvPr id="16100" name="Google Shape;16100;p144"/>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grpFill/>
            <a:ln>
              <a:noFill/>
            </a:ln>
          </p:spPr>
          <p:txBody>
            <a:bodyPr spcFirstLastPara="1" wrap="square" lIns="121900" tIns="121900" rIns="121900" bIns="121900" anchor="ctr" anchorCtr="0">
              <a:noAutofit/>
            </a:bodyPr>
            <a:lstStyle/>
            <a:p>
              <a:endParaRPr sz="2400"/>
            </a:p>
          </p:txBody>
        </p:sp>
        <p:sp>
          <p:nvSpPr>
            <p:cNvPr id="16101" name="Google Shape;16101;p144"/>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grpFill/>
            <a:ln>
              <a:noFill/>
            </a:ln>
          </p:spPr>
          <p:txBody>
            <a:bodyPr spcFirstLastPara="1" wrap="square" lIns="121900" tIns="121900" rIns="121900" bIns="121900" anchor="ctr" anchorCtr="0">
              <a:noAutofit/>
            </a:bodyPr>
            <a:lstStyle/>
            <a:p>
              <a:endParaRPr sz="2400"/>
            </a:p>
          </p:txBody>
        </p:sp>
        <p:sp>
          <p:nvSpPr>
            <p:cNvPr id="16102" name="Google Shape;16102;p144"/>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03" name="Google Shape;16103;p144"/>
          <p:cNvGrpSpPr/>
          <p:nvPr/>
        </p:nvGrpSpPr>
        <p:grpSpPr>
          <a:xfrm>
            <a:off x="4312468" y="2354551"/>
            <a:ext cx="493833" cy="484567"/>
            <a:chOff x="4747100" y="3052825"/>
            <a:chExt cx="370375" cy="363425"/>
          </a:xfrm>
          <a:solidFill>
            <a:srgbClr val="C3151C"/>
          </a:solidFill>
        </p:grpSpPr>
        <p:sp>
          <p:nvSpPr>
            <p:cNvPr id="16104" name="Google Shape;16104;p144"/>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05" name="Google Shape;16105;p144"/>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06" name="Google Shape;16106;p144"/>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grpFill/>
            <a:ln>
              <a:noFill/>
            </a:ln>
          </p:spPr>
          <p:txBody>
            <a:bodyPr spcFirstLastPara="1" wrap="square" lIns="121900" tIns="121900" rIns="121900" bIns="121900" anchor="ctr" anchorCtr="0">
              <a:noAutofit/>
            </a:bodyPr>
            <a:lstStyle/>
            <a:p>
              <a:endParaRPr sz="2400"/>
            </a:p>
          </p:txBody>
        </p:sp>
        <p:sp>
          <p:nvSpPr>
            <p:cNvPr id="16107" name="Google Shape;16107;p144"/>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08" name="Google Shape;16108;p144"/>
          <p:cNvGrpSpPr/>
          <p:nvPr/>
        </p:nvGrpSpPr>
        <p:grpSpPr>
          <a:xfrm>
            <a:off x="5354134" y="2354551"/>
            <a:ext cx="417700" cy="484567"/>
            <a:chOff x="1758900" y="3602950"/>
            <a:chExt cx="313275" cy="363425"/>
          </a:xfrm>
          <a:solidFill>
            <a:srgbClr val="C3151C"/>
          </a:solidFill>
        </p:grpSpPr>
        <p:sp>
          <p:nvSpPr>
            <p:cNvPr id="16109" name="Google Shape;16109;p144"/>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grpFill/>
            <a:ln>
              <a:noFill/>
            </a:ln>
          </p:spPr>
          <p:txBody>
            <a:bodyPr spcFirstLastPara="1" wrap="square" lIns="121900" tIns="121900" rIns="121900" bIns="121900" anchor="ctr" anchorCtr="0">
              <a:noAutofit/>
            </a:bodyPr>
            <a:lstStyle/>
            <a:p>
              <a:endParaRPr sz="2400"/>
            </a:p>
          </p:txBody>
        </p:sp>
        <p:sp>
          <p:nvSpPr>
            <p:cNvPr id="16110" name="Google Shape;16110;p144"/>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11" name="Google Shape;16111;p144"/>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grpFill/>
            <a:ln>
              <a:noFill/>
            </a:ln>
          </p:spPr>
          <p:txBody>
            <a:bodyPr spcFirstLastPara="1" wrap="square" lIns="121900" tIns="121900" rIns="121900" bIns="121900" anchor="ctr" anchorCtr="0">
              <a:noAutofit/>
            </a:bodyPr>
            <a:lstStyle/>
            <a:p>
              <a:endParaRPr sz="2400"/>
            </a:p>
          </p:txBody>
        </p:sp>
        <p:sp>
          <p:nvSpPr>
            <p:cNvPr id="16112" name="Google Shape;16112;p144"/>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13" name="Google Shape;16113;p144"/>
          <p:cNvGrpSpPr/>
          <p:nvPr/>
        </p:nvGrpSpPr>
        <p:grpSpPr>
          <a:xfrm>
            <a:off x="6335218" y="2387918"/>
            <a:ext cx="484533" cy="417833"/>
            <a:chOff x="3997175" y="3077525"/>
            <a:chExt cx="363400" cy="313375"/>
          </a:xfrm>
          <a:solidFill>
            <a:srgbClr val="C3151C"/>
          </a:solidFill>
        </p:grpSpPr>
        <p:sp>
          <p:nvSpPr>
            <p:cNvPr id="16114" name="Google Shape;16114;p144"/>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15" name="Google Shape;16115;p144"/>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16" name="Google Shape;16116;p144"/>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grpFill/>
            <a:ln>
              <a:noFill/>
            </a:ln>
          </p:spPr>
          <p:txBody>
            <a:bodyPr spcFirstLastPara="1" wrap="square" lIns="121900" tIns="121900" rIns="121900" bIns="121900" anchor="ctr" anchorCtr="0">
              <a:noAutofit/>
            </a:bodyPr>
            <a:lstStyle/>
            <a:p>
              <a:endParaRPr sz="2400"/>
            </a:p>
          </p:txBody>
        </p:sp>
        <p:sp>
          <p:nvSpPr>
            <p:cNvPr id="16117" name="Google Shape;16117;p144"/>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18" name="Google Shape;16118;p144"/>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119" name="Google Shape;16119;p144"/>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grpFill/>
            <a:ln>
              <a:noFill/>
            </a:ln>
          </p:spPr>
          <p:txBody>
            <a:bodyPr spcFirstLastPara="1" wrap="square" lIns="121900" tIns="121900" rIns="121900" bIns="121900" anchor="ctr" anchorCtr="0">
              <a:noAutofit/>
            </a:bodyPr>
            <a:lstStyle/>
            <a:p>
              <a:endParaRPr sz="2400"/>
            </a:p>
          </p:txBody>
        </p:sp>
        <p:sp>
          <p:nvSpPr>
            <p:cNvPr id="16120" name="Google Shape;16120;p144"/>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21" name="Google Shape;16121;p144"/>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grpFill/>
            <a:ln>
              <a:noFill/>
            </a:ln>
          </p:spPr>
          <p:txBody>
            <a:bodyPr spcFirstLastPara="1" wrap="square" lIns="121900" tIns="121900" rIns="121900" bIns="121900" anchor="ctr" anchorCtr="0">
              <a:noAutofit/>
            </a:bodyPr>
            <a:lstStyle/>
            <a:p>
              <a:endParaRPr sz="2400"/>
            </a:p>
          </p:txBody>
        </p:sp>
        <p:sp>
          <p:nvSpPr>
            <p:cNvPr id="16122" name="Google Shape;16122;p144"/>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grpFill/>
            <a:ln>
              <a:noFill/>
            </a:ln>
          </p:spPr>
          <p:txBody>
            <a:bodyPr spcFirstLastPara="1" wrap="square" lIns="121900" tIns="121900" rIns="121900" bIns="121900" anchor="ctr" anchorCtr="0">
              <a:noAutofit/>
            </a:bodyPr>
            <a:lstStyle/>
            <a:p>
              <a:endParaRPr sz="2400"/>
            </a:p>
          </p:txBody>
        </p:sp>
        <p:sp>
          <p:nvSpPr>
            <p:cNvPr id="16123" name="Google Shape;16123;p144"/>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grpFill/>
            <a:ln>
              <a:noFill/>
            </a:ln>
          </p:spPr>
          <p:txBody>
            <a:bodyPr spcFirstLastPara="1" wrap="square" lIns="121900" tIns="121900" rIns="121900" bIns="121900" anchor="ctr" anchorCtr="0">
              <a:noAutofit/>
            </a:bodyPr>
            <a:lstStyle/>
            <a:p>
              <a:endParaRPr sz="2400"/>
            </a:p>
          </p:txBody>
        </p:sp>
        <p:sp>
          <p:nvSpPr>
            <p:cNvPr id="16124" name="Google Shape;16124;p144"/>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25" name="Google Shape;16125;p144"/>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grpFill/>
            <a:ln>
              <a:noFill/>
            </a:ln>
          </p:spPr>
          <p:txBody>
            <a:bodyPr spcFirstLastPara="1" wrap="square" lIns="121900" tIns="121900" rIns="121900" bIns="121900" anchor="ctr" anchorCtr="0">
              <a:noAutofit/>
            </a:bodyPr>
            <a:lstStyle/>
            <a:p>
              <a:endParaRPr sz="2400"/>
            </a:p>
          </p:txBody>
        </p:sp>
        <p:sp>
          <p:nvSpPr>
            <p:cNvPr id="16126" name="Google Shape;16126;p144"/>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grpFill/>
            <a:ln>
              <a:noFill/>
            </a:ln>
          </p:spPr>
          <p:txBody>
            <a:bodyPr spcFirstLastPara="1" wrap="square" lIns="121900" tIns="121900" rIns="121900" bIns="121900" anchor="ctr" anchorCtr="0">
              <a:noAutofit/>
            </a:bodyPr>
            <a:lstStyle/>
            <a:p>
              <a:endParaRPr sz="2400"/>
            </a:p>
          </p:txBody>
        </p:sp>
        <p:sp>
          <p:nvSpPr>
            <p:cNvPr id="16127" name="Google Shape;16127;p144"/>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grpFill/>
            <a:ln>
              <a:noFill/>
            </a:ln>
          </p:spPr>
          <p:txBody>
            <a:bodyPr spcFirstLastPara="1" wrap="square" lIns="121900" tIns="121900" rIns="121900" bIns="121900" anchor="ctr" anchorCtr="0">
              <a:noAutofit/>
            </a:bodyPr>
            <a:lstStyle/>
            <a:p>
              <a:endParaRPr sz="2400"/>
            </a:p>
          </p:txBody>
        </p:sp>
        <p:sp>
          <p:nvSpPr>
            <p:cNvPr id="16128" name="Google Shape;16128;p144"/>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grpFill/>
            <a:ln>
              <a:noFill/>
            </a:ln>
          </p:spPr>
          <p:txBody>
            <a:bodyPr spcFirstLastPara="1" wrap="square" lIns="121900" tIns="121900" rIns="121900" bIns="121900" anchor="ctr" anchorCtr="0">
              <a:noAutofit/>
            </a:bodyPr>
            <a:lstStyle/>
            <a:p>
              <a:endParaRPr sz="2400"/>
            </a:p>
          </p:txBody>
        </p:sp>
        <p:sp>
          <p:nvSpPr>
            <p:cNvPr id="16129" name="Google Shape;16129;p144"/>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grpFill/>
            <a:ln>
              <a:noFill/>
            </a:ln>
          </p:spPr>
          <p:txBody>
            <a:bodyPr spcFirstLastPara="1" wrap="square" lIns="121900" tIns="121900" rIns="121900" bIns="121900" anchor="ctr" anchorCtr="0">
              <a:noAutofit/>
            </a:bodyPr>
            <a:lstStyle/>
            <a:p>
              <a:endParaRPr sz="2400"/>
            </a:p>
          </p:txBody>
        </p:sp>
        <p:sp>
          <p:nvSpPr>
            <p:cNvPr id="16130" name="Google Shape;16130;p144"/>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grpFill/>
            <a:ln>
              <a:noFill/>
            </a:ln>
          </p:spPr>
          <p:txBody>
            <a:bodyPr spcFirstLastPara="1" wrap="square" lIns="121900" tIns="121900" rIns="121900" bIns="121900" anchor="ctr" anchorCtr="0">
              <a:noAutofit/>
            </a:bodyPr>
            <a:lstStyle/>
            <a:p>
              <a:endParaRPr sz="2400"/>
            </a:p>
          </p:txBody>
        </p:sp>
        <p:sp>
          <p:nvSpPr>
            <p:cNvPr id="16131" name="Google Shape;16131;p144"/>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grpFill/>
            <a:ln>
              <a:noFill/>
            </a:ln>
          </p:spPr>
          <p:txBody>
            <a:bodyPr spcFirstLastPara="1" wrap="square" lIns="121900" tIns="121900" rIns="121900" bIns="121900" anchor="ctr" anchorCtr="0">
              <a:noAutofit/>
            </a:bodyPr>
            <a:lstStyle/>
            <a:p>
              <a:endParaRPr sz="2400"/>
            </a:p>
          </p:txBody>
        </p:sp>
        <p:sp>
          <p:nvSpPr>
            <p:cNvPr id="16132" name="Google Shape;16132;p144"/>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grpFill/>
            <a:ln>
              <a:noFill/>
            </a:ln>
          </p:spPr>
          <p:txBody>
            <a:bodyPr spcFirstLastPara="1" wrap="square" lIns="121900" tIns="121900" rIns="121900" bIns="121900" anchor="ctr" anchorCtr="0">
              <a:noAutofit/>
            </a:bodyPr>
            <a:lstStyle/>
            <a:p>
              <a:endParaRPr sz="2400"/>
            </a:p>
          </p:txBody>
        </p:sp>
        <p:sp>
          <p:nvSpPr>
            <p:cNvPr id="16133" name="Google Shape;16133;p144"/>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34" name="Google Shape;16134;p144"/>
          <p:cNvGrpSpPr/>
          <p:nvPr/>
        </p:nvGrpSpPr>
        <p:grpSpPr>
          <a:xfrm>
            <a:off x="7286634" y="2354551"/>
            <a:ext cx="484567" cy="484567"/>
            <a:chOff x="3246450" y="3052825"/>
            <a:chExt cx="363425" cy="363425"/>
          </a:xfrm>
          <a:solidFill>
            <a:srgbClr val="C3151C"/>
          </a:solidFill>
        </p:grpSpPr>
        <p:sp>
          <p:nvSpPr>
            <p:cNvPr id="16135" name="Google Shape;16135;p144"/>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36" name="Google Shape;16136;p144"/>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37" name="Google Shape;16137;p144"/>
          <p:cNvGrpSpPr/>
          <p:nvPr/>
        </p:nvGrpSpPr>
        <p:grpSpPr>
          <a:xfrm>
            <a:off x="8306608" y="2355067"/>
            <a:ext cx="483533" cy="483533"/>
            <a:chOff x="2492650" y="3053600"/>
            <a:chExt cx="362650" cy="362650"/>
          </a:xfrm>
          <a:solidFill>
            <a:srgbClr val="C3151C"/>
          </a:solidFill>
        </p:grpSpPr>
        <p:sp>
          <p:nvSpPr>
            <p:cNvPr id="16138" name="Google Shape;16138;p144"/>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grpFill/>
            <a:ln>
              <a:noFill/>
            </a:ln>
          </p:spPr>
          <p:txBody>
            <a:bodyPr spcFirstLastPara="1" wrap="square" lIns="121900" tIns="121900" rIns="121900" bIns="121900" anchor="ctr" anchorCtr="0">
              <a:noAutofit/>
            </a:bodyPr>
            <a:lstStyle/>
            <a:p>
              <a:endParaRPr sz="2400"/>
            </a:p>
          </p:txBody>
        </p:sp>
        <p:sp>
          <p:nvSpPr>
            <p:cNvPr id="16139" name="Google Shape;16139;p144"/>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grpFill/>
            <a:ln>
              <a:noFill/>
            </a:ln>
          </p:spPr>
          <p:txBody>
            <a:bodyPr spcFirstLastPara="1" wrap="square" lIns="121900" tIns="121900" rIns="121900" bIns="121900" anchor="ctr" anchorCtr="0">
              <a:noAutofit/>
            </a:bodyPr>
            <a:lstStyle/>
            <a:p>
              <a:endParaRPr sz="2400"/>
            </a:p>
          </p:txBody>
        </p:sp>
        <p:sp>
          <p:nvSpPr>
            <p:cNvPr id="16140" name="Google Shape;16140;p144"/>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41" name="Google Shape;16141;p144"/>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grpFill/>
            <a:ln>
              <a:noFill/>
            </a:ln>
          </p:spPr>
          <p:txBody>
            <a:bodyPr spcFirstLastPara="1" wrap="square" lIns="121900" tIns="121900" rIns="121900" bIns="121900" anchor="ctr" anchorCtr="0">
              <a:noAutofit/>
            </a:bodyPr>
            <a:lstStyle/>
            <a:p>
              <a:endParaRPr sz="2400"/>
            </a:p>
          </p:txBody>
        </p:sp>
        <p:sp>
          <p:nvSpPr>
            <p:cNvPr id="16142" name="Google Shape;16142;p144"/>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grpFill/>
            <a:ln>
              <a:noFill/>
            </a:ln>
          </p:spPr>
          <p:txBody>
            <a:bodyPr spcFirstLastPara="1" wrap="square" lIns="121900" tIns="121900" rIns="121900" bIns="121900" anchor="ctr" anchorCtr="0">
              <a:noAutofit/>
            </a:bodyPr>
            <a:lstStyle/>
            <a:p>
              <a:endParaRPr sz="2400"/>
            </a:p>
          </p:txBody>
        </p:sp>
        <p:sp>
          <p:nvSpPr>
            <p:cNvPr id="16143" name="Google Shape;16143;p144"/>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grpFill/>
            <a:ln>
              <a:noFill/>
            </a:ln>
          </p:spPr>
          <p:txBody>
            <a:bodyPr spcFirstLastPara="1" wrap="square" lIns="121900" tIns="121900" rIns="121900" bIns="121900" anchor="ctr" anchorCtr="0">
              <a:noAutofit/>
            </a:bodyPr>
            <a:lstStyle/>
            <a:p>
              <a:endParaRPr sz="2400"/>
            </a:p>
          </p:txBody>
        </p:sp>
        <p:sp>
          <p:nvSpPr>
            <p:cNvPr id="16144" name="Google Shape;16144;p144"/>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grpFill/>
            <a:ln>
              <a:noFill/>
            </a:ln>
          </p:spPr>
          <p:txBody>
            <a:bodyPr spcFirstLastPara="1" wrap="square" lIns="121900" tIns="121900" rIns="121900" bIns="121900" anchor="ctr" anchorCtr="0">
              <a:noAutofit/>
            </a:bodyPr>
            <a:lstStyle/>
            <a:p>
              <a:endParaRPr sz="2400"/>
            </a:p>
          </p:txBody>
        </p:sp>
        <p:sp>
          <p:nvSpPr>
            <p:cNvPr id="16145" name="Google Shape;16145;p144"/>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grpFill/>
            <a:ln>
              <a:noFill/>
            </a:ln>
          </p:spPr>
          <p:txBody>
            <a:bodyPr spcFirstLastPara="1" wrap="square" lIns="121900" tIns="121900" rIns="121900" bIns="121900" anchor="ctr" anchorCtr="0">
              <a:noAutofit/>
            </a:bodyPr>
            <a:lstStyle/>
            <a:p>
              <a:endParaRPr sz="2400"/>
            </a:p>
          </p:txBody>
        </p:sp>
        <p:sp>
          <p:nvSpPr>
            <p:cNvPr id="16146" name="Google Shape;16146;p144"/>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grpFill/>
            <a:ln>
              <a:noFill/>
            </a:ln>
          </p:spPr>
          <p:txBody>
            <a:bodyPr spcFirstLastPara="1" wrap="square" lIns="121900" tIns="121900" rIns="121900" bIns="121900" anchor="ctr" anchorCtr="0">
              <a:noAutofit/>
            </a:bodyPr>
            <a:lstStyle/>
            <a:p>
              <a:endParaRPr sz="2400"/>
            </a:p>
          </p:txBody>
        </p:sp>
        <p:sp>
          <p:nvSpPr>
            <p:cNvPr id="16147" name="Google Shape;16147;p144"/>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48" name="Google Shape;16148;p144"/>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grpFill/>
            <a:ln>
              <a:noFill/>
            </a:ln>
          </p:spPr>
          <p:txBody>
            <a:bodyPr spcFirstLastPara="1" wrap="square" lIns="121900" tIns="121900" rIns="121900" bIns="121900" anchor="ctr" anchorCtr="0">
              <a:noAutofit/>
            </a:bodyPr>
            <a:lstStyle/>
            <a:p>
              <a:endParaRPr sz="2400"/>
            </a:p>
          </p:txBody>
        </p:sp>
        <p:sp>
          <p:nvSpPr>
            <p:cNvPr id="16149" name="Google Shape;16149;p144"/>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50" name="Google Shape;16150;p144"/>
          <p:cNvGrpSpPr/>
          <p:nvPr/>
        </p:nvGrpSpPr>
        <p:grpSpPr>
          <a:xfrm>
            <a:off x="9276018" y="2355051"/>
            <a:ext cx="484567" cy="483567"/>
            <a:chOff x="1734225" y="3053575"/>
            <a:chExt cx="363425" cy="362675"/>
          </a:xfrm>
          <a:solidFill>
            <a:srgbClr val="C3151C"/>
          </a:solidFill>
        </p:grpSpPr>
        <p:sp>
          <p:nvSpPr>
            <p:cNvPr id="16151" name="Google Shape;16151;p144"/>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grpFill/>
            <a:ln>
              <a:noFill/>
            </a:ln>
          </p:spPr>
          <p:txBody>
            <a:bodyPr spcFirstLastPara="1" wrap="square" lIns="121900" tIns="121900" rIns="121900" bIns="121900" anchor="ctr" anchorCtr="0">
              <a:noAutofit/>
            </a:bodyPr>
            <a:lstStyle/>
            <a:p>
              <a:endParaRPr sz="2400"/>
            </a:p>
          </p:txBody>
        </p:sp>
        <p:sp>
          <p:nvSpPr>
            <p:cNvPr id="16152" name="Google Shape;16152;p144"/>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grpFill/>
            <a:ln>
              <a:noFill/>
            </a:ln>
          </p:spPr>
          <p:txBody>
            <a:bodyPr spcFirstLastPara="1" wrap="square" lIns="121900" tIns="121900" rIns="121900" bIns="121900" anchor="ctr" anchorCtr="0">
              <a:noAutofit/>
            </a:bodyPr>
            <a:lstStyle/>
            <a:p>
              <a:endParaRPr sz="2400"/>
            </a:p>
          </p:txBody>
        </p:sp>
        <p:sp>
          <p:nvSpPr>
            <p:cNvPr id="16153" name="Google Shape;16153;p144"/>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grpFill/>
            <a:ln>
              <a:noFill/>
            </a:ln>
          </p:spPr>
          <p:txBody>
            <a:bodyPr spcFirstLastPara="1" wrap="square" lIns="121900" tIns="121900" rIns="121900" bIns="121900" anchor="ctr" anchorCtr="0">
              <a:noAutofit/>
            </a:bodyPr>
            <a:lstStyle/>
            <a:p>
              <a:endParaRPr sz="2400"/>
            </a:p>
          </p:txBody>
        </p:sp>
        <p:sp>
          <p:nvSpPr>
            <p:cNvPr id="16154" name="Google Shape;16154;p144"/>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55" name="Google Shape;16155;p144"/>
          <p:cNvGrpSpPr/>
          <p:nvPr/>
        </p:nvGrpSpPr>
        <p:grpSpPr>
          <a:xfrm>
            <a:off x="10305292" y="2354685"/>
            <a:ext cx="484533" cy="484300"/>
            <a:chOff x="975800" y="3053025"/>
            <a:chExt cx="363400" cy="363225"/>
          </a:xfrm>
          <a:solidFill>
            <a:srgbClr val="C3151C"/>
          </a:solidFill>
        </p:grpSpPr>
        <p:sp>
          <p:nvSpPr>
            <p:cNvPr id="16156" name="Google Shape;16156;p144"/>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grpFill/>
            <a:ln>
              <a:noFill/>
            </a:ln>
          </p:spPr>
          <p:txBody>
            <a:bodyPr spcFirstLastPara="1" wrap="square" lIns="121900" tIns="121900" rIns="121900" bIns="121900" anchor="ctr" anchorCtr="0">
              <a:noAutofit/>
            </a:bodyPr>
            <a:lstStyle/>
            <a:p>
              <a:endParaRPr sz="2400"/>
            </a:p>
          </p:txBody>
        </p:sp>
        <p:sp>
          <p:nvSpPr>
            <p:cNvPr id="16157" name="Google Shape;16157;p144"/>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grpFill/>
            <a:ln>
              <a:noFill/>
            </a:ln>
          </p:spPr>
          <p:txBody>
            <a:bodyPr spcFirstLastPara="1" wrap="square" lIns="121900" tIns="121900" rIns="121900" bIns="121900" anchor="ctr" anchorCtr="0">
              <a:noAutofit/>
            </a:bodyPr>
            <a:lstStyle/>
            <a:p>
              <a:endParaRPr sz="2400"/>
            </a:p>
          </p:txBody>
        </p:sp>
        <p:sp>
          <p:nvSpPr>
            <p:cNvPr id="16158" name="Google Shape;16158;p144"/>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6159" name="Google Shape;16159;p144"/>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grpFill/>
            <a:ln>
              <a:noFill/>
            </a:ln>
          </p:spPr>
          <p:txBody>
            <a:bodyPr spcFirstLastPara="1" wrap="square" lIns="121900" tIns="121900" rIns="121900" bIns="121900" anchor="ctr" anchorCtr="0">
              <a:noAutofit/>
            </a:bodyPr>
            <a:lstStyle/>
            <a:p>
              <a:endParaRPr sz="2400"/>
            </a:p>
          </p:txBody>
        </p:sp>
        <p:sp>
          <p:nvSpPr>
            <p:cNvPr id="16160" name="Google Shape;16160;p144"/>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61" name="Google Shape;16161;p144"/>
          <p:cNvGrpSpPr/>
          <p:nvPr/>
        </p:nvGrpSpPr>
        <p:grpSpPr>
          <a:xfrm>
            <a:off x="10305275" y="3104692"/>
            <a:ext cx="484567" cy="486267"/>
            <a:chOff x="7724500" y="2485750"/>
            <a:chExt cx="363425" cy="364700"/>
          </a:xfrm>
          <a:solidFill>
            <a:srgbClr val="C3151C"/>
          </a:solidFill>
        </p:grpSpPr>
        <p:sp>
          <p:nvSpPr>
            <p:cNvPr id="16162" name="Google Shape;16162;p144"/>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63" name="Google Shape;16163;p144"/>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grpFill/>
            <a:ln>
              <a:noFill/>
            </a:ln>
          </p:spPr>
          <p:txBody>
            <a:bodyPr spcFirstLastPara="1" wrap="square" lIns="121900" tIns="121900" rIns="121900" bIns="121900" anchor="ctr" anchorCtr="0">
              <a:noAutofit/>
            </a:bodyPr>
            <a:lstStyle/>
            <a:p>
              <a:endParaRPr sz="2400"/>
            </a:p>
          </p:txBody>
        </p:sp>
        <p:sp>
          <p:nvSpPr>
            <p:cNvPr id="16164" name="Google Shape;16164;p144"/>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grpFill/>
            <a:ln>
              <a:noFill/>
            </a:ln>
          </p:spPr>
          <p:txBody>
            <a:bodyPr spcFirstLastPara="1" wrap="square" lIns="121900" tIns="121900" rIns="121900" bIns="121900" anchor="ctr" anchorCtr="0">
              <a:noAutofit/>
            </a:bodyPr>
            <a:lstStyle/>
            <a:p>
              <a:endParaRPr sz="2400"/>
            </a:p>
          </p:txBody>
        </p:sp>
        <p:sp>
          <p:nvSpPr>
            <p:cNvPr id="16165" name="Google Shape;16165;p144"/>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grpFill/>
            <a:ln>
              <a:noFill/>
            </a:ln>
          </p:spPr>
          <p:txBody>
            <a:bodyPr spcFirstLastPara="1" wrap="square" lIns="121900" tIns="121900" rIns="121900" bIns="121900" anchor="ctr" anchorCtr="0">
              <a:noAutofit/>
            </a:bodyPr>
            <a:lstStyle/>
            <a:p>
              <a:endParaRPr sz="2400"/>
            </a:p>
          </p:txBody>
        </p:sp>
        <p:sp>
          <p:nvSpPr>
            <p:cNvPr id="16166" name="Google Shape;16166;p144"/>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grpFill/>
            <a:ln>
              <a:noFill/>
            </a:ln>
          </p:spPr>
          <p:txBody>
            <a:bodyPr spcFirstLastPara="1" wrap="square" lIns="121900" tIns="121900" rIns="121900" bIns="121900" anchor="ctr" anchorCtr="0">
              <a:noAutofit/>
            </a:bodyPr>
            <a:lstStyle/>
            <a:p>
              <a:endParaRPr sz="2400"/>
            </a:p>
          </p:txBody>
        </p:sp>
        <p:sp>
          <p:nvSpPr>
            <p:cNvPr id="16167" name="Google Shape;16167;p144"/>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68" name="Google Shape;16168;p144"/>
          <p:cNvGrpSpPr/>
          <p:nvPr/>
        </p:nvGrpSpPr>
        <p:grpSpPr>
          <a:xfrm>
            <a:off x="9276018" y="3105159"/>
            <a:ext cx="484567" cy="485333"/>
            <a:chOff x="6979200" y="2485750"/>
            <a:chExt cx="363425" cy="364000"/>
          </a:xfrm>
          <a:solidFill>
            <a:srgbClr val="C3151C"/>
          </a:solidFill>
        </p:grpSpPr>
        <p:sp>
          <p:nvSpPr>
            <p:cNvPr id="16169" name="Google Shape;16169;p144"/>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grpFill/>
            <a:ln>
              <a:noFill/>
            </a:ln>
          </p:spPr>
          <p:txBody>
            <a:bodyPr spcFirstLastPara="1" wrap="square" lIns="121900" tIns="121900" rIns="121900" bIns="121900" anchor="ctr" anchorCtr="0">
              <a:noAutofit/>
            </a:bodyPr>
            <a:lstStyle/>
            <a:p>
              <a:endParaRPr sz="2400"/>
            </a:p>
          </p:txBody>
        </p:sp>
        <p:sp>
          <p:nvSpPr>
            <p:cNvPr id="16170" name="Google Shape;16170;p144"/>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71" name="Google Shape;16171;p144"/>
          <p:cNvGrpSpPr/>
          <p:nvPr/>
        </p:nvGrpSpPr>
        <p:grpSpPr>
          <a:xfrm>
            <a:off x="8306093" y="3105542"/>
            <a:ext cx="484567" cy="484567"/>
            <a:chOff x="6243125" y="2485750"/>
            <a:chExt cx="363425" cy="363425"/>
          </a:xfrm>
          <a:solidFill>
            <a:srgbClr val="C3151C"/>
          </a:solidFill>
        </p:grpSpPr>
        <p:sp>
          <p:nvSpPr>
            <p:cNvPr id="16172" name="Google Shape;16172;p144"/>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grpFill/>
            <a:ln>
              <a:noFill/>
            </a:ln>
          </p:spPr>
          <p:txBody>
            <a:bodyPr spcFirstLastPara="1" wrap="square" lIns="121900" tIns="121900" rIns="121900" bIns="121900" anchor="ctr" anchorCtr="0">
              <a:noAutofit/>
            </a:bodyPr>
            <a:lstStyle/>
            <a:p>
              <a:endParaRPr sz="2400"/>
            </a:p>
          </p:txBody>
        </p:sp>
        <p:sp>
          <p:nvSpPr>
            <p:cNvPr id="16173" name="Google Shape;16173;p144"/>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grpFill/>
            <a:ln>
              <a:noFill/>
            </a:ln>
          </p:spPr>
          <p:txBody>
            <a:bodyPr spcFirstLastPara="1" wrap="square" lIns="121900" tIns="121900" rIns="121900" bIns="121900" anchor="ctr" anchorCtr="0">
              <a:noAutofit/>
            </a:bodyPr>
            <a:lstStyle/>
            <a:p>
              <a:endParaRPr sz="2400"/>
            </a:p>
          </p:txBody>
        </p:sp>
        <p:sp>
          <p:nvSpPr>
            <p:cNvPr id="16174" name="Google Shape;16174;p144"/>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75" name="Google Shape;16175;p144"/>
          <p:cNvGrpSpPr/>
          <p:nvPr/>
        </p:nvGrpSpPr>
        <p:grpSpPr>
          <a:xfrm>
            <a:off x="7285334" y="3105542"/>
            <a:ext cx="487167" cy="484567"/>
            <a:chOff x="5495100" y="2485750"/>
            <a:chExt cx="365375" cy="363425"/>
          </a:xfrm>
          <a:solidFill>
            <a:srgbClr val="C3151C"/>
          </a:solidFill>
        </p:grpSpPr>
        <p:sp>
          <p:nvSpPr>
            <p:cNvPr id="16176" name="Google Shape;16176;p144"/>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grpFill/>
            <a:ln>
              <a:noFill/>
            </a:ln>
          </p:spPr>
          <p:txBody>
            <a:bodyPr spcFirstLastPara="1" wrap="square" lIns="121900" tIns="121900" rIns="121900" bIns="121900" anchor="ctr" anchorCtr="0">
              <a:noAutofit/>
            </a:bodyPr>
            <a:lstStyle/>
            <a:p>
              <a:endParaRPr sz="2400"/>
            </a:p>
          </p:txBody>
        </p:sp>
        <p:sp>
          <p:nvSpPr>
            <p:cNvPr id="16177" name="Google Shape;16177;p144"/>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grpFill/>
            <a:ln>
              <a:noFill/>
            </a:ln>
          </p:spPr>
          <p:txBody>
            <a:bodyPr spcFirstLastPara="1" wrap="square" lIns="121900" tIns="121900" rIns="121900" bIns="121900" anchor="ctr" anchorCtr="0">
              <a:noAutofit/>
            </a:bodyPr>
            <a:lstStyle/>
            <a:p>
              <a:endParaRPr sz="2400"/>
            </a:p>
          </p:txBody>
        </p:sp>
        <p:sp>
          <p:nvSpPr>
            <p:cNvPr id="16178" name="Google Shape;16178;p144"/>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grpFill/>
            <a:ln>
              <a:noFill/>
            </a:ln>
          </p:spPr>
          <p:txBody>
            <a:bodyPr spcFirstLastPara="1" wrap="square" lIns="121900" tIns="121900" rIns="121900" bIns="121900" anchor="ctr" anchorCtr="0">
              <a:noAutofit/>
            </a:bodyPr>
            <a:lstStyle/>
            <a:p>
              <a:endParaRPr sz="2400"/>
            </a:p>
          </p:txBody>
        </p:sp>
        <p:sp>
          <p:nvSpPr>
            <p:cNvPr id="16179" name="Google Shape;16179;p144"/>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80" name="Google Shape;16180;p144"/>
          <p:cNvGrpSpPr/>
          <p:nvPr/>
        </p:nvGrpSpPr>
        <p:grpSpPr>
          <a:xfrm>
            <a:off x="6332418" y="3104875"/>
            <a:ext cx="490133" cy="485900"/>
            <a:chOff x="4744475" y="2485325"/>
            <a:chExt cx="367600" cy="364425"/>
          </a:xfrm>
          <a:solidFill>
            <a:srgbClr val="C3151C"/>
          </a:solidFill>
        </p:grpSpPr>
        <p:sp>
          <p:nvSpPr>
            <p:cNvPr id="16181" name="Google Shape;16181;p144"/>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grpFill/>
            <a:ln>
              <a:noFill/>
            </a:ln>
          </p:spPr>
          <p:txBody>
            <a:bodyPr spcFirstLastPara="1" wrap="square" lIns="121900" tIns="121900" rIns="121900" bIns="121900" anchor="ctr" anchorCtr="0">
              <a:noAutofit/>
            </a:bodyPr>
            <a:lstStyle/>
            <a:p>
              <a:endParaRPr sz="2400"/>
            </a:p>
          </p:txBody>
        </p:sp>
        <p:sp>
          <p:nvSpPr>
            <p:cNvPr id="16182" name="Google Shape;16182;p144"/>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grpFill/>
            <a:ln>
              <a:noFill/>
            </a:ln>
          </p:spPr>
          <p:txBody>
            <a:bodyPr spcFirstLastPara="1" wrap="square" lIns="121900" tIns="121900" rIns="121900" bIns="121900" anchor="ctr" anchorCtr="0">
              <a:noAutofit/>
            </a:bodyPr>
            <a:lstStyle/>
            <a:p>
              <a:endParaRPr sz="2400"/>
            </a:p>
          </p:txBody>
        </p:sp>
        <p:sp>
          <p:nvSpPr>
            <p:cNvPr id="16183" name="Google Shape;16183;p144"/>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grpFill/>
            <a:ln>
              <a:noFill/>
            </a:ln>
          </p:spPr>
          <p:txBody>
            <a:bodyPr spcFirstLastPara="1" wrap="square" lIns="121900" tIns="121900" rIns="121900" bIns="121900" anchor="ctr" anchorCtr="0">
              <a:noAutofit/>
            </a:bodyPr>
            <a:lstStyle/>
            <a:p>
              <a:endParaRPr sz="2400"/>
            </a:p>
          </p:txBody>
        </p:sp>
        <p:sp>
          <p:nvSpPr>
            <p:cNvPr id="16184" name="Google Shape;16184;p144"/>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grpFill/>
            <a:ln>
              <a:noFill/>
            </a:ln>
          </p:spPr>
          <p:txBody>
            <a:bodyPr spcFirstLastPara="1" wrap="square" lIns="121900" tIns="121900" rIns="121900" bIns="121900" anchor="ctr" anchorCtr="0">
              <a:noAutofit/>
            </a:bodyPr>
            <a:lstStyle/>
            <a:p>
              <a:endParaRPr sz="2400"/>
            </a:p>
          </p:txBody>
        </p:sp>
        <p:sp>
          <p:nvSpPr>
            <p:cNvPr id="16185" name="Google Shape;16185;p144"/>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grpFill/>
            <a:ln>
              <a:noFill/>
            </a:ln>
          </p:spPr>
          <p:txBody>
            <a:bodyPr spcFirstLastPara="1" wrap="square" lIns="121900" tIns="121900" rIns="121900" bIns="121900" anchor="ctr" anchorCtr="0">
              <a:noAutofit/>
            </a:bodyPr>
            <a:lstStyle/>
            <a:p>
              <a:endParaRPr sz="2400"/>
            </a:p>
          </p:txBody>
        </p:sp>
        <p:sp>
          <p:nvSpPr>
            <p:cNvPr id="16186" name="Google Shape;16186;p144"/>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grpFill/>
            <a:ln>
              <a:noFill/>
            </a:ln>
          </p:spPr>
          <p:txBody>
            <a:bodyPr spcFirstLastPara="1" wrap="square" lIns="121900" tIns="121900" rIns="121900" bIns="121900" anchor="ctr" anchorCtr="0">
              <a:noAutofit/>
            </a:bodyPr>
            <a:lstStyle/>
            <a:p>
              <a:endParaRPr sz="2400"/>
            </a:p>
          </p:txBody>
        </p:sp>
        <p:sp>
          <p:nvSpPr>
            <p:cNvPr id="16187" name="Google Shape;16187;p144"/>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88" name="Google Shape;16188;p144"/>
          <p:cNvGrpSpPr/>
          <p:nvPr/>
        </p:nvGrpSpPr>
        <p:grpSpPr>
          <a:xfrm>
            <a:off x="5320718" y="3105542"/>
            <a:ext cx="484533" cy="484567"/>
            <a:chOff x="3997175" y="2485750"/>
            <a:chExt cx="363400" cy="363425"/>
          </a:xfrm>
          <a:solidFill>
            <a:srgbClr val="C3151C"/>
          </a:solidFill>
        </p:grpSpPr>
        <p:sp>
          <p:nvSpPr>
            <p:cNvPr id="16189" name="Google Shape;16189;p144"/>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90" name="Google Shape;16190;p144"/>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91" name="Google Shape;16191;p144"/>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grpFill/>
            <a:ln>
              <a:noFill/>
            </a:ln>
          </p:spPr>
          <p:txBody>
            <a:bodyPr spcFirstLastPara="1" wrap="square" lIns="121900" tIns="121900" rIns="121900" bIns="121900" anchor="ctr" anchorCtr="0">
              <a:noAutofit/>
            </a:bodyPr>
            <a:lstStyle/>
            <a:p>
              <a:endParaRPr sz="2400"/>
            </a:p>
          </p:txBody>
        </p:sp>
        <p:sp>
          <p:nvSpPr>
            <p:cNvPr id="16192" name="Google Shape;16192;p144"/>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grpFill/>
            <a:ln>
              <a:noFill/>
            </a:ln>
          </p:spPr>
          <p:txBody>
            <a:bodyPr spcFirstLastPara="1" wrap="square" lIns="121900" tIns="121900" rIns="121900" bIns="121900" anchor="ctr" anchorCtr="0">
              <a:noAutofit/>
            </a:bodyPr>
            <a:lstStyle/>
            <a:p>
              <a:endParaRPr sz="2400"/>
            </a:p>
          </p:txBody>
        </p:sp>
        <p:sp>
          <p:nvSpPr>
            <p:cNvPr id="16193" name="Google Shape;16193;p144"/>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194" name="Google Shape;16194;p144"/>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grpFill/>
            <a:ln>
              <a:noFill/>
            </a:ln>
          </p:spPr>
          <p:txBody>
            <a:bodyPr spcFirstLastPara="1" wrap="square" lIns="121900" tIns="121900" rIns="121900" bIns="121900" anchor="ctr" anchorCtr="0">
              <a:noAutofit/>
            </a:bodyPr>
            <a:lstStyle/>
            <a:p>
              <a:endParaRPr sz="2400"/>
            </a:p>
          </p:txBody>
        </p:sp>
        <p:sp>
          <p:nvSpPr>
            <p:cNvPr id="16195" name="Google Shape;16195;p144"/>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196" name="Google Shape;16196;p144"/>
          <p:cNvGrpSpPr/>
          <p:nvPr/>
        </p:nvGrpSpPr>
        <p:grpSpPr>
          <a:xfrm>
            <a:off x="4407618" y="3105525"/>
            <a:ext cx="303533" cy="484600"/>
            <a:chOff x="6311025" y="3602925"/>
            <a:chExt cx="227650" cy="363450"/>
          </a:xfrm>
          <a:solidFill>
            <a:srgbClr val="C3151C"/>
          </a:solidFill>
        </p:grpSpPr>
        <p:sp>
          <p:nvSpPr>
            <p:cNvPr id="16197" name="Google Shape;16197;p144"/>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6198" name="Google Shape;16198;p144"/>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grpFill/>
            <a:ln>
              <a:noFill/>
            </a:ln>
          </p:spPr>
          <p:txBody>
            <a:bodyPr spcFirstLastPara="1" wrap="square" lIns="121900" tIns="121900" rIns="121900" bIns="121900" anchor="ctr" anchorCtr="0">
              <a:noAutofit/>
            </a:bodyPr>
            <a:lstStyle/>
            <a:p>
              <a:endParaRPr sz="2400"/>
            </a:p>
          </p:txBody>
        </p:sp>
        <p:sp>
          <p:nvSpPr>
            <p:cNvPr id="16199" name="Google Shape;16199;p144"/>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grpFill/>
            <a:ln>
              <a:noFill/>
            </a:ln>
          </p:spPr>
          <p:txBody>
            <a:bodyPr spcFirstLastPara="1" wrap="square" lIns="121900" tIns="121900" rIns="121900" bIns="121900" anchor="ctr" anchorCtr="0">
              <a:noAutofit/>
            </a:bodyPr>
            <a:lstStyle/>
            <a:p>
              <a:endParaRPr sz="2400"/>
            </a:p>
          </p:txBody>
        </p:sp>
        <p:sp>
          <p:nvSpPr>
            <p:cNvPr id="16200" name="Google Shape;16200;p144"/>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grpFill/>
            <a:ln>
              <a:noFill/>
            </a:ln>
          </p:spPr>
          <p:txBody>
            <a:bodyPr spcFirstLastPara="1" wrap="square" lIns="121900" tIns="121900" rIns="121900" bIns="121900" anchor="ctr" anchorCtr="0">
              <a:noAutofit/>
            </a:bodyPr>
            <a:lstStyle/>
            <a:p>
              <a:endParaRPr sz="2400"/>
            </a:p>
          </p:txBody>
        </p:sp>
        <p:sp>
          <p:nvSpPr>
            <p:cNvPr id="16201" name="Google Shape;16201;p144"/>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6202" name="Google Shape;16202;p144"/>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03" name="Google Shape;16203;p144"/>
          <p:cNvGrpSpPr/>
          <p:nvPr/>
        </p:nvGrpSpPr>
        <p:grpSpPr>
          <a:xfrm>
            <a:off x="3277167" y="3105542"/>
            <a:ext cx="483533" cy="484567"/>
            <a:chOff x="3247225" y="2485750"/>
            <a:chExt cx="362650" cy="363425"/>
          </a:xfrm>
          <a:solidFill>
            <a:srgbClr val="C3151C"/>
          </a:solidFill>
        </p:grpSpPr>
        <p:sp>
          <p:nvSpPr>
            <p:cNvPr id="16204" name="Google Shape;16204;p144"/>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grpFill/>
            <a:ln>
              <a:noFill/>
            </a:ln>
          </p:spPr>
          <p:txBody>
            <a:bodyPr spcFirstLastPara="1" wrap="square" lIns="121900" tIns="121900" rIns="121900" bIns="121900" anchor="ctr" anchorCtr="0">
              <a:noAutofit/>
            </a:bodyPr>
            <a:lstStyle/>
            <a:p>
              <a:endParaRPr sz="2400"/>
            </a:p>
          </p:txBody>
        </p:sp>
        <p:sp>
          <p:nvSpPr>
            <p:cNvPr id="16205" name="Google Shape;16205;p144"/>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grpFill/>
            <a:ln>
              <a:noFill/>
            </a:ln>
          </p:spPr>
          <p:txBody>
            <a:bodyPr spcFirstLastPara="1" wrap="square" lIns="121900" tIns="121900" rIns="121900" bIns="121900" anchor="ctr" anchorCtr="0">
              <a:noAutofit/>
            </a:bodyPr>
            <a:lstStyle/>
            <a:p>
              <a:endParaRPr sz="2400"/>
            </a:p>
          </p:txBody>
        </p:sp>
        <p:sp>
          <p:nvSpPr>
            <p:cNvPr id="16206" name="Google Shape;16206;p144"/>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grpFill/>
            <a:ln>
              <a:noFill/>
            </a:ln>
          </p:spPr>
          <p:txBody>
            <a:bodyPr spcFirstLastPara="1" wrap="square" lIns="121900" tIns="121900" rIns="121900" bIns="121900" anchor="ctr" anchorCtr="0">
              <a:noAutofit/>
            </a:bodyPr>
            <a:lstStyle/>
            <a:p>
              <a:endParaRPr sz="2400"/>
            </a:p>
          </p:txBody>
        </p:sp>
        <p:sp>
          <p:nvSpPr>
            <p:cNvPr id="16207" name="Google Shape;16207;p144"/>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grpFill/>
            <a:ln>
              <a:noFill/>
            </a:ln>
          </p:spPr>
          <p:txBody>
            <a:bodyPr spcFirstLastPara="1" wrap="square" lIns="121900" tIns="121900" rIns="121900" bIns="121900" anchor="ctr" anchorCtr="0">
              <a:noAutofit/>
            </a:bodyPr>
            <a:lstStyle/>
            <a:p>
              <a:endParaRPr sz="2400"/>
            </a:p>
          </p:txBody>
        </p:sp>
        <p:sp>
          <p:nvSpPr>
            <p:cNvPr id="16208" name="Google Shape;16208;p144"/>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grpFill/>
            <a:ln>
              <a:noFill/>
            </a:ln>
          </p:spPr>
          <p:txBody>
            <a:bodyPr spcFirstLastPara="1" wrap="square" lIns="121900" tIns="121900" rIns="121900" bIns="121900" anchor="ctr" anchorCtr="0">
              <a:noAutofit/>
            </a:bodyPr>
            <a:lstStyle/>
            <a:p>
              <a:endParaRPr sz="2400"/>
            </a:p>
          </p:txBody>
        </p:sp>
        <p:sp>
          <p:nvSpPr>
            <p:cNvPr id="16209" name="Google Shape;16209;p144"/>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grpFill/>
            <a:ln>
              <a:noFill/>
            </a:ln>
          </p:spPr>
          <p:txBody>
            <a:bodyPr spcFirstLastPara="1" wrap="square" lIns="121900" tIns="121900" rIns="121900" bIns="121900" anchor="ctr" anchorCtr="0">
              <a:noAutofit/>
            </a:bodyPr>
            <a:lstStyle/>
            <a:p>
              <a:endParaRPr sz="2400"/>
            </a:p>
          </p:txBody>
        </p:sp>
        <p:sp>
          <p:nvSpPr>
            <p:cNvPr id="16210" name="Google Shape;16210;p144"/>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grpFill/>
            <a:ln>
              <a:noFill/>
            </a:ln>
          </p:spPr>
          <p:txBody>
            <a:bodyPr spcFirstLastPara="1" wrap="square" lIns="121900" tIns="121900" rIns="121900" bIns="121900" anchor="ctr" anchorCtr="0">
              <a:noAutofit/>
            </a:bodyPr>
            <a:lstStyle/>
            <a:p>
              <a:endParaRPr sz="2400"/>
            </a:p>
          </p:txBody>
        </p:sp>
        <p:sp>
          <p:nvSpPr>
            <p:cNvPr id="16211" name="Google Shape;16211;p144"/>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grpFill/>
            <a:ln>
              <a:noFill/>
            </a:ln>
          </p:spPr>
          <p:txBody>
            <a:bodyPr spcFirstLastPara="1" wrap="square" lIns="121900" tIns="121900" rIns="121900" bIns="121900" anchor="ctr" anchorCtr="0">
              <a:noAutofit/>
            </a:bodyPr>
            <a:lstStyle/>
            <a:p>
              <a:endParaRPr sz="2400"/>
            </a:p>
          </p:txBody>
        </p:sp>
        <p:sp>
          <p:nvSpPr>
            <p:cNvPr id="16212" name="Google Shape;16212;p144"/>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grpFill/>
            <a:ln>
              <a:noFill/>
            </a:ln>
          </p:spPr>
          <p:txBody>
            <a:bodyPr spcFirstLastPara="1" wrap="square" lIns="121900" tIns="121900" rIns="121900" bIns="121900" anchor="ctr" anchorCtr="0">
              <a:noAutofit/>
            </a:bodyPr>
            <a:lstStyle/>
            <a:p>
              <a:endParaRPr sz="2400"/>
            </a:p>
          </p:txBody>
        </p:sp>
        <p:sp>
          <p:nvSpPr>
            <p:cNvPr id="16213" name="Google Shape;16213;p144"/>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14" name="Google Shape;16214;p144"/>
          <p:cNvGrpSpPr/>
          <p:nvPr/>
        </p:nvGrpSpPr>
        <p:grpSpPr>
          <a:xfrm>
            <a:off x="2287085" y="3105542"/>
            <a:ext cx="484567" cy="484567"/>
            <a:chOff x="2492650" y="2485750"/>
            <a:chExt cx="363425" cy="363425"/>
          </a:xfrm>
          <a:solidFill>
            <a:srgbClr val="C3151C"/>
          </a:solidFill>
        </p:grpSpPr>
        <p:sp>
          <p:nvSpPr>
            <p:cNvPr id="16215" name="Google Shape;16215;p144"/>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grpFill/>
            <a:ln>
              <a:noFill/>
            </a:ln>
          </p:spPr>
          <p:txBody>
            <a:bodyPr spcFirstLastPara="1" wrap="square" lIns="121900" tIns="121900" rIns="121900" bIns="121900" anchor="ctr" anchorCtr="0">
              <a:noAutofit/>
            </a:bodyPr>
            <a:lstStyle/>
            <a:p>
              <a:endParaRPr sz="2400"/>
            </a:p>
          </p:txBody>
        </p:sp>
        <p:sp>
          <p:nvSpPr>
            <p:cNvPr id="16216" name="Google Shape;16216;p144"/>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grpFill/>
            <a:ln>
              <a:noFill/>
            </a:ln>
          </p:spPr>
          <p:txBody>
            <a:bodyPr spcFirstLastPara="1" wrap="square" lIns="121900" tIns="121900" rIns="121900" bIns="121900" anchor="ctr" anchorCtr="0">
              <a:noAutofit/>
            </a:bodyPr>
            <a:lstStyle/>
            <a:p>
              <a:endParaRPr sz="2400"/>
            </a:p>
          </p:txBody>
        </p:sp>
        <p:sp>
          <p:nvSpPr>
            <p:cNvPr id="16217" name="Google Shape;16217;p144"/>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grpFill/>
            <a:ln>
              <a:noFill/>
            </a:ln>
          </p:spPr>
          <p:txBody>
            <a:bodyPr spcFirstLastPara="1" wrap="square" lIns="121900" tIns="121900" rIns="121900" bIns="121900" anchor="ctr" anchorCtr="0">
              <a:noAutofit/>
            </a:bodyPr>
            <a:lstStyle/>
            <a:p>
              <a:endParaRPr sz="2400"/>
            </a:p>
          </p:txBody>
        </p:sp>
        <p:sp>
          <p:nvSpPr>
            <p:cNvPr id="16218" name="Google Shape;16218;p144"/>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grpFill/>
            <a:ln>
              <a:noFill/>
            </a:ln>
          </p:spPr>
          <p:txBody>
            <a:bodyPr spcFirstLastPara="1" wrap="square" lIns="121900" tIns="121900" rIns="121900" bIns="121900" anchor="ctr" anchorCtr="0">
              <a:noAutofit/>
            </a:bodyPr>
            <a:lstStyle/>
            <a:p>
              <a:endParaRPr sz="2400"/>
            </a:p>
          </p:txBody>
        </p:sp>
        <p:sp>
          <p:nvSpPr>
            <p:cNvPr id="16219" name="Google Shape;16219;p144"/>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20" name="Google Shape;16220;p144"/>
          <p:cNvGrpSpPr/>
          <p:nvPr/>
        </p:nvGrpSpPr>
        <p:grpSpPr>
          <a:xfrm>
            <a:off x="1397784" y="3106059"/>
            <a:ext cx="495867" cy="483533"/>
            <a:chOff x="1734225" y="2485750"/>
            <a:chExt cx="371900" cy="362650"/>
          </a:xfrm>
          <a:solidFill>
            <a:srgbClr val="C3151C"/>
          </a:solidFill>
        </p:grpSpPr>
        <p:sp>
          <p:nvSpPr>
            <p:cNvPr id="16221" name="Google Shape;16221;p144"/>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grpFill/>
            <a:ln>
              <a:noFill/>
            </a:ln>
          </p:spPr>
          <p:txBody>
            <a:bodyPr spcFirstLastPara="1" wrap="square" lIns="121900" tIns="121900" rIns="121900" bIns="121900" anchor="ctr" anchorCtr="0">
              <a:noAutofit/>
            </a:bodyPr>
            <a:lstStyle/>
            <a:p>
              <a:endParaRPr sz="2400"/>
            </a:p>
          </p:txBody>
        </p:sp>
        <p:sp>
          <p:nvSpPr>
            <p:cNvPr id="16222" name="Google Shape;16222;p144"/>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grpFill/>
            <a:ln>
              <a:noFill/>
            </a:ln>
          </p:spPr>
          <p:txBody>
            <a:bodyPr spcFirstLastPara="1" wrap="square" lIns="121900" tIns="121900" rIns="121900" bIns="121900" anchor="ctr" anchorCtr="0">
              <a:noAutofit/>
            </a:bodyPr>
            <a:lstStyle/>
            <a:p>
              <a:endParaRPr sz="2400"/>
            </a:p>
          </p:txBody>
        </p:sp>
        <p:sp>
          <p:nvSpPr>
            <p:cNvPr id="16223" name="Google Shape;16223;p144"/>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24" name="Google Shape;16224;p144"/>
          <p:cNvGrpSpPr/>
          <p:nvPr/>
        </p:nvGrpSpPr>
        <p:grpSpPr>
          <a:xfrm>
            <a:off x="1403451" y="3913628"/>
            <a:ext cx="484533" cy="485333"/>
            <a:chOff x="975800" y="2485750"/>
            <a:chExt cx="363400" cy="364000"/>
          </a:xfrm>
          <a:solidFill>
            <a:srgbClr val="C3151C"/>
          </a:solidFill>
        </p:grpSpPr>
        <p:sp>
          <p:nvSpPr>
            <p:cNvPr id="16225" name="Google Shape;16225;p144"/>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grpFill/>
            <a:ln>
              <a:noFill/>
            </a:ln>
          </p:spPr>
          <p:txBody>
            <a:bodyPr spcFirstLastPara="1" wrap="square" lIns="121900" tIns="121900" rIns="121900" bIns="121900" anchor="ctr" anchorCtr="0">
              <a:noAutofit/>
            </a:bodyPr>
            <a:lstStyle/>
            <a:p>
              <a:endParaRPr sz="2400"/>
            </a:p>
          </p:txBody>
        </p:sp>
        <p:sp>
          <p:nvSpPr>
            <p:cNvPr id="16226" name="Google Shape;16226;p144"/>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grpFill/>
            <a:ln>
              <a:noFill/>
            </a:ln>
          </p:spPr>
          <p:txBody>
            <a:bodyPr spcFirstLastPara="1" wrap="square" lIns="121900" tIns="121900" rIns="121900" bIns="121900" anchor="ctr" anchorCtr="0">
              <a:noAutofit/>
            </a:bodyPr>
            <a:lstStyle/>
            <a:p>
              <a:endParaRPr sz="2400"/>
            </a:p>
          </p:txBody>
        </p:sp>
        <p:sp>
          <p:nvSpPr>
            <p:cNvPr id="16227" name="Google Shape;16227;p144"/>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grpFill/>
            <a:ln>
              <a:noFill/>
            </a:ln>
          </p:spPr>
          <p:txBody>
            <a:bodyPr spcFirstLastPara="1" wrap="square" lIns="121900" tIns="121900" rIns="121900" bIns="121900" anchor="ctr" anchorCtr="0">
              <a:noAutofit/>
            </a:bodyPr>
            <a:lstStyle/>
            <a:p>
              <a:endParaRPr sz="2400"/>
            </a:p>
          </p:txBody>
        </p:sp>
        <p:sp>
          <p:nvSpPr>
            <p:cNvPr id="16228" name="Google Shape;16228;p144"/>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grpFill/>
            <a:ln>
              <a:noFill/>
            </a:ln>
          </p:spPr>
          <p:txBody>
            <a:bodyPr spcFirstLastPara="1" wrap="square" lIns="121900" tIns="121900" rIns="121900" bIns="121900" anchor="ctr" anchorCtr="0">
              <a:noAutofit/>
            </a:bodyPr>
            <a:lstStyle/>
            <a:p>
              <a:endParaRPr sz="2400"/>
            </a:p>
          </p:txBody>
        </p:sp>
        <p:sp>
          <p:nvSpPr>
            <p:cNvPr id="16229" name="Google Shape;16229;p144"/>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grpFill/>
            <a:ln>
              <a:noFill/>
            </a:ln>
          </p:spPr>
          <p:txBody>
            <a:bodyPr spcFirstLastPara="1" wrap="square" lIns="121900" tIns="121900" rIns="121900" bIns="121900" anchor="ctr" anchorCtr="0">
              <a:noAutofit/>
            </a:bodyPr>
            <a:lstStyle/>
            <a:p>
              <a:endParaRPr sz="2400"/>
            </a:p>
          </p:txBody>
        </p:sp>
        <p:sp>
          <p:nvSpPr>
            <p:cNvPr id="16230" name="Google Shape;16230;p144"/>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31" name="Google Shape;16231;p144"/>
          <p:cNvGrpSpPr/>
          <p:nvPr/>
        </p:nvGrpSpPr>
        <p:grpSpPr>
          <a:xfrm>
            <a:off x="2286067" y="3913895"/>
            <a:ext cx="486600" cy="484800"/>
            <a:chOff x="7722975" y="4171400"/>
            <a:chExt cx="364950" cy="363600"/>
          </a:xfrm>
          <a:solidFill>
            <a:srgbClr val="C3151C"/>
          </a:solidFill>
        </p:grpSpPr>
        <p:sp>
          <p:nvSpPr>
            <p:cNvPr id="16232" name="Google Shape;16232;p144"/>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grpFill/>
            <a:ln>
              <a:noFill/>
            </a:ln>
          </p:spPr>
          <p:txBody>
            <a:bodyPr spcFirstLastPara="1" wrap="square" lIns="121900" tIns="121900" rIns="121900" bIns="121900" anchor="ctr" anchorCtr="0">
              <a:noAutofit/>
            </a:bodyPr>
            <a:lstStyle/>
            <a:p>
              <a:endParaRPr sz="2400"/>
            </a:p>
          </p:txBody>
        </p:sp>
        <p:sp>
          <p:nvSpPr>
            <p:cNvPr id="16233" name="Google Shape;16233;p144"/>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grpFill/>
            <a:ln>
              <a:noFill/>
            </a:ln>
          </p:spPr>
          <p:txBody>
            <a:bodyPr spcFirstLastPara="1" wrap="square" lIns="121900" tIns="121900" rIns="121900" bIns="121900" anchor="ctr" anchorCtr="0">
              <a:noAutofit/>
            </a:bodyPr>
            <a:lstStyle/>
            <a:p>
              <a:endParaRPr sz="2400"/>
            </a:p>
          </p:txBody>
        </p:sp>
        <p:sp>
          <p:nvSpPr>
            <p:cNvPr id="16234" name="Google Shape;16234;p144"/>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grpFill/>
            <a:ln>
              <a:noFill/>
            </a:ln>
          </p:spPr>
          <p:txBody>
            <a:bodyPr spcFirstLastPara="1" wrap="square" lIns="121900" tIns="121900" rIns="121900" bIns="121900" anchor="ctr" anchorCtr="0">
              <a:noAutofit/>
            </a:bodyPr>
            <a:lstStyle/>
            <a:p>
              <a:endParaRPr sz="2400"/>
            </a:p>
          </p:txBody>
        </p:sp>
        <p:sp>
          <p:nvSpPr>
            <p:cNvPr id="16235" name="Google Shape;16235;p144"/>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grpFill/>
            <a:ln>
              <a:noFill/>
            </a:ln>
          </p:spPr>
          <p:txBody>
            <a:bodyPr spcFirstLastPara="1" wrap="square" lIns="121900" tIns="121900" rIns="121900" bIns="121900" anchor="ctr" anchorCtr="0">
              <a:noAutofit/>
            </a:bodyPr>
            <a:lstStyle/>
            <a:p>
              <a:endParaRPr sz="2400"/>
            </a:p>
          </p:txBody>
        </p:sp>
        <p:sp>
          <p:nvSpPr>
            <p:cNvPr id="16236" name="Google Shape;16236;p144"/>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grpFill/>
            <a:ln>
              <a:noFill/>
            </a:ln>
          </p:spPr>
          <p:txBody>
            <a:bodyPr spcFirstLastPara="1" wrap="square" lIns="121900" tIns="121900" rIns="121900" bIns="121900" anchor="ctr" anchorCtr="0">
              <a:noAutofit/>
            </a:bodyPr>
            <a:lstStyle/>
            <a:p>
              <a:endParaRPr sz="2400"/>
            </a:p>
          </p:txBody>
        </p:sp>
        <p:sp>
          <p:nvSpPr>
            <p:cNvPr id="16237" name="Google Shape;16237;p144"/>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6238" name="Google Shape;16238;p144"/>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grpFill/>
            <a:ln>
              <a:noFill/>
            </a:ln>
          </p:spPr>
          <p:txBody>
            <a:bodyPr spcFirstLastPara="1" wrap="square" lIns="121900" tIns="121900" rIns="121900" bIns="121900" anchor="ctr" anchorCtr="0">
              <a:noAutofit/>
            </a:bodyPr>
            <a:lstStyle/>
            <a:p>
              <a:endParaRPr sz="2400"/>
            </a:p>
          </p:txBody>
        </p:sp>
        <p:sp>
          <p:nvSpPr>
            <p:cNvPr id="16239" name="Google Shape;16239;p144"/>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40" name="Google Shape;16240;p144"/>
          <p:cNvGrpSpPr/>
          <p:nvPr/>
        </p:nvGrpSpPr>
        <p:grpSpPr>
          <a:xfrm>
            <a:off x="3276651" y="3914011"/>
            <a:ext cx="484567" cy="484567"/>
            <a:chOff x="6979200" y="4171575"/>
            <a:chExt cx="363425" cy="363425"/>
          </a:xfrm>
          <a:solidFill>
            <a:srgbClr val="C3151C"/>
          </a:solidFill>
        </p:grpSpPr>
        <p:sp>
          <p:nvSpPr>
            <p:cNvPr id="16241" name="Google Shape;16241;p144"/>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6242" name="Google Shape;16242;p144"/>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grpFill/>
            <a:ln>
              <a:noFill/>
            </a:ln>
          </p:spPr>
          <p:txBody>
            <a:bodyPr spcFirstLastPara="1" wrap="square" lIns="121900" tIns="121900" rIns="121900" bIns="121900" anchor="ctr" anchorCtr="0">
              <a:noAutofit/>
            </a:bodyPr>
            <a:lstStyle/>
            <a:p>
              <a:endParaRPr sz="2400"/>
            </a:p>
          </p:txBody>
        </p:sp>
        <p:sp>
          <p:nvSpPr>
            <p:cNvPr id="16243" name="Google Shape;16243;p144"/>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44" name="Google Shape;16244;p144"/>
          <p:cNvGrpSpPr/>
          <p:nvPr/>
        </p:nvGrpSpPr>
        <p:grpSpPr>
          <a:xfrm>
            <a:off x="4422034" y="3913495"/>
            <a:ext cx="274700" cy="485600"/>
            <a:chOff x="7057900" y="3602175"/>
            <a:chExt cx="206025" cy="364200"/>
          </a:xfrm>
          <a:solidFill>
            <a:srgbClr val="C3151C"/>
          </a:solidFill>
        </p:grpSpPr>
        <p:sp>
          <p:nvSpPr>
            <p:cNvPr id="16245" name="Google Shape;16245;p144"/>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grpFill/>
            <a:ln>
              <a:noFill/>
            </a:ln>
          </p:spPr>
          <p:txBody>
            <a:bodyPr spcFirstLastPara="1" wrap="square" lIns="121900" tIns="121900" rIns="121900" bIns="121900" anchor="ctr" anchorCtr="0">
              <a:noAutofit/>
            </a:bodyPr>
            <a:lstStyle/>
            <a:p>
              <a:endParaRPr sz="2400"/>
            </a:p>
          </p:txBody>
        </p:sp>
        <p:sp>
          <p:nvSpPr>
            <p:cNvPr id="16246" name="Google Shape;16246;p144"/>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grpFill/>
            <a:ln>
              <a:noFill/>
            </a:ln>
          </p:spPr>
          <p:txBody>
            <a:bodyPr spcFirstLastPara="1" wrap="square" lIns="121900" tIns="121900" rIns="121900" bIns="121900" anchor="ctr" anchorCtr="0">
              <a:noAutofit/>
            </a:bodyPr>
            <a:lstStyle/>
            <a:p>
              <a:endParaRPr sz="2400"/>
            </a:p>
          </p:txBody>
        </p:sp>
        <p:sp>
          <p:nvSpPr>
            <p:cNvPr id="16247" name="Google Shape;16247;p144"/>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grpFill/>
            <a:ln>
              <a:noFill/>
            </a:ln>
          </p:spPr>
          <p:txBody>
            <a:bodyPr spcFirstLastPara="1" wrap="square" lIns="121900" tIns="121900" rIns="121900" bIns="121900" anchor="ctr" anchorCtr="0">
              <a:noAutofit/>
            </a:bodyPr>
            <a:lstStyle/>
            <a:p>
              <a:endParaRPr sz="2400"/>
            </a:p>
          </p:txBody>
        </p:sp>
        <p:sp>
          <p:nvSpPr>
            <p:cNvPr id="16248" name="Google Shape;16248;p144"/>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grpFill/>
            <a:ln>
              <a:noFill/>
            </a:ln>
          </p:spPr>
          <p:txBody>
            <a:bodyPr spcFirstLastPara="1" wrap="square" lIns="121900" tIns="121900" rIns="121900" bIns="121900" anchor="ctr" anchorCtr="0">
              <a:noAutofit/>
            </a:bodyPr>
            <a:lstStyle/>
            <a:p>
              <a:endParaRPr sz="2400"/>
            </a:p>
          </p:txBody>
        </p:sp>
        <p:sp>
          <p:nvSpPr>
            <p:cNvPr id="16249" name="Google Shape;16249;p144"/>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50" name="Google Shape;16250;p144"/>
          <p:cNvGrpSpPr/>
          <p:nvPr/>
        </p:nvGrpSpPr>
        <p:grpSpPr>
          <a:xfrm>
            <a:off x="5320701" y="3914011"/>
            <a:ext cx="484567" cy="484567"/>
            <a:chOff x="6242375" y="4171575"/>
            <a:chExt cx="363425" cy="363425"/>
          </a:xfrm>
          <a:solidFill>
            <a:srgbClr val="C3151C"/>
          </a:solidFill>
        </p:grpSpPr>
        <p:sp>
          <p:nvSpPr>
            <p:cNvPr id="16251" name="Google Shape;16251;p144"/>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grpFill/>
            <a:ln>
              <a:noFill/>
            </a:ln>
          </p:spPr>
          <p:txBody>
            <a:bodyPr spcFirstLastPara="1" wrap="square" lIns="121900" tIns="121900" rIns="121900" bIns="121900" anchor="ctr" anchorCtr="0">
              <a:noAutofit/>
            </a:bodyPr>
            <a:lstStyle/>
            <a:p>
              <a:endParaRPr sz="2400"/>
            </a:p>
          </p:txBody>
        </p:sp>
        <p:sp>
          <p:nvSpPr>
            <p:cNvPr id="16252" name="Google Shape;16252;p144"/>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6253" name="Google Shape;16253;p144"/>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6254" name="Google Shape;16254;p144"/>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6255" name="Google Shape;16255;p144"/>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56" name="Google Shape;16256;p144"/>
          <p:cNvGrpSpPr/>
          <p:nvPr/>
        </p:nvGrpSpPr>
        <p:grpSpPr>
          <a:xfrm>
            <a:off x="6335201" y="3914011"/>
            <a:ext cx="484567" cy="484567"/>
            <a:chOff x="5497050" y="4171575"/>
            <a:chExt cx="363425" cy="363425"/>
          </a:xfrm>
          <a:solidFill>
            <a:srgbClr val="C3151C"/>
          </a:solidFill>
        </p:grpSpPr>
        <p:sp>
          <p:nvSpPr>
            <p:cNvPr id="16257" name="Google Shape;16257;p144"/>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grpFill/>
            <a:ln>
              <a:noFill/>
            </a:ln>
          </p:spPr>
          <p:txBody>
            <a:bodyPr spcFirstLastPara="1" wrap="square" lIns="121900" tIns="121900" rIns="121900" bIns="121900" anchor="ctr" anchorCtr="0">
              <a:noAutofit/>
            </a:bodyPr>
            <a:lstStyle/>
            <a:p>
              <a:endParaRPr sz="2400"/>
            </a:p>
          </p:txBody>
        </p:sp>
        <p:sp>
          <p:nvSpPr>
            <p:cNvPr id="16258" name="Google Shape;16258;p144"/>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grpFill/>
            <a:ln>
              <a:noFill/>
            </a:ln>
          </p:spPr>
          <p:txBody>
            <a:bodyPr spcFirstLastPara="1" wrap="square" lIns="121900" tIns="121900" rIns="121900" bIns="121900" anchor="ctr" anchorCtr="0">
              <a:noAutofit/>
            </a:bodyPr>
            <a:lstStyle/>
            <a:p>
              <a:endParaRPr sz="2400"/>
            </a:p>
          </p:txBody>
        </p:sp>
        <p:sp>
          <p:nvSpPr>
            <p:cNvPr id="16259" name="Google Shape;16259;p144"/>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60" name="Google Shape;16260;p144"/>
          <p:cNvGrpSpPr/>
          <p:nvPr/>
        </p:nvGrpSpPr>
        <p:grpSpPr>
          <a:xfrm>
            <a:off x="7286634" y="3947945"/>
            <a:ext cx="484567" cy="416700"/>
            <a:chOff x="4747100" y="4197050"/>
            <a:chExt cx="363425" cy="312525"/>
          </a:xfrm>
          <a:solidFill>
            <a:srgbClr val="C3151C"/>
          </a:solidFill>
        </p:grpSpPr>
        <p:sp>
          <p:nvSpPr>
            <p:cNvPr id="16261" name="Google Shape;16261;p144"/>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grpFill/>
            <a:ln>
              <a:noFill/>
            </a:ln>
          </p:spPr>
          <p:txBody>
            <a:bodyPr spcFirstLastPara="1" wrap="square" lIns="121900" tIns="121900" rIns="121900" bIns="121900" anchor="ctr" anchorCtr="0">
              <a:noAutofit/>
            </a:bodyPr>
            <a:lstStyle/>
            <a:p>
              <a:endParaRPr sz="2400"/>
            </a:p>
          </p:txBody>
        </p:sp>
        <p:sp>
          <p:nvSpPr>
            <p:cNvPr id="16262" name="Google Shape;16262;p144"/>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grpFill/>
            <a:ln>
              <a:noFill/>
            </a:ln>
          </p:spPr>
          <p:txBody>
            <a:bodyPr spcFirstLastPara="1" wrap="square" lIns="121900" tIns="121900" rIns="121900" bIns="121900" anchor="ctr" anchorCtr="0">
              <a:noAutofit/>
            </a:bodyPr>
            <a:lstStyle/>
            <a:p>
              <a:endParaRPr sz="2400"/>
            </a:p>
          </p:txBody>
        </p:sp>
        <p:sp>
          <p:nvSpPr>
            <p:cNvPr id="16263" name="Google Shape;16263;p144"/>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grpFill/>
            <a:ln>
              <a:noFill/>
            </a:ln>
          </p:spPr>
          <p:txBody>
            <a:bodyPr spcFirstLastPara="1" wrap="square" lIns="121900" tIns="121900" rIns="121900" bIns="121900" anchor="ctr" anchorCtr="0">
              <a:noAutofit/>
            </a:bodyPr>
            <a:lstStyle/>
            <a:p>
              <a:endParaRPr sz="2400"/>
            </a:p>
          </p:txBody>
        </p:sp>
        <p:sp>
          <p:nvSpPr>
            <p:cNvPr id="16264" name="Google Shape;16264;p144"/>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grpFill/>
            <a:ln>
              <a:noFill/>
            </a:ln>
          </p:spPr>
          <p:txBody>
            <a:bodyPr spcFirstLastPara="1" wrap="square" lIns="121900" tIns="121900" rIns="121900" bIns="121900" anchor="ctr" anchorCtr="0">
              <a:noAutofit/>
            </a:bodyPr>
            <a:lstStyle/>
            <a:p>
              <a:endParaRPr sz="2400"/>
            </a:p>
          </p:txBody>
        </p:sp>
        <p:sp>
          <p:nvSpPr>
            <p:cNvPr id="16265" name="Google Shape;16265;p144"/>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66" name="Google Shape;16266;p144"/>
          <p:cNvGrpSpPr/>
          <p:nvPr/>
        </p:nvGrpSpPr>
        <p:grpSpPr>
          <a:xfrm>
            <a:off x="8266626" y="3913961"/>
            <a:ext cx="563500" cy="484667"/>
            <a:chOff x="3971700" y="4171500"/>
            <a:chExt cx="422625" cy="363500"/>
          </a:xfrm>
          <a:solidFill>
            <a:srgbClr val="C3151C"/>
          </a:solidFill>
        </p:grpSpPr>
        <p:sp>
          <p:nvSpPr>
            <p:cNvPr id="16267" name="Google Shape;16267;p144"/>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grpFill/>
            <a:ln>
              <a:noFill/>
            </a:ln>
          </p:spPr>
          <p:txBody>
            <a:bodyPr spcFirstLastPara="1" wrap="square" lIns="121900" tIns="121900" rIns="121900" bIns="121900" anchor="ctr" anchorCtr="0">
              <a:noAutofit/>
            </a:bodyPr>
            <a:lstStyle/>
            <a:p>
              <a:endParaRPr sz="2400"/>
            </a:p>
          </p:txBody>
        </p:sp>
        <p:sp>
          <p:nvSpPr>
            <p:cNvPr id="16268" name="Google Shape;16268;p144"/>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grpFill/>
            <a:ln>
              <a:noFill/>
            </a:ln>
          </p:spPr>
          <p:txBody>
            <a:bodyPr spcFirstLastPara="1" wrap="square" lIns="121900" tIns="121900" rIns="121900" bIns="121900" anchor="ctr" anchorCtr="0">
              <a:noAutofit/>
            </a:bodyPr>
            <a:lstStyle/>
            <a:p>
              <a:endParaRPr sz="2400"/>
            </a:p>
          </p:txBody>
        </p:sp>
        <p:sp>
          <p:nvSpPr>
            <p:cNvPr id="16269" name="Google Shape;16269;p144"/>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grpFill/>
            <a:ln>
              <a:noFill/>
            </a:ln>
          </p:spPr>
          <p:txBody>
            <a:bodyPr spcFirstLastPara="1" wrap="square" lIns="121900" tIns="121900" rIns="121900" bIns="121900" anchor="ctr" anchorCtr="0">
              <a:noAutofit/>
            </a:bodyPr>
            <a:lstStyle/>
            <a:p>
              <a:endParaRPr sz="2400"/>
            </a:p>
          </p:txBody>
        </p:sp>
        <p:sp>
          <p:nvSpPr>
            <p:cNvPr id="16270" name="Google Shape;16270;p144"/>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grpFill/>
            <a:ln>
              <a:noFill/>
            </a:ln>
          </p:spPr>
          <p:txBody>
            <a:bodyPr spcFirstLastPara="1" wrap="square" lIns="121900" tIns="121900" rIns="121900" bIns="121900" anchor="ctr" anchorCtr="0">
              <a:noAutofit/>
            </a:bodyPr>
            <a:lstStyle/>
            <a:p>
              <a:endParaRPr sz="2400"/>
            </a:p>
          </p:txBody>
        </p:sp>
        <p:sp>
          <p:nvSpPr>
            <p:cNvPr id="16271" name="Google Shape;16271;p144"/>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72" name="Google Shape;16272;p144"/>
          <p:cNvGrpSpPr/>
          <p:nvPr/>
        </p:nvGrpSpPr>
        <p:grpSpPr>
          <a:xfrm>
            <a:off x="9276534" y="3947961"/>
            <a:ext cx="483533" cy="416667"/>
            <a:chOff x="3247225" y="4197050"/>
            <a:chExt cx="362650" cy="312500"/>
          </a:xfrm>
          <a:solidFill>
            <a:srgbClr val="C3151C"/>
          </a:solidFill>
        </p:grpSpPr>
        <p:sp>
          <p:nvSpPr>
            <p:cNvPr id="16273" name="Google Shape;16273;p144"/>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grpFill/>
            <a:ln>
              <a:noFill/>
            </a:ln>
          </p:spPr>
          <p:txBody>
            <a:bodyPr spcFirstLastPara="1" wrap="square" lIns="121900" tIns="121900" rIns="121900" bIns="121900" anchor="ctr" anchorCtr="0">
              <a:noAutofit/>
            </a:bodyPr>
            <a:lstStyle/>
            <a:p>
              <a:endParaRPr sz="2400"/>
            </a:p>
          </p:txBody>
        </p:sp>
        <p:sp>
          <p:nvSpPr>
            <p:cNvPr id="16274" name="Google Shape;16274;p144"/>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6275" name="Google Shape;16275;p144"/>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grpFill/>
            <a:ln>
              <a:noFill/>
            </a:ln>
          </p:spPr>
          <p:txBody>
            <a:bodyPr spcFirstLastPara="1" wrap="square" lIns="121900" tIns="121900" rIns="121900" bIns="121900" anchor="ctr" anchorCtr="0">
              <a:noAutofit/>
            </a:bodyPr>
            <a:lstStyle/>
            <a:p>
              <a:endParaRPr sz="2400"/>
            </a:p>
          </p:txBody>
        </p:sp>
        <p:sp>
          <p:nvSpPr>
            <p:cNvPr id="16276" name="Google Shape;16276;p144"/>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grpFill/>
            <a:ln>
              <a:noFill/>
            </a:ln>
          </p:spPr>
          <p:txBody>
            <a:bodyPr spcFirstLastPara="1" wrap="square" lIns="121900" tIns="121900" rIns="121900" bIns="121900" anchor="ctr" anchorCtr="0">
              <a:noAutofit/>
            </a:bodyPr>
            <a:lstStyle/>
            <a:p>
              <a:endParaRPr sz="2400"/>
            </a:p>
          </p:txBody>
        </p:sp>
        <p:sp>
          <p:nvSpPr>
            <p:cNvPr id="16277" name="Google Shape;16277;p144"/>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grpFill/>
            <a:ln>
              <a:noFill/>
            </a:ln>
          </p:spPr>
          <p:txBody>
            <a:bodyPr spcFirstLastPara="1" wrap="square" lIns="121900" tIns="121900" rIns="121900" bIns="121900" anchor="ctr" anchorCtr="0">
              <a:noAutofit/>
            </a:bodyPr>
            <a:lstStyle/>
            <a:p>
              <a:endParaRPr sz="2400"/>
            </a:p>
          </p:txBody>
        </p:sp>
        <p:sp>
          <p:nvSpPr>
            <p:cNvPr id="16278" name="Google Shape;16278;p144"/>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79" name="Google Shape;16279;p144"/>
          <p:cNvGrpSpPr/>
          <p:nvPr/>
        </p:nvGrpSpPr>
        <p:grpSpPr>
          <a:xfrm>
            <a:off x="10303209" y="3914011"/>
            <a:ext cx="488700" cy="484567"/>
            <a:chOff x="2491100" y="4171575"/>
            <a:chExt cx="366525" cy="363425"/>
          </a:xfrm>
          <a:solidFill>
            <a:srgbClr val="C3151C"/>
          </a:solidFill>
        </p:grpSpPr>
        <p:sp>
          <p:nvSpPr>
            <p:cNvPr id="16280" name="Google Shape;16280;p144"/>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6281" name="Google Shape;16281;p144"/>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grpFill/>
            <a:ln>
              <a:noFill/>
            </a:ln>
          </p:spPr>
          <p:txBody>
            <a:bodyPr spcFirstLastPara="1" wrap="square" lIns="121900" tIns="121900" rIns="121900" bIns="121900" anchor="ctr" anchorCtr="0">
              <a:noAutofit/>
            </a:bodyPr>
            <a:lstStyle/>
            <a:p>
              <a:endParaRPr sz="2400"/>
            </a:p>
          </p:txBody>
        </p:sp>
        <p:sp>
          <p:nvSpPr>
            <p:cNvPr id="16282" name="Google Shape;16282;p144"/>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grpFill/>
            <a:ln>
              <a:noFill/>
            </a:ln>
          </p:spPr>
          <p:txBody>
            <a:bodyPr spcFirstLastPara="1" wrap="square" lIns="121900" tIns="121900" rIns="121900" bIns="121900" anchor="ctr" anchorCtr="0">
              <a:noAutofit/>
            </a:bodyPr>
            <a:lstStyle/>
            <a:p>
              <a:endParaRPr sz="2400"/>
            </a:p>
          </p:txBody>
        </p:sp>
        <p:sp>
          <p:nvSpPr>
            <p:cNvPr id="16283" name="Google Shape;16283;p144"/>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grpFill/>
            <a:ln>
              <a:noFill/>
            </a:ln>
          </p:spPr>
          <p:txBody>
            <a:bodyPr spcFirstLastPara="1" wrap="square" lIns="121900" tIns="121900" rIns="121900" bIns="121900" anchor="ctr" anchorCtr="0">
              <a:noAutofit/>
            </a:bodyPr>
            <a:lstStyle/>
            <a:p>
              <a:endParaRPr sz="2400"/>
            </a:p>
          </p:txBody>
        </p:sp>
        <p:sp>
          <p:nvSpPr>
            <p:cNvPr id="16284" name="Google Shape;16284;p144"/>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grpFill/>
            <a:ln>
              <a:noFill/>
            </a:ln>
          </p:spPr>
          <p:txBody>
            <a:bodyPr spcFirstLastPara="1" wrap="square" lIns="121900" tIns="121900" rIns="121900" bIns="121900" anchor="ctr" anchorCtr="0">
              <a:noAutofit/>
            </a:bodyPr>
            <a:lstStyle/>
            <a:p>
              <a:endParaRPr sz="2400"/>
            </a:p>
          </p:txBody>
        </p:sp>
        <p:sp>
          <p:nvSpPr>
            <p:cNvPr id="16285" name="Google Shape;16285;p144"/>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grpFill/>
            <a:ln>
              <a:noFill/>
            </a:ln>
          </p:spPr>
          <p:txBody>
            <a:bodyPr spcFirstLastPara="1" wrap="square" lIns="121900" tIns="121900" rIns="121900" bIns="121900" anchor="ctr" anchorCtr="0">
              <a:noAutofit/>
            </a:bodyPr>
            <a:lstStyle/>
            <a:p>
              <a:endParaRPr sz="2400"/>
            </a:p>
          </p:txBody>
        </p:sp>
        <p:sp>
          <p:nvSpPr>
            <p:cNvPr id="16286" name="Google Shape;16286;p144"/>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87" name="Google Shape;16287;p144"/>
          <p:cNvGrpSpPr/>
          <p:nvPr/>
        </p:nvGrpSpPr>
        <p:grpSpPr>
          <a:xfrm>
            <a:off x="10305275" y="4606659"/>
            <a:ext cx="484567" cy="484300"/>
            <a:chOff x="1734225" y="4171575"/>
            <a:chExt cx="363425" cy="363225"/>
          </a:xfrm>
          <a:solidFill>
            <a:srgbClr val="C3151C"/>
          </a:solidFill>
        </p:grpSpPr>
        <p:sp>
          <p:nvSpPr>
            <p:cNvPr id="16288" name="Google Shape;16288;p144"/>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grpFill/>
            <a:ln>
              <a:noFill/>
            </a:ln>
          </p:spPr>
          <p:txBody>
            <a:bodyPr spcFirstLastPara="1" wrap="square" lIns="121900" tIns="121900" rIns="121900" bIns="121900" anchor="ctr" anchorCtr="0">
              <a:noAutofit/>
            </a:bodyPr>
            <a:lstStyle/>
            <a:p>
              <a:endParaRPr sz="2400"/>
            </a:p>
          </p:txBody>
        </p:sp>
        <p:sp>
          <p:nvSpPr>
            <p:cNvPr id="16289" name="Google Shape;16289;p144"/>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grpFill/>
            <a:ln>
              <a:noFill/>
            </a:ln>
          </p:spPr>
          <p:txBody>
            <a:bodyPr spcFirstLastPara="1" wrap="square" lIns="121900" tIns="121900" rIns="121900" bIns="121900" anchor="ctr" anchorCtr="0">
              <a:noAutofit/>
            </a:bodyPr>
            <a:lstStyle/>
            <a:p>
              <a:endParaRPr sz="2400"/>
            </a:p>
          </p:txBody>
        </p:sp>
        <p:sp>
          <p:nvSpPr>
            <p:cNvPr id="16290" name="Google Shape;16290;p144"/>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6291" name="Google Shape;16291;p144"/>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grpFill/>
            <a:ln>
              <a:noFill/>
            </a:ln>
          </p:spPr>
          <p:txBody>
            <a:bodyPr spcFirstLastPara="1" wrap="square" lIns="121900" tIns="121900" rIns="121900" bIns="121900" anchor="ctr" anchorCtr="0">
              <a:noAutofit/>
            </a:bodyPr>
            <a:lstStyle/>
            <a:p>
              <a:endParaRPr sz="2400"/>
            </a:p>
          </p:txBody>
        </p:sp>
        <p:sp>
          <p:nvSpPr>
            <p:cNvPr id="16292" name="Google Shape;16292;p144"/>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grpFill/>
            <a:ln>
              <a:noFill/>
            </a:ln>
          </p:spPr>
          <p:txBody>
            <a:bodyPr spcFirstLastPara="1" wrap="square" lIns="121900" tIns="121900" rIns="121900" bIns="121900" anchor="ctr" anchorCtr="0">
              <a:noAutofit/>
            </a:bodyPr>
            <a:lstStyle/>
            <a:p>
              <a:endParaRPr sz="2400"/>
            </a:p>
          </p:txBody>
        </p:sp>
        <p:sp>
          <p:nvSpPr>
            <p:cNvPr id="16293" name="Google Shape;16293;p144"/>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grpFill/>
            <a:ln>
              <a:noFill/>
            </a:ln>
          </p:spPr>
          <p:txBody>
            <a:bodyPr spcFirstLastPara="1" wrap="square" lIns="121900" tIns="121900" rIns="121900" bIns="121900" anchor="ctr" anchorCtr="0">
              <a:noAutofit/>
            </a:bodyPr>
            <a:lstStyle/>
            <a:p>
              <a:endParaRPr sz="2400"/>
            </a:p>
          </p:txBody>
        </p:sp>
        <p:sp>
          <p:nvSpPr>
            <p:cNvPr id="16294" name="Google Shape;16294;p144"/>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grpFill/>
            <a:ln>
              <a:noFill/>
            </a:ln>
          </p:spPr>
          <p:txBody>
            <a:bodyPr spcFirstLastPara="1" wrap="square" lIns="121900" tIns="121900" rIns="121900" bIns="121900" anchor="ctr" anchorCtr="0">
              <a:noAutofit/>
            </a:bodyPr>
            <a:lstStyle/>
            <a:p>
              <a:endParaRPr sz="2400"/>
            </a:p>
          </p:txBody>
        </p:sp>
        <p:sp>
          <p:nvSpPr>
            <p:cNvPr id="16295" name="Google Shape;16295;p144"/>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296" name="Google Shape;16296;p144"/>
          <p:cNvGrpSpPr/>
          <p:nvPr/>
        </p:nvGrpSpPr>
        <p:grpSpPr>
          <a:xfrm>
            <a:off x="8306108" y="4640408"/>
            <a:ext cx="484533" cy="416800"/>
            <a:chOff x="975800" y="4197050"/>
            <a:chExt cx="363400" cy="312600"/>
          </a:xfrm>
          <a:solidFill>
            <a:srgbClr val="C3151C"/>
          </a:solidFill>
        </p:grpSpPr>
        <p:sp>
          <p:nvSpPr>
            <p:cNvPr id="16297" name="Google Shape;16297;p144"/>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grpFill/>
            <a:ln>
              <a:noFill/>
            </a:ln>
          </p:spPr>
          <p:txBody>
            <a:bodyPr spcFirstLastPara="1" wrap="square" lIns="121900" tIns="121900" rIns="121900" bIns="121900" anchor="ctr" anchorCtr="0">
              <a:noAutofit/>
            </a:bodyPr>
            <a:lstStyle/>
            <a:p>
              <a:endParaRPr sz="2400"/>
            </a:p>
          </p:txBody>
        </p:sp>
        <p:sp>
          <p:nvSpPr>
            <p:cNvPr id="16298" name="Google Shape;16298;p144"/>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grpFill/>
            <a:ln>
              <a:noFill/>
            </a:ln>
          </p:spPr>
          <p:txBody>
            <a:bodyPr spcFirstLastPara="1" wrap="square" lIns="121900" tIns="121900" rIns="121900" bIns="121900" anchor="ctr" anchorCtr="0">
              <a:noAutofit/>
            </a:bodyPr>
            <a:lstStyle/>
            <a:p>
              <a:endParaRPr sz="2400"/>
            </a:p>
          </p:txBody>
        </p:sp>
        <p:sp>
          <p:nvSpPr>
            <p:cNvPr id="16299" name="Google Shape;16299;p144"/>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grpFill/>
            <a:ln>
              <a:noFill/>
            </a:ln>
          </p:spPr>
          <p:txBody>
            <a:bodyPr spcFirstLastPara="1" wrap="square" lIns="121900" tIns="121900" rIns="121900" bIns="121900" anchor="ctr" anchorCtr="0">
              <a:noAutofit/>
            </a:bodyPr>
            <a:lstStyle/>
            <a:p>
              <a:endParaRPr sz="2400"/>
            </a:p>
          </p:txBody>
        </p:sp>
        <p:sp>
          <p:nvSpPr>
            <p:cNvPr id="16300" name="Google Shape;16300;p144"/>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grpFill/>
            <a:ln>
              <a:noFill/>
            </a:ln>
          </p:spPr>
          <p:txBody>
            <a:bodyPr spcFirstLastPara="1" wrap="square" lIns="121900" tIns="121900" rIns="121900" bIns="121900" anchor="ctr" anchorCtr="0">
              <a:noAutofit/>
            </a:bodyPr>
            <a:lstStyle/>
            <a:p>
              <a:endParaRPr sz="2400"/>
            </a:p>
          </p:txBody>
        </p:sp>
        <p:sp>
          <p:nvSpPr>
            <p:cNvPr id="16301" name="Google Shape;16301;p144"/>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grpFill/>
            <a:ln>
              <a:noFill/>
            </a:ln>
          </p:spPr>
          <p:txBody>
            <a:bodyPr spcFirstLastPara="1" wrap="square" lIns="121900" tIns="121900" rIns="121900" bIns="121900" anchor="ctr" anchorCtr="0">
              <a:noAutofit/>
            </a:bodyPr>
            <a:lstStyle/>
            <a:p>
              <a:endParaRPr sz="2400"/>
            </a:p>
          </p:txBody>
        </p:sp>
        <p:sp>
          <p:nvSpPr>
            <p:cNvPr id="16302" name="Google Shape;16302;p144"/>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grpFill/>
            <a:ln>
              <a:noFill/>
            </a:ln>
          </p:spPr>
          <p:txBody>
            <a:bodyPr spcFirstLastPara="1" wrap="square" lIns="121900" tIns="121900" rIns="121900" bIns="121900" anchor="ctr" anchorCtr="0">
              <a:noAutofit/>
            </a:bodyPr>
            <a:lstStyle/>
            <a:p>
              <a:endParaRPr sz="2400"/>
            </a:p>
          </p:txBody>
        </p:sp>
        <p:sp>
          <p:nvSpPr>
            <p:cNvPr id="16303" name="Google Shape;16303;p144"/>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grpFill/>
            <a:ln>
              <a:noFill/>
            </a:ln>
          </p:spPr>
          <p:txBody>
            <a:bodyPr spcFirstLastPara="1" wrap="square" lIns="121900" tIns="121900" rIns="121900" bIns="121900" anchor="ctr" anchorCtr="0">
              <a:noAutofit/>
            </a:bodyPr>
            <a:lstStyle/>
            <a:p>
              <a:endParaRPr sz="2400"/>
            </a:p>
          </p:txBody>
        </p:sp>
        <p:sp>
          <p:nvSpPr>
            <p:cNvPr id="16304" name="Google Shape;16304;p144"/>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grpFill/>
            <a:ln>
              <a:noFill/>
            </a:ln>
          </p:spPr>
          <p:txBody>
            <a:bodyPr spcFirstLastPara="1" wrap="square" lIns="121900" tIns="121900" rIns="121900" bIns="121900" anchor="ctr" anchorCtr="0">
              <a:noAutofit/>
            </a:bodyPr>
            <a:lstStyle/>
            <a:p>
              <a:endParaRPr sz="2400"/>
            </a:p>
          </p:txBody>
        </p:sp>
        <p:sp>
          <p:nvSpPr>
            <p:cNvPr id="16305" name="Google Shape;16305;p144"/>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06" name="Google Shape;16306;p144"/>
          <p:cNvGrpSpPr/>
          <p:nvPr/>
        </p:nvGrpSpPr>
        <p:grpSpPr>
          <a:xfrm>
            <a:off x="7335501" y="4606142"/>
            <a:ext cx="386833" cy="485333"/>
            <a:chOff x="5523275" y="3601800"/>
            <a:chExt cx="290125" cy="364000"/>
          </a:xfrm>
          <a:solidFill>
            <a:srgbClr val="C3151C"/>
          </a:solidFill>
        </p:grpSpPr>
        <p:sp>
          <p:nvSpPr>
            <p:cNvPr id="16307" name="Google Shape;16307;p144"/>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grpFill/>
            <a:ln>
              <a:noFill/>
            </a:ln>
          </p:spPr>
          <p:txBody>
            <a:bodyPr spcFirstLastPara="1" wrap="square" lIns="121900" tIns="121900" rIns="121900" bIns="121900" anchor="ctr" anchorCtr="0">
              <a:noAutofit/>
            </a:bodyPr>
            <a:lstStyle/>
            <a:p>
              <a:endParaRPr sz="2400"/>
            </a:p>
          </p:txBody>
        </p:sp>
        <p:sp>
          <p:nvSpPr>
            <p:cNvPr id="16308" name="Google Shape;16308;p144"/>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09" name="Google Shape;16309;p144"/>
          <p:cNvGrpSpPr/>
          <p:nvPr/>
        </p:nvGrpSpPr>
        <p:grpSpPr>
          <a:xfrm>
            <a:off x="9276018" y="4640459"/>
            <a:ext cx="484567" cy="416700"/>
            <a:chOff x="7724500" y="1950300"/>
            <a:chExt cx="363425" cy="312525"/>
          </a:xfrm>
          <a:solidFill>
            <a:srgbClr val="C3151C"/>
          </a:solidFill>
        </p:grpSpPr>
        <p:sp>
          <p:nvSpPr>
            <p:cNvPr id="16310" name="Google Shape;16310;p144"/>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grpFill/>
            <a:ln>
              <a:noFill/>
            </a:ln>
          </p:spPr>
          <p:txBody>
            <a:bodyPr spcFirstLastPara="1" wrap="square" lIns="121900" tIns="121900" rIns="121900" bIns="121900" anchor="ctr" anchorCtr="0">
              <a:noAutofit/>
            </a:bodyPr>
            <a:lstStyle/>
            <a:p>
              <a:endParaRPr sz="2400"/>
            </a:p>
          </p:txBody>
        </p:sp>
        <p:sp>
          <p:nvSpPr>
            <p:cNvPr id="16311" name="Google Shape;16311;p144"/>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grpFill/>
            <a:ln>
              <a:noFill/>
            </a:ln>
          </p:spPr>
          <p:txBody>
            <a:bodyPr spcFirstLastPara="1" wrap="square" lIns="121900" tIns="121900" rIns="121900" bIns="121900" anchor="ctr" anchorCtr="0">
              <a:noAutofit/>
            </a:bodyPr>
            <a:lstStyle/>
            <a:p>
              <a:endParaRPr sz="2400"/>
            </a:p>
          </p:txBody>
        </p:sp>
        <p:sp>
          <p:nvSpPr>
            <p:cNvPr id="16312" name="Google Shape;16312;p144"/>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grpFill/>
            <a:ln>
              <a:noFill/>
            </a:ln>
          </p:spPr>
          <p:txBody>
            <a:bodyPr spcFirstLastPara="1" wrap="square" lIns="121900" tIns="121900" rIns="121900" bIns="121900" anchor="ctr" anchorCtr="0">
              <a:noAutofit/>
            </a:bodyPr>
            <a:lstStyle/>
            <a:p>
              <a:endParaRPr sz="2400"/>
            </a:p>
          </p:txBody>
        </p:sp>
        <p:sp>
          <p:nvSpPr>
            <p:cNvPr id="16313" name="Google Shape;16313;p144"/>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grpFill/>
            <a:ln>
              <a:noFill/>
            </a:ln>
          </p:spPr>
          <p:txBody>
            <a:bodyPr spcFirstLastPara="1" wrap="square" lIns="121900" tIns="121900" rIns="121900" bIns="121900" anchor="ctr" anchorCtr="0">
              <a:noAutofit/>
            </a:bodyPr>
            <a:lstStyle/>
            <a:p>
              <a:endParaRPr sz="2400"/>
            </a:p>
          </p:txBody>
        </p:sp>
        <p:sp>
          <p:nvSpPr>
            <p:cNvPr id="16314" name="Google Shape;16314;p144"/>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15" name="Google Shape;16315;p144"/>
          <p:cNvGrpSpPr/>
          <p:nvPr/>
        </p:nvGrpSpPr>
        <p:grpSpPr>
          <a:xfrm>
            <a:off x="6361434" y="4605426"/>
            <a:ext cx="432100" cy="486767"/>
            <a:chOff x="4775650" y="3601675"/>
            <a:chExt cx="324075" cy="365075"/>
          </a:xfrm>
          <a:solidFill>
            <a:srgbClr val="C3151C"/>
          </a:solidFill>
        </p:grpSpPr>
        <p:sp>
          <p:nvSpPr>
            <p:cNvPr id="16316" name="Google Shape;16316;p144"/>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grpFill/>
            <a:ln>
              <a:noFill/>
            </a:ln>
          </p:spPr>
          <p:txBody>
            <a:bodyPr spcFirstLastPara="1" wrap="square" lIns="121900" tIns="121900" rIns="121900" bIns="121900" anchor="ctr" anchorCtr="0">
              <a:noAutofit/>
            </a:bodyPr>
            <a:lstStyle/>
            <a:p>
              <a:endParaRPr sz="2400"/>
            </a:p>
          </p:txBody>
        </p:sp>
        <p:sp>
          <p:nvSpPr>
            <p:cNvPr id="16317" name="Google Shape;16317;p144"/>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grpFill/>
            <a:ln>
              <a:noFill/>
            </a:ln>
          </p:spPr>
          <p:txBody>
            <a:bodyPr spcFirstLastPara="1" wrap="square" lIns="121900" tIns="121900" rIns="121900" bIns="121900" anchor="ctr" anchorCtr="0">
              <a:noAutofit/>
            </a:bodyPr>
            <a:lstStyle/>
            <a:p>
              <a:endParaRPr sz="2400"/>
            </a:p>
          </p:txBody>
        </p:sp>
        <p:sp>
          <p:nvSpPr>
            <p:cNvPr id="16318" name="Google Shape;16318;p144"/>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grpFill/>
            <a:ln>
              <a:noFill/>
            </a:ln>
          </p:spPr>
          <p:txBody>
            <a:bodyPr spcFirstLastPara="1" wrap="square" lIns="121900" tIns="121900" rIns="121900" bIns="121900" anchor="ctr" anchorCtr="0">
              <a:noAutofit/>
            </a:bodyPr>
            <a:lstStyle/>
            <a:p>
              <a:endParaRPr sz="2400"/>
            </a:p>
          </p:txBody>
        </p:sp>
        <p:sp>
          <p:nvSpPr>
            <p:cNvPr id="16319" name="Google Shape;16319;p144"/>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20" name="Google Shape;16320;p144"/>
          <p:cNvGrpSpPr/>
          <p:nvPr/>
        </p:nvGrpSpPr>
        <p:grpSpPr>
          <a:xfrm>
            <a:off x="5320201" y="4640426"/>
            <a:ext cx="485567" cy="416767"/>
            <a:chOff x="6979200" y="1950250"/>
            <a:chExt cx="364175" cy="312575"/>
          </a:xfrm>
          <a:solidFill>
            <a:srgbClr val="C3151C"/>
          </a:solidFill>
        </p:grpSpPr>
        <p:sp>
          <p:nvSpPr>
            <p:cNvPr id="16321" name="Google Shape;16321;p144"/>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grpFill/>
            <a:ln>
              <a:noFill/>
            </a:ln>
          </p:spPr>
          <p:txBody>
            <a:bodyPr spcFirstLastPara="1" wrap="square" lIns="121900" tIns="121900" rIns="121900" bIns="121900" anchor="ctr" anchorCtr="0">
              <a:noAutofit/>
            </a:bodyPr>
            <a:lstStyle/>
            <a:p>
              <a:endParaRPr sz="2400"/>
            </a:p>
          </p:txBody>
        </p:sp>
        <p:sp>
          <p:nvSpPr>
            <p:cNvPr id="16322" name="Google Shape;16322;p144"/>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grpFill/>
            <a:ln>
              <a:noFill/>
            </a:ln>
          </p:spPr>
          <p:txBody>
            <a:bodyPr spcFirstLastPara="1" wrap="square" lIns="121900" tIns="121900" rIns="121900" bIns="121900" anchor="ctr" anchorCtr="0">
              <a:noAutofit/>
            </a:bodyPr>
            <a:lstStyle/>
            <a:p>
              <a:endParaRPr sz="2400"/>
            </a:p>
          </p:txBody>
        </p:sp>
        <p:sp>
          <p:nvSpPr>
            <p:cNvPr id="16323" name="Google Shape;16323;p144"/>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grpFill/>
            <a:ln>
              <a:noFill/>
            </a:ln>
          </p:spPr>
          <p:txBody>
            <a:bodyPr spcFirstLastPara="1" wrap="square" lIns="121900" tIns="121900" rIns="121900" bIns="121900" anchor="ctr" anchorCtr="0">
              <a:noAutofit/>
            </a:bodyPr>
            <a:lstStyle/>
            <a:p>
              <a:endParaRPr sz="2400"/>
            </a:p>
          </p:txBody>
        </p:sp>
        <p:sp>
          <p:nvSpPr>
            <p:cNvPr id="16324" name="Google Shape;16324;p144"/>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grpFill/>
            <a:ln>
              <a:noFill/>
            </a:ln>
          </p:spPr>
          <p:txBody>
            <a:bodyPr spcFirstLastPara="1" wrap="square" lIns="121900" tIns="121900" rIns="121900" bIns="121900" anchor="ctr" anchorCtr="0">
              <a:noAutofit/>
            </a:bodyPr>
            <a:lstStyle/>
            <a:p>
              <a:endParaRPr sz="2400"/>
            </a:p>
          </p:txBody>
        </p:sp>
        <p:sp>
          <p:nvSpPr>
            <p:cNvPr id="16325" name="Google Shape;16325;p144"/>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grpFill/>
            <a:ln>
              <a:noFill/>
            </a:ln>
          </p:spPr>
          <p:txBody>
            <a:bodyPr spcFirstLastPara="1" wrap="square" lIns="121900" tIns="121900" rIns="121900" bIns="121900" anchor="ctr" anchorCtr="0">
              <a:noAutofit/>
            </a:bodyPr>
            <a:lstStyle/>
            <a:p>
              <a:endParaRPr sz="2400"/>
            </a:p>
          </p:txBody>
        </p:sp>
        <p:sp>
          <p:nvSpPr>
            <p:cNvPr id="16326" name="Google Shape;16326;p144"/>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grpFill/>
            <a:ln>
              <a:noFill/>
            </a:ln>
          </p:spPr>
          <p:txBody>
            <a:bodyPr spcFirstLastPara="1" wrap="square" lIns="121900" tIns="121900" rIns="121900" bIns="121900" anchor="ctr" anchorCtr="0">
              <a:noAutofit/>
            </a:bodyPr>
            <a:lstStyle/>
            <a:p>
              <a:endParaRPr sz="2400"/>
            </a:p>
          </p:txBody>
        </p:sp>
        <p:sp>
          <p:nvSpPr>
            <p:cNvPr id="16327" name="Google Shape;16327;p144"/>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grpFill/>
            <a:ln>
              <a:noFill/>
            </a:ln>
          </p:spPr>
          <p:txBody>
            <a:bodyPr spcFirstLastPara="1" wrap="square" lIns="121900" tIns="121900" rIns="121900" bIns="121900" anchor="ctr" anchorCtr="0">
              <a:noAutofit/>
            </a:bodyPr>
            <a:lstStyle/>
            <a:p>
              <a:endParaRPr sz="2400"/>
            </a:p>
          </p:txBody>
        </p:sp>
        <p:sp>
          <p:nvSpPr>
            <p:cNvPr id="16328" name="Google Shape;16328;p144"/>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grpFill/>
            <a:ln>
              <a:noFill/>
            </a:ln>
          </p:spPr>
          <p:txBody>
            <a:bodyPr spcFirstLastPara="1" wrap="square" lIns="121900" tIns="121900" rIns="121900" bIns="121900" anchor="ctr" anchorCtr="0">
              <a:noAutofit/>
            </a:bodyPr>
            <a:lstStyle/>
            <a:p>
              <a:endParaRPr sz="2400"/>
            </a:p>
          </p:txBody>
        </p:sp>
        <p:sp>
          <p:nvSpPr>
            <p:cNvPr id="16329" name="Google Shape;16329;p144"/>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grpFill/>
            <a:ln>
              <a:noFill/>
            </a:ln>
          </p:spPr>
          <p:txBody>
            <a:bodyPr spcFirstLastPara="1" wrap="square" lIns="121900" tIns="121900" rIns="121900" bIns="121900" anchor="ctr" anchorCtr="0">
              <a:noAutofit/>
            </a:bodyPr>
            <a:lstStyle/>
            <a:p>
              <a:endParaRPr sz="2400"/>
            </a:p>
          </p:txBody>
        </p:sp>
        <p:sp>
          <p:nvSpPr>
            <p:cNvPr id="16330" name="Google Shape;16330;p144"/>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31" name="Google Shape;16331;p144"/>
          <p:cNvGrpSpPr/>
          <p:nvPr/>
        </p:nvGrpSpPr>
        <p:grpSpPr>
          <a:xfrm>
            <a:off x="4311451" y="4606026"/>
            <a:ext cx="495867" cy="485567"/>
            <a:chOff x="6242375" y="1924850"/>
            <a:chExt cx="371900" cy="364175"/>
          </a:xfrm>
          <a:solidFill>
            <a:srgbClr val="C3151C"/>
          </a:solidFill>
        </p:grpSpPr>
        <p:sp>
          <p:nvSpPr>
            <p:cNvPr id="16332" name="Google Shape;16332;p144"/>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grpFill/>
            <a:ln>
              <a:noFill/>
            </a:ln>
          </p:spPr>
          <p:txBody>
            <a:bodyPr spcFirstLastPara="1" wrap="square" lIns="121900" tIns="121900" rIns="121900" bIns="121900" anchor="ctr" anchorCtr="0">
              <a:noAutofit/>
            </a:bodyPr>
            <a:lstStyle/>
            <a:p>
              <a:endParaRPr sz="2400"/>
            </a:p>
          </p:txBody>
        </p:sp>
        <p:sp>
          <p:nvSpPr>
            <p:cNvPr id="16333" name="Google Shape;16333;p144"/>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grpFill/>
            <a:ln>
              <a:noFill/>
            </a:ln>
          </p:spPr>
          <p:txBody>
            <a:bodyPr spcFirstLastPara="1" wrap="square" lIns="121900" tIns="121900" rIns="121900" bIns="121900" anchor="ctr" anchorCtr="0">
              <a:noAutofit/>
            </a:bodyPr>
            <a:lstStyle/>
            <a:p>
              <a:endParaRPr sz="2400"/>
            </a:p>
          </p:txBody>
        </p:sp>
        <p:sp>
          <p:nvSpPr>
            <p:cNvPr id="16334" name="Google Shape;16334;p144"/>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35" name="Google Shape;16335;p144"/>
          <p:cNvGrpSpPr/>
          <p:nvPr/>
        </p:nvGrpSpPr>
        <p:grpSpPr>
          <a:xfrm>
            <a:off x="3276651" y="4606542"/>
            <a:ext cx="484567" cy="484533"/>
            <a:chOff x="5497050" y="1924850"/>
            <a:chExt cx="363425" cy="363400"/>
          </a:xfrm>
          <a:solidFill>
            <a:srgbClr val="C3151C"/>
          </a:solidFill>
        </p:grpSpPr>
        <p:sp>
          <p:nvSpPr>
            <p:cNvPr id="16336" name="Google Shape;16336;p144"/>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337" name="Google Shape;16337;p144"/>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grpFill/>
            <a:ln>
              <a:noFill/>
            </a:ln>
          </p:spPr>
          <p:txBody>
            <a:bodyPr spcFirstLastPara="1" wrap="square" lIns="121900" tIns="121900" rIns="121900" bIns="121900" anchor="ctr" anchorCtr="0">
              <a:noAutofit/>
            </a:bodyPr>
            <a:lstStyle/>
            <a:p>
              <a:endParaRPr sz="2400"/>
            </a:p>
          </p:txBody>
        </p:sp>
        <p:sp>
          <p:nvSpPr>
            <p:cNvPr id="16338" name="Google Shape;16338;p144"/>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grpFill/>
            <a:ln>
              <a:noFill/>
            </a:ln>
          </p:spPr>
          <p:txBody>
            <a:bodyPr spcFirstLastPara="1" wrap="square" lIns="121900" tIns="121900" rIns="121900" bIns="121900" anchor="ctr" anchorCtr="0">
              <a:noAutofit/>
            </a:bodyPr>
            <a:lstStyle/>
            <a:p>
              <a:endParaRPr sz="2400"/>
            </a:p>
          </p:txBody>
        </p:sp>
        <p:sp>
          <p:nvSpPr>
            <p:cNvPr id="16339" name="Google Shape;16339;p144"/>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340" name="Google Shape;16340;p144"/>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grpFill/>
            <a:ln>
              <a:noFill/>
            </a:ln>
          </p:spPr>
          <p:txBody>
            <a:bodyPr spcFirstLastPara="1" wrap="square" lIns="121900" tIns="121900" rIns="121900" bIns="121900" anchor="ctr" anchorCtr="0">
              <a:noAutofit/>
            </a:bodyPr>
            <a:lstStyle/>
            <a:p>
              <a:endParaRPr sz="2400"/>
            </a:p>
          </p:txBody>
        </p:sp>
        <p:sp>
          <p:nvSpPr>
            <p:cNvPr id="16341" name="Google Shape;16341;p144"/>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grpFill/>
            <a:ln>
              <a:noFill/>
            </a:ln>
          </p:spPr>
          <p:txBody>
            <a:bodyPr spcFirstLastPara="1" wrap="square" lIns="121900" tIns="121900" rIns="121900" bIns="121900" anchor="ctr" anchorCtr="0">
              <a:noAutofit/>
            </a:bodyPr>
            <a:lstStyle/>
            <a:p>
              <a:endParaRPr sz="2400"/>
            </a:p>
          </p:txBody>
        </p:sp>
        <p:sp>
          <p:nvSpPr>
            <p:cNvPr id="16342" name="Google Shape;16342;p144"/>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grpFill/>
            <a:ln>
              <a:noFill/>
            </a:ln>
          </p:spPr>
          <p:txBody>
            <a:bodyPr spcFirstLastPara="1" wrap="square" lIns="121900" tIns="121900" rIns="121900" bIns="121900" anchor="ctr" anchorCtr="0">
              <a:noAutofit/>
            </a:bodyPr>
            <a:lstStyle/>
            <a:p>
              <a:endParaRPr sz="2400"/>
            </a:p>
          </p:txBody>
        </p:sp>
        <p:sp>
          <p:nvSpPr>
            <p:cNvPr id="16343" name="Google Shape;16343;p144"/>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grpFill/>
            <a:ln>
              <a:noFill/>
            </a:ln>
          </p:spPr>
          <p:txBody>
            <a:bodyPr spcFirstLastPara="1" wrap="square" lIns="121900" tIns="121900" rIns="121900" bIns="121900" anchor="ctr" anchorCtr="0">
              <a:noAutofit/>
            </a:bodyPr>
            <a:lstStyle/>
            <a:p>
              <a:endParaRPr sz="2400"/>
            </a:p>
          </p:txBody>
        </p:sp>
        <p:sp>
          <p:nvSpPr>
            <p:cNvPr id="16344" name="Google Shape;16344;p144"/>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grpFill/>
            <a:ln>
              <a:noFill/>
            </a:ln>
          </p:spPr>
          <p:txBody>
            <a:bodyPr spcFirstLastPara="1" wrap="square" lIns="121900" tIns="121900" rIns="121900" bIns="121900" anchor="ctr" anchorCtr="0">
              <a:noAutofit/>
            </a:bodyPr>
            <a:lstStyle/>
            <a:p>
              <a:endParaRPr sz="2400"/>
            </a:p>
          </p:txBody>
        </p:sp>
        <p:sp>
          <p:nvSpPr>
            <p:cNvPr id="16345" name="Google Shape;16345;p144"/>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46" name="Google Shape;16346;p144"/>
          <p:cNvGrpSpPr/>
          <p:nvPr/>
        </p:nvGrpSpPr>
        <p:grpSpPr>
          <a:xfrm>
            <a:off x="2259618" y="4606642"/>
            <a:ext cx="539500" cy="484333"/>
            <a:chOff x="4736000" y="1924850"/>
            <a:chExt cx="404625" cy="363250"/>
          </a:xfrm>
          <a:solidFill>
            <a:srgbClr val="C3151C"/>
          </a:solidFill>
        </p:grpSpPr>
        <p:sp>
          <p:nvSpPr>
            <p:cNvPr id="16347" name="Google Shape;16347;p144"/>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grpFill/>
            <a:ln>
              <a:noFill/>
            </a:ln>
          </p:spPr>
          <p:txBody>
            <a:bodyPr spcFirstLastPara="1" wrap="square" lIns="121900" tIns="121900" rIns="121900" bIns="121900" anchor="ctr" anchorCtr="0">
              <a:noAutofit/>
            </a:bodyPr>
            <a:lstStyle/>
            <a:p>
              <a:endParaRPr sz="2400"/>
            </a:p>
          </p:txBody>
        </p:sp>
        <p:sp>
          <p:nvSpPr>
            <p:cNvPr id="16348" name="Google Shape;16348;p144"/>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grpFill/>
            <a:ln>
              <a:noFill/>
            </a:ln>
          </p:spPr>
          <p:txBody>
            <a:bodyPr spcFirstLastPara="1" wrap="square" lIns="121900" tIns="121900" rIns="121900" bIns="121900" anchor="ctr" anchorCtr="0">
              <a:noAutofit/>
            </a:bodyPr>
            <a:lstStyle/>
            <a:p>
              <a:endParaRPr sz="2400"/>
            </a:p>
          </p:txBody>
        </p:sp>
        <p:sp>
          <p:nvSpPr>
            <p:cNvPr id="16349" name="Google Shape;16349;p144"/>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50" name="Google Shape;16350;p144"/>
          <p:cNvGrpSpPr/>
          <p:nvPr/>
        </p:nvGrpSpPr>
        <p:grpSpPr>
          <a:xfrm>
            <a:off x="1465667" y="4606193"/>
            <a:ext cx="360100" cy="485233"/>
            <a:chOff x="4043450" y="3602175"/>
            <a:chExt cx="270075" cy="363925"/>
          </a:xfrm>
          <a:solidFill>
            <a:srgbClr val="C3151C"/>
          </a:solidFill>
        </p:grpSpPr>
        <p:sp>
          <p:nvSpPr>
            <p:cNvPr id="16351" name="Google Shape;16351;p144"/>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grpFill/>
            <a:ln>
              <a:noFill/>
            </a:ln>
          </p:spPr>
          <p:txBody>
            <a:bodyPr spcFirstLastPara="1" wrap="square" lIns="121900" tIns="121900" rIns="121900" bIns="121900" anchor="ctr" anchorCtr="0">
              <a:noAutofit/>
            </a:bodyPr>
            <a:lstStyle/>
            <a:p>
              <a:endParaRPr sz="2400"/>
            </a:p>
          </p:txBody>
        </p:sp>
        <p:sp>
          <p:nvSpPr>
            <p:cNvPr id="16352" name="Google Shape;16352;p144"/>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grpFill/>
            <a:ln>
              <a:noFill/>
            </a:ln>
          </p:spPr>
          <p:txBody>
            <a:bodyPr spcFirstLastPara="1" wrap="square" lIns="121900" tIns="121900" rIns="121900" bIns="121900" anchor="ctr" anchorCtr="0">
              <a:noAutofit/>
            </a:bodyPr>
            <a:lstStyle/>
            <a:p>
              <a:endParaRPr sz="2400"/>
            </a:p>
          </p:txBody>
        </p:sp>
        <p:sp>
          <p:nvSpPr>
            <p:cNvPr id="16353" name="Google Shape;16353;p144"/>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6354" name="Google Shape;16354;p144"/>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6355" name="Google Shape;16355;p144"/>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grpFill/>
            <a:ln>
              <a:noFill/>
            </a:ln>
          </p:spPr>
          <p:txBody>
            <a:bodyPr spcFirstLastPara="1" wrap="square" lIns="121900" tIns="121900" rIns="121900" bIns="121900" anchor="ctr" anchorCtr="0">
              <a:noAutofit/>
            </a:bodyPr>
            <a:lstStyle/>
            <a:p>
              <a:endParaRPr sz="2400"/>
            </a:p>
          </p:txBody>
        </p:sp>
        <p:sp>
          <p:nvSpPr>
            <p:cNvPr id="16356" name="Google Shape;16356;p144"/>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grpFill/>
            <a:ln>
              <a:noFill/>
            </a:ln>
          </p:spPr>
          <p:txBody>
            <a:bodyPr spcFirstLastPara="1" wrap="square" lIns="121900" tIns="121900" rIns="121900" bIns="121900" anchor="ctr" anchorCtr="0">
              <a:noAutofit/>
            </a:bodyPr>
            <a:lstStyle/>
            <a:p>
              <a:endParaRPr sz="2400"/>
            </a:p>
          </p:txBody>
        </p:sp>
        <p:sp>
          <p:nvSpPr>
            <p:cNvPr id="16357" name="Google Shape;16357;p144"/>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58" name="Google Shape;16358;p144"/>
          <p:cNvGrpSpPr/>
          <p:nvPr/>
        </p:nvGrpSpPr>
        <p:grpSpPr>
          <a:xfrm>
            <a:off x="1403451" y="5351634"/>
            <a:ext cx="484533" cy="316233"/>
            <a:chOff x="3997175" y="1988000"/>
            <a:chExt cx="363400" cy="237175"/>
          </a:xfrm>
          <a:solidFill>
            <a:srgbClr val="C3151C"/>
          </a:solidFill>
        </p:grpSpPr>
        <p:sp>
          <p:nvSpPr>
            <p:cNvPr id="16359" name="Google Shape;16359;p144"/>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360" name="Google Shape;16360;p144"/>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61" name="Google Shape;16361;p144"/>
          <p:cNvGrpSpPr/>
          <p:nvPr/>
        </p:nvGrpSpPr>
        <p:grpSpPr>
          <a:xfrm>
            <a:off x="2306633" y="5267467"/>
            <a:ext cx="445467" cy="484567"/>
            <a:chOff x="6994625" y="3052825"/>
            <a:chExt cx="334100" cy="363425"/>
          </a:xfrm>
          <a:solidFill>
            <a:srgbClr val="C3151C"/>
          </a:solidFill>
        </p:grpSpPr>
        <p:sp>
          <p:nvSpPr>
            <p:cNvPr id="16362" name="Google Shape;16362;p144"/>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6363" name="Google Shape;16363;p144"/>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grpFill/>
            <a:ln>
              <a:noFill/>
            </a:ln>
          </p:spPr>
          <p:txBody>
            <a:bodyPr spcFirstLastPara="1" wrap="square" lIns="121900" tIns="121900" rIns="121900" bIns="121900" anchor="ctr" anchorCtr="0">
              <a:noAutofit/>
            </a:bodyPr>
            <a:lstStyle/>
            <a:p>
              <a:endParaRPr sz="2400"/>
            </a:p>
          </p:txBody>
        </p:sp>
        <p:sp>
          <p:nvSpPr>
            <p:cNvPr id="16364" name="Google Shape;16364;p144"/>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grpFill/>
            <a:ln>
              <a:noFill/>
            </a:ln>
          </p:spPr>
          <p:txBody>
            <a:bodyPr spcFirstLastPara="1" wrap="square" lIns="121900" tIns="121900" rIns="121900" bIns="121900" anchor="ctr" anchorCtr="0">
              <a:noAutofit/>
            </a:bodyPr>
            <a:lstStyle/>
            <a:p>
              <a:endParaRPr sz="2400"/>
            </a:p>
          </p:txBody>
        </p:sp>
        <p:sp>
          <p:nvSpPr>
            <p:cNvPr id="16365" name="Google Shape;16365;p144"/>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grpFill/>
            <a:ln>
              <a:noFill/>
            </a:ln>
          </p:spPr>
          <p:txBody>
            <a:bodyPr spcFirstLastPara="1" wrap="square" lIns="121900" tIns="121900" rIns="121900" bIns="121900" anchor="ctr" anchorCtr="0">
              <a:noAutofit/>
            </a:bodyPr>
            <a:lstStyle/>
            <a:p>
              <a:endParaRPr sz="2400"/>
            </a:p>
          </p:txBody>
        </p:sp>
        <p:sp>
          <p:nvSpPr>
            <p:cNvPr id="16366" name="Google Shape;16366;p144"/>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grpFill/>
            <a:ln>
              <a:noFill/>
            </a:ln>
          </p:spPr>
          <p:txBody>
            <a:bodyPr spcFirstLastPara="1" wrap="square" lIns="121900" tIns="121900" rIns="121900" bIns="121900" anchor="ctr" anchorCtr="0">
              <a:noAutofit/>
            </a:bodyPr>
            <a:lstStyle/>
            <a:p>
              <a:endParaRPr sz="2400"/>
            </a:p>
          </p:txBody>
        </p:sp>
        <p:sp>
          <p:nvSpPr>
            <p:cNvPr id="16367" name="Google Shape;16367;p144"/>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grpFill/>
            <a:ln>
              <a:noFill/>
            </a:ln>
          </p:spPr>
          <p:txBody>
            <a:bodyPr spcFirstLastPara="1" wrap="square" lIns="121900" tIns="121900" rIns="121900" bIns="121900" anchor="ctr" anchorCtr="0">
              <a:noAutofit/>
            </a:bodyPr>
            <a:lstStyle/>
            <a:p>
              <a:endParaRPr sz="2400"/>
            </a:p>
          </p:txBody>
        </p:sp>
        <p:sp>
          <p:nvSpPr>
            <p:cNvPr id="16368" name="Google Shape;16368;p144"/>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69" name="Google Shape;16369;p144"/>
          <p:cNvGrpSpPr/>
          <p:nvPr/>
        </p:nvGrpSpPr>
        <p:grpSpPr>
          <a:xfrm>
            <a:off x="3338900" y="5267984"/>
            <a:ext cx="360067" cy="483533"/>
            <a:chOff x="3293525" y="3602950"/>
            <a:chExt cx="270050" cy="362650"/>
          </a:xfrm>
          <a:solidFill>
            <a:srgbClr val="C3151C"/>
          </a:solidFill>
        </p:grpSpPr>
        <p:sp>
          <p:nvSpPr>
            <p:cNvPr id="16370" name="Google Shape;16370;p144"/>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grpFill/>
            <a:ln>
              <a:noFill/>
            </a:ln>
          </p:spPr>
          <p:txBody>
            <a:bodyPr spcFirstLastPara="1" wrap="square" lIns="121900" tIns="121900" rIns="121900" bIns="121900" anchor="ctr" anchorCtr="0">
              <a:noAutofit/>
            </a:bodyPr>
            <a:lstStyle/>
            <a:p>
              <a:endParaRPr sz="2400"/>
            </a:p>
          </p:txBody>
        </p:sp>
        <p:sp>
          <p:nvSpPr>
            <p:cNvPr id="16371" name="Google Shape;16371;p144"/>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grpFill/>
            <a:ln>
              <a:noFill/>
            </a:ln>
          </p:spPr>
          <p:txBody>
            <a:bodyPr spcFirstLastPara="1" wrap="square" lIns="121900" tIns="121900" rIns="121900" bIns="121900" anchor="ctr" anchorCtr="0">
              <a:noAutofit/>
            </a:bodyPr>
            <a:lstStyle/>
            <a:p>
              <a:endParaRPr sz="2400"/>
            </a:p>
          </p:txBody>
        </p:sp>
        <p:sp>
          <p:nvSpPr>
            <p:cNvPr id="16372" name="Google Shape;16372;p144"/>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73" name="Google Shape;16373;p144"/>
          <p:cNvGrpSpPr/>
          <p:nvPr/>
        </p:nvGrpSpPr>
        <p:grpSpPr>
          <a:xfrm>
            <a:off x="4312951" y="5266434"/>
            <a:ext cx="492867" cy="486633"/>
            <a:chOff x="3243825" y="1923675"/>
            <a:chExt cx="369650" cy="364975"/>
          </a:xfrm>
          <a:solidFill>
            <a:srgbClr val="C3151C"/>
          </a:solidFill>
        </p:grpSpPr>
        <p:sp>
          <p:nvSpPr>
            <p:cNvPr id="16374" name="Google Shape;16374;p144"/>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grpFill/>
            <a:ln>
              <a:noFill/>
            </a:ln>
          </p:spPr>
          <p:txBody>
            <a:bodyPr spcFirstLastPara="1" wrap="square" lIns="121900" tIns="121900" rIns="121900" bIns="121900" anchor="ctr" anchorCtr="0">
              <a:noAutofit/>
            </a:bodyPr>
            <a:lstStyle/>
            <a:p>
              <a:endParaRPr sz="2400"/>
            </a:p>
          </p:txBody>
        </p:sp>
        <p:sp>
          <p:nvSpPr>
            <p:cNvPr id="16375" name="Google Shape;16375;p144"/>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grpFill/>
            <a:ln>
              <a:noFill/>
            </a:ln>
          </p:spPr>
          <p:txBody>
            <a:bodyPr spcFirstLastPara="1" wrap="square" lIns="121900" tIns="121900" rIns="121900" bIns="121900" anchor="ctr" anchorCtr="0">
              <a:noAutofit/>
            </a:bodyPr>
            <a:lstStyle/>
            <a:p>
              <a:endParaRPr sz="2400"/>
            </a:p>
          </p:txBody>
        </p:sp>
        <p:sp>
          <p:nvSpPr>
            <p:cNvPr id="16376" name="Google Shape;16376;p144"/>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grpFill/>
            <a:ln>
              <a:noFill/>
            </a:ln>
          </p:spPr>
          <p:txBody>
            <a:bodyPr spcFirstLastPara="1" wrap="square" lIns="121900" tIns="121900" rIns="121900" bIns="121900" anchor="ctr" anchorCtr="0">
              <a:noAutofit/>
            </a:bodyPr>
            <a:lstStyle/>
            <a:p>
              <a:endParaRPr sz="2400"/>
            </a:p>
          </p:txBody>
        </p:sp>
        <p:sp>
          <p:nvSpPr>
            <p:cNvPr id="16377" name="Google Shape;16377;p144"/>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grpFill/>
            <a:ln>
              <a:noFill/>
            </a:ln>
          </p:spPr>
          <p:txBody>
            <a:bodyPr spcFirstLastPara="1" wrap="square" lIns="121900" tIns="121900" rIns="121900" bIns="121900" anchor="ctr" anchorCtr="0">
              <a:noAutofit/>
            </a:bodyPr>
            <a:lstStyle/>
            <a:p>
              <a:endParaRPr sz="2400"/>
            </a:p>
          </p:txBody>
        </p:sp>
        <p:sp>
          <p:nvSpPr>
            <p:cNvPr id="16378" name="Google Shape;16378;p144"/>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grpFill/>
            <a:ln>
              <a:noFill/>
            </a:ln>
          </p:spPr>
          <p:txBody>
            <a:bodyPr spcFirstLastPara="1" wrap="square" lIns="121900" tIns="121900" rIns="121900" bIns="121900" anchor="ctr" anchorCtr="0">
              <a:noAutofit/>
            </a:bodyPr>
            <a:lstStyle/>
            <a:p>
              <a:endParaRPr sz="2400"/>
            </a:p>
          </p:txBody>
        </p:sp>
        <p:sp>
          <p:nvSpPr>
            <p:cNvPr id="16379" name="Google Shape;16379;p144"/>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6380" name="Google Shape;16380;p144"/>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6381" name="Google Shape;16381;p144"/>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82" name="Google Shape;16382;p144"/>
          <p:cNvGrpSpPr/>
          <p:nvPr/>
        </p:nvGrpSpPr>
        <p:grpSpPr>
          <a:xfrm>
            <a:off x="5344551" y="5266834"/>
            <a:ext cx="436867" cy="485833"/>
            <a:chOff x="992000" y="3602375"/>
            <a:chExt cx="327650" cy="364375"/>
          </a:xfrm>
          <a:solidFill>
            <a:srgbClr val="C3151C"/>
          </a:solidFill>
        </p:grpSpPr>
        <p:sp>
          <p:nvSpPr>
            <p:cNvPr id="16383" name="Google Shape;16383;p144"/>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grpFill/>
            <a:ln>
              <a:noFill/>
            </a:ln>
          </p:spPr>
          <p:txBody>
            <a:bodyPr spcFirstLastPara="1" wrap="square" lIns="121900" tIns="121900" rIns="121900" bIns="121900" anchor="ctr" anchorCtr="0">
              <a:noAutofit/>
            </a:bodyPr>
            <a:lstStyle/>
            <a:p>
              <a:endParaRPr sz="2400"/>
            </a:p>
          </p:txBody>
        </p:sp>
        <p:sp>
          <p:nvSpPr>
            <p:cNvPr id="16384" name="Google Shape;16384;p144"/>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85" name="Google Shape;16385;p144"/>
          <p:cNvGrpSpPr/>
          <p:nvPr/>
        </p:nvGrpSpPr>
        <p:grpSpPr>
          <a:xfrm>
            <a:off x="6335201" y="5301351"/>
            <a:ext cx="484567" cy="416800"/>
            <a:chOff x="2492650" y="1950300"/>
            <a:chExt cx="363425" cy="312600"/>
          </a:xfrm>
          <a:solidFill>
            <a:srgbClr val="C3151C"/>
          </a:solidFill>
        </p:grpSpPr>
        <p:sp>
          <p:nvSpPr>
            <p:cNvPr id="16386" name="Google Shape;16386;p144"/>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grpFill/>
            <a:ln>
              <a:noFill/>
            </a:ln>
          </p:spPr>
          <p:txBody>
            <a:bodyPr spcFirstLastPara="1" wrap="square" lIns="121900" tIns="121900" rIns="121900" bIns="121900" anchor="ctr" anchorCtr="0">
              <a:noAutofit/>
            </a:bodyPr>
            <a:lstStyle/>
            <a:p>
              <a:endParaRPr sz="2400"/>
            </a:p>
          </p:txBody>
        </p:sp>
        <p:sp>
          <p:nvSpPr>
            <p:cNvPr id="16387" name="Google Shape;16387;p144"/>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grpFill/>
            <a:ln>
              <a:noFill/>
            </a:ln>
          </p:spPr>
          <p:txBody>
            <a:bodyPr spcFirstLastPara="1" wrap="square" lIns="121900" tIns="121900" rIns="121900" bIns="121900" anchor="ctr" anchorCtr="0">
              <a:noAutofit/>
            </a:bodyPr>
            <a:lstStyle/>
            <a:p>
              <a:endParaRPr sz="2400"/>
            </a:p>
          </p:txBody>
        </p:sp>
        <p:sp>
          <p:nvSpPr>
            <p:cNvPr id="16388" name="Google Shape;16388;p144"/>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grpFill/>
            <a:ln>
              <a:noFill/>
            </a:ln>
          </p:spPr>
          <p:txBody>
            <a:bodyPr spcFirstLastPara="1" wrap="square" lIns="121900" tIns="121900" rIns="121900" bIns="121900" anchor="ctr" anchorCtr="0">
              <a:noAutofit/>
            </a:bodyPr>
            <a:lstStyle/>
            <a:p>
              <a:endParaRPr sz="2400"/>
            </a:p>
          </p:txBody>
        </p:sp>
        <p:sp>
          <p:nvSpPr>
            <p:cNvPr id="16389" name="Google Shape;16389;p144"/>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grpFill/>
            <a:ln>
              <a:noFill/>
            </a:ln>
          </p:spPr>
          <p:txBody>
            <a:bodyPr spcFirstLastPara="1" wrap="square" lIns="121900" tIns="121900" rIns="121900" bIns="121900" anchor="ctr" anchorCtr="0">
              <a:noAutofit/>
            </a:bodyPr>
            <a:lstStyle/>
            <a:p>
              <a:endParaRPr sz="2400"/>
            </a:p>
          </p:txBody>
        </p:sp>
        <p:sp>
          <p:nvSpPr>
            <p:cNvPr id="16390" name="Google Shape;16390;p144"/>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grpFill/>
            <a:ln>
              <a:noFill/>
            </a:ln>
          </p:spPr>
          <p:txBody>
            <a:bodyPr spcFirstLastPara="1" wrap="square" lIns="121900" tIns="121900" rIns="121900" bIns="121900" anchor="ctr" anchorCtr="0">
              <a:noAutofit/>
            </a:bodyPr>
            <a:lstStyle/>
            <a:p>
              <a:endParaRPr sz="2400"/>
            </a:p>
          </p:txBody>
        </p:sp>
        <p:sp>
          <p:nvSpPr>
            <p:cNvPr id="16391" name="Google Shape;16391;p144"/>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grpFill/>
            <a:ln>
              <a:noFill/>
            </a:ln>
          </p:spPr>
          <p:txBody>
            <a:bodyPr spcFirstLastPara="1" wrap="square" lIns="121900" tIns="121900" rIns="121900" bIns="121900" anchor="ctr" anchorCtr="0">
              <a:noAutofit/>
            </a:bodyPr>
            <a:lstStyle/>
            <a:p>
              <a:endParaRPr sz="2400"/>
            </a:p>
          </p:txBody>
        </p:sp>
        <p:sp>
          <p:nvSpPr>
            <p:cNvPr id="16392" name="Google Shape;16392;p144"/>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grpFill/>
            <a:ln>
              <a:noFill/>
            </a:ln>
          </p:spPr>
          <p:txBody>
            <a:bodyPr spcFirstLastPara="1" wrap="square" lIns="121900" tIns="121900" rIns="121900" bIns="121900" anchor="ctr" anchorCtr="0">
              <a:noAutofit/>
            </a:bodyPr>
            <a:lstStyle/>
            <a:p>
              <a:endParaRPr sz="2400"/>
            </a:p>
          </p:txBody>
        </p:sp>
        <p:sp>
          <p:nvSpPr>
            <p:cNvPr id="16393" name="Google Shape;16393;p144"/>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94" name="Google Shape;16394;p144"/>
          <p:cNvGrpSpPr/>
          <p:nvPr/>
        </p:nvGrpSpPr>
        <p:grpSpPr>
          <a:xfrm>
            <a:off x="7283834" y="5266901"/>
            <a:ext cx="490167" cy="485700"/>
            <a:chOff x="1732675" y="1924750"/>
            <a:chExt cx="367625" cy="364275"/>
          </a:xfrm>
          <a:solidFill>
            <a:srgbClr val="C3151C"/>
          </a:solidFill>
        </p:grpSpPr>
        <p:sp>
          <p:nvSpPr>
            <p:cNvPr id="16395" name="Google Shape;16395;p144"/>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grpFill/>
            <a:ln>
              <a:noFill/>
            </a:ln>
          </p:spPr>
          <p:txBody>
            <a:bodyPr spcFirstLastPara="1" wrap="square" lIns="121900" tIns="121900" rIns="121900" bIns="121900" anchor="ctr" anchorCtr="0">
              <a:noAutofit/>
            </a:bodyPr>
            <a:lstStyle/>
            <a:p>
              <a:endParaRPr sz="2400"/>
            </a:p>
          </p:txBody>
        </p:sp>
        <p:sp>
          <p:nvSpPr>
            <p:cNvPr id="16396" name="Google Shape;16396;p144"/>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397" name="Google Shape;16397;p144"/>
          <p:cNvGrpSpPr/>
          <p:nvPr/>
        </p:nvGrpSpPr>
        <p:grpSpPr>
          <a:xfrm>
            <a:off x="8340560" y="5267484"/>
            <a:ext cx="415633" cy="484533"/>
            <a:chOff x="7749975" y="3052825"/>
            <a:chExt cx="311725" cy="363400"/>
          </a:xfrm>
          <a:solidFill>
            <a:srgbClr val="C3151C"/>
          </a:solidFill>
        </p:grpSpPr>
        <p:sp>
          <p:nvSpPr>
            <p:cNvPr id="16398" name="Google Shape;16398;p144"/>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6399" name="Google Shape;16399;p144"/>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grpFill/>
            <a:ln>
              <a:noFill/>
            </a:ln>
          </p:spPr>
          <p:txBody>
            <a:bodyPr spcFirstLastPara="1" wrap="square" lIns="121900" tIns="121900" rIns="121900" bIns="121900" anchor="ctr" anchorCtr="0">
              <a:noAutofit/>
            </a:bodyPr>
            <a:lstStyle/>
            <a:p>
              <a:endParaRPr sz="2400"/>
            </a:p>
          </p:txBody>
        </p:sp>
        <p:sp>
          <p:nvSpPr>
            <p:cNvPr id="16400" name="Google Shape;16400;p144"/>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grpFill/>
            <a:ln>
              <a:noFill/>
            </a:ln>
          </p:spPr>
          <p:txBody>
            <a:bodyPr spcFirstLastPara="1" wrap="square" lIns="121900" tIns="121900" rIns="121900" bIns="121900" anchor="ctr" anchorCtr="0">
              <a:noAutofit/>
            </a:bodyPr>
            <a:lstStyle/>
            <a:p>
              <a:endParaRPr sz="2400"/>
            </a:p>
          </p:txBody>
        </p:sp>
        <p:sp>
          <p:nvSpPr>
            <p:cNvPr id="16401" name="Google Shape;16401;p144"/>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grpFill/>
            <a:ln>
              <a:noFill/>
            </a:ln>
          </p:spPr>
          <p:txBody>
            <a:bodyPr spcFirstLastPara="1" wrap="square" lIns="121900" tIns="121900" rIns="121900" bIns="121900" anchor="ctr" anchorCtr="0">
              <a:noAutofit/>
            </a:bodyPr>
            <a:lstStyle/>
            <a:p>
              <a:endParaRPr sz="2400"/>
            </a:p>
          </p:txBody>
        </p:sp>
        <p:sp>
          <p:nvSpPr>
            <p:cNvPr id="16402" name="Google Shape;16402;p144"/>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grpFill/>
            <a:ln>
              <a:noFill/>
            </a:ln>
          </p:spPr>
          <p:txBody>
            <a:bodyPr spcFirstLastPara="1" wrap="square" lIns="121900" tIns="121900" rIns="121900" bIns="121900" anchor="ctr" anchorCtr="0">
              <a:noAutofit/>
            </a:bodyPr>
            <a:lstStyle/>
            <a:p>
              <a:endParaRPr sz="2400"/>
            </a:p>
          </p:txBody>
        </p:sp>
        <p:sp>
          <p:nvSpPr>
            <p:cNvPr id="16403" name="Google Shape;16403;p144"/>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404" name="Google Shape;16404;p144"/>
          <p:cNvGrpSpPr/>
          <p:nvPr/>
        </p:nvGrpSpPr>
        <p:grpSpPr>
          <a:xfrm>
            <a:off x="9270867" y="5267334"/>
            <a:ext cx="494867" cy="484833"/>
            <a:chOff x="7724500" y="3602750"/>
            <a:chExt cx="371150" cy="363625"/>
          </a:xfrm>
          <a:solidFill>
            <a:srgbClr val="C3151C"/>
          </a:solidFill>
        </p:grpSpPr>
        <p:sp>
          <p:nvSpPr>
            <p:cNvPr id="16405" name="Google Shape;16405;p144"/>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grpFill/>
            <a:ln>
              <a:noFill/>
            </a:ln>
          </p:spPr>
          <p:txBody>
            <a:bodyPr spcFirstLastPara="1" wrap="square" lIns="121900" tIns="121900" rIns="121900" bIns="121900" anchor="ctr" anchorCtr="0">
              <a:noAutofit/>
            </a:bodyPr>
            <a:lstStyle/>
            <a:p>
              <a:endParaRPr sz="2400"/>
            </a:p>
          </p:txBody>
        </p:sp>
        <p:sp>
          <p:nvSpPr>
            <p:cNvPr id="16406" name="Google Shape;16406;p144"/>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407" name="Google Shape;16407;p144"/>
          <p:cNvGrpSpPr/>
          <p:nvPr/>
        </p:nvGrpSpPr>
        <p:grpSpPr>
          <a:xfrm>
            <a:off x="10305292" y="5267967"/>
            <a:ext cx="484533" cy="483567"/>
            <a:chOff x="975800" y="1925575"/>
            <a:chExt cx="363400" cy="362675"/>
          </a:xfrm>
          <a:solidFill>
            <a:srgbClr val="C3151C"/>
          </a:solidFill>
        </p:grpSpPr>
        <p:sp>
          <p:nvSpPr>
            <p:cNvPr id="16408" name="Google Shape;16408;p144"/>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grpFill/>
            <a:ln>
              <a:noFill/>
            </a:ln>
          </p:spPr>
          <p:txBody>
            <a:bodyPr spcFirstLastPara="1" wrap="square" lIns="121900" tIns="121900" rIns="121900" bIns="121900" anchor="ctr" anchorCtr="0">
              <a:noAutofit/>
            </a:bodyPr>
            <a:lstStyle/>
            <a:p>
              <a:endParaRPr sz="2400"/>
            </a:p>
          </p:txBody>
        </p:sp>
        <p:sp>
          <p:nvSpPr>
            <p:cNvPr id="16409" name="Google Shape;16409;p144"/>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grpFill/>
            <a:ln>
              <a:noFill/>
            </a:ln>
          </p:spPr>
          <p:txBody>
            <a:bodyPr spcFirstLastPara="1" wrap="square" lIns="121900" tIns="121900" rIns="121900" bIns="121900" anchor="ctr" anchorCtr="0">
              <a:noAutofit/>
            </a:bodyPr>
            <a:lstStyle/>
            <a:p>
              <a:endParaRPr sz="2400"/>
            </a:p>
          </p:txBody>
        </p:sp>
        <p:sp>
          <p:nvSpPr>
            <p:cNvPr id="16410" name="Google Shape;16410;p144"/>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grpFill/>
            <a:ln>
              <a:noFill/>
            </a:ln>
          </p:spPr>
          <p:txBody>
            <a:bodyPr spcFirstLastPara="1" wrap="square" lIns="121900" tIns="121900" rIns="121900" bIns="121900" anchor="ctr" anchorCtr="0">
              <a:noAutofit/>
            </a:bodyPr>
            <a:lstStyle/>
            <a:p>
              <a:endParaRPr sz="2400"/>
            </a:p>
          </p:txBody>
        </p:sp>
        <p:sp>
          <p:nvSpPr>
            <p:cNvPr id="16411" name="Google Shape;16411;p144"/>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grpFill/>
            <a:ln>
              <a:noFill/>
            </a:ln>
          </p:spPr>
          <p:txBody>
            <a:bodyPr spcFirstLastPara="1" wrap="square" lIns="121900" tIns="121900" rIns="121900" bIns="121900" anchor="ctr" anchorCtr="0">
              <a:noAutofit/>
            </a:bodyPr>
            <a:lstStyle/>
            <a:p>
              <a:endParaRPr sz="2400"/>
            </a:p>
          </p:txBody>
        </p:sp>
        <p:sp>
          <p:nvSpPr>
            <p:cNvPr id="16412" name="Google Shape;16412;p144"/>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413" name="Google Shape;16413;p144"/>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a:r>
              <a:rPr lang="en" sz="2133">
                <a:solidFill>
                  <a:srgbClr val="C3151C"/>
                </a:solidFill>
              </a:rPr>
              <a:t>Goals &amp; Results</a:t>
            </a:r>
            <a:endParaRPr sz="2133">
              <a:solidFill>
                <a:srgbClr val="C3151C"/>
              </a:solidFill>
            </a:endParaRPr>
          </a:p>
        </p:txBody>
      </p:sp>
      <p:sp>
        <p:nvSpPr>
          <p:cNvPr id="16414" name="Google Shape;16414;p144"/>
          <p:cNvSpPr txBox="1"/>
          <p:nvPr/>
        </p:nvSpPr>
        <p:spPr>
          <a:xfrm>
            <a:off x="1397800" y="959536"/>
            <a:ext cx="9396400" cy="643200"/>
          </a:xfrm>
          <a:prstGeom prst="rect">
            <a:avLst/>
          </a:prstGeom>
          <a:noFill/>
          <a:ln>
            <a:noFill/>
          </a:ln>
        </p:spPr>
        <p:txBody>
          <a:bodyPr spcFirstLastPara="1" wrap="square" lIns="121900" tIns="121900" rIns="121900" bIns="121900" anchor="t" anchorCtr="0">
            <a:noAutofit/>
          </a:bodyPr>
          <a:lstStyle/>
          <a:p>
            <a:pPr algn="ctr"/>
            <a:r>
              <a:rPr lang="en" sz="3200" dirty="0">
                <a:solidFill>
                  <a:srgbClr val="C3151C"/>
                </a:solidFill>
              </a:rPr>
              <a:t>Premium Icons</a:t>
            </a:r>
            <a:endParaRPr sz="3200" dirty="0">
              <a:solidFill>
                <a:srgbClr val="C3151C"/>
              </a:solidFill>
            </a:endParaRPr>
          </a:p>
        </p:txBody>
      </p:sp>
    </p:spTree>
    <p:extLst>
      <p:ext uri="{BB962C8B-B14F-4D97-AF65-F5344CB8AC3E}">
        <p14:creationId xmlns:p14="http://schemas.microsoft.com/office/powerpoint/2010/main" val="13219179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4E5EA9-3E64-2C5F-CB76-0D8908533381}"/>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F50C2C79-9A0D-1503-75CC-8E233BB07C67}"/>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12649227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6418"/>
        <p:cNvGrpSpPr/>
        <p:nvPr/>
      </p:nvGrpSpPr>
      <p:grpSpPr>
        <a:xfrm>
          <a:off x="0" y="0"/>
          <a:ext cx="0" cy="0"/>
          <a:chOff x="0" y="0"/>
          <a:chExt cx="0" cy="0"/>
        </a:xfrm>
      </p:grpSpPr>
      <p:sp>
        <p:nvSpPr>
          <p:cNvPr id="16419" name="Google Shape;16419;p145"/>
          <p:cNvSpPr/>
          <p:nvPr/>
        </p:nvSpPr>
        <p:spPr>
          <a:xfrm>
            <a:off x="1390418" y="2357055"/>
            <a:ext cx="483263" cy="472819"/>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6420" name="Google Shape;16420;p145"/>
          <p:cNvGrpSpPr/>
          <p:nvPr/>
        </p:nvGrpSpPr>
        <p:grpSpPr>
          <a:xfrm>
            <a:off x="3388878" y="2357009"/>
            <a:ext cx="475649" cy="470985"/>
            <a:chOff x="3192838" y="1931233"/>
            <a:chExt cx="298300" cy="295375"/>
          </a:xfrm>
          <a:solidFill>
            <a:srgbClr val="C3151C"/>
          </a:solidFill>
        </p:grpSpPr>
        <p:sp>
          <p:nvSpPr>
            <p:cNvPr id="16421" name="Google Shape;16421;p145"/>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grpFill/>
            <a:ln>
              <a:noFill/>
            </a:ln>
          </p:spPr>
          <p:txBody>
            <a:bodyPr spcFirstLastPara="1" wrap="square" lIns="121900" tIns="121900" rIns="121900" bIns="121900" anchor="ctr" anchorCtr="0">
              <a:noAutofit/>
            </a:bodyPr>
            <a:lstStyle/>
            <a:p>
              <a:endParaRPr sz="2400"/>
            </a:p>
          </p:txBody>
        </p:sp>
        <p:sp>
          <p:nvSpPr>
            <p:cNvPr id="16422" name="Google Shape;16422;p145"/>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grpFill/>
            <a:ln>
              <a:noFill/>
            </a:ln>
          </p:spPr>
          <p:txBody>
            <a:bodyPr spcFirstLastPara="1" wrap="square" lIns="121900" tIns="121900" rIns="121900" bIns="121900" anchor="ctr" anchorCtr="0">
              <a:noAutofit/>
            </a:bodyPr>
            <a:lstStyle/>
            <a:p>
              <a:endParaRPr sz="2400"/>
            </a:p>
          </p:txBody>
        </p:sp>
        <p:sp>
          <p:nvSpPr>
            <p:cNvPr id="16423" name="Google Shape;16423;p145"/>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6424" name="Google Shape;16424;p145"/>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6425" name="Google Shape;16425;p145"/>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426" name="Google Shape;16426;p145"/>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427" name="Google Shape;16427;p145"/>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428" name="Google Shape;16428;p145"/>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grpFill/>
            <a:ln>
              <a:noFill/>
            </a:ln>
          </p:spPr>
          <p:txBody>
            <a:bodyPr spcFirstLastPara="1" wrap="square" lIns="121900" tIns="121900" rIns="121900" bIns="121900" anchor="ctr" anchorCtr="0">
              <a:noAutofit/>
            </a:bodyPr>
            <a:lstStyle/>
            <a:p>
              <a:endParaRPr sz="2400"/>
            </a:p>
          </p:txBody>
        </p:sp>
        <p:sp>
          <p:nvSpPr>
            <p:cNvPr id="16429" name="Google Shape;16429;p145"/>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grpFill/>
            <a:ln>
              <a:noFill/>
            </a:ln>
          </p:spPr>
          <p:txBody>
            <a:bodyPr spcFirstLastPara="1" wrap="square" lIns="121900" tIns="121900" rIns="121900" bIns="121900" anchor="ctr" anchorCtr="0">
              <a:noAutofit/>
            </a:bodyPr>
            <a:lstStyle/>
            <a:p>
              <a:endParaRPr sz="2400"/>
            </a:p>
          </p:txBody>
        </p:sp>
        <p:sp>
          <p:nvSpPr>
            <p:cNvPr id="16430" name="Google Shape;16430;p145"/>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6431" name="Google Shape;16431;p145"/>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grpFill/>
            <a:ln>
              <a:noFill/>
            </a:ln>
          </p:spPr>
          <p:txBody>
            <a:bodyPr spcFirstLastPara="1" wrap="square" lIns="121900" tIns="121900" rIns="121900" bIns="121900" anchor="ctr" anchorCtr="0">
              <a:noAutofit/>
            </a:bodyPr>
            <a:lstStyle/>
            <a:p>
              <a:endParaRPr sz="2400"/>
            </a:p>
          </p:txBody>
        </p:sp>
        <p:sp>
          <p:nvSpPr>
            <p:cNvPr id="16432" name="Google Shape;16432;p145"/>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grpFill/>
            <a:ln>
              <a:noFill/>
            </a:ln>
          </p:spPr>
          <p:txBody>
            <a:bodyPr spcFirstLastPara="1" wrap="square" lIns="121900" tIns="121900" rIns="121900" bIns="121900" anchor="ctr" anchorCtr="0">
              <a:noAutofit/>
            </a:bodyPr>
            <a:lstStyle/>
            <a:p>
              <a:endParaRPr sz="2400"/>
            </a:p>
          </p:txBody>
        </p:sp>
        <p:sp>
          <p:nvSpPr>
            <p:cNvPr id="16433" name="Google Shape;16433;p145"/>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grpFill/>
            <a:ln>
              <a:noFill/>
            </a:ln>
          </p:spPr>
          <p:txBody>
            <a:bodyPr spcFirstLastPara="1" wrap="square" lIns="121900" tIns="121900" rIns="121900" bIns="121900" anchor="ctr" anchorCtr="0">
              <a:noAutofit/>
            </a:bodyPr>
            <a:lstStyle/>
            <a:p>
              <a:endParaRPr sz="2400"/>
            </a:p>
          </p:txBody>
        </p:sp>
        <p:sp>
          <p:nvSpPr>
            <p:cNvPr id="16434" name="Google Shape;16434;p145"/>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grpFill/>
            <a:ln>
              <a:noFill/>
            </a:ln>
          </p:spPr>
          <p:txBody>
            <a:bodyPr spcFirstLastPara="1" wrap="square" lIns="121900" tIns="121900" rIns="121900" bIns="121900" anchor="ctr" anchorCtr="0">
              <a:noAutofit/>
            </a:bodyPr>
            <a:lstStyle/>
            <a:p>
              <a:endParaRPr sz="2400"/>
            </a:p>
          </p:txBody>
        </p:sp>
        <p:sp>
          <p:nvSpPr>
            <p:cNvPr id="16435" name="Google Shape;16435;p145"/>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grpFill/>
            <a:ln>
              <a:noFill/>
            </a:ln>
          </p:spPr>
          <p:txBody>
            <a:bodyPr spcFirstLastPara="1" wrap="square" lIns="121900" tIns="121900" rIns="121900" bIns="121900" anchor="ctr" anchorCtr="0">
              <a:noAutofit/>
            </a:bodyPr>
            <a:lstStyle/>
            <a:p>
              <a:endParaRPr sz="2400"/>
            </a:p>
          </p:txBody>
        </p:sp>
        <p:sp>
          <p:nvSpPr>
            <p:cNvPr id="16436" name="Google Shape;16436;p145"/>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grpFill/>
            <a:ln>
              <a:noFill/>
            </a:ln>
          </p:spPr>
          <p:txBody>
            <a:bodyPr spcFirstLastPara="1" wrap="square" lIns="121900" tIns="121900" rIns="121900" bIns="121900" anchor="ctr" anchorCtr="0">
              <a:noAutofit/>
            </a:bodyPr>
            <a:lstStyle/>
            <a:p>
              <a:endParaRPr sz="2400"/>
            </a:p>
          </p:txBody>
        </p:sp>
        <p:sp>
          <p:nvSpPr>
            <p:cNvPr id="16437" name="Google Shape;16437;p145"/>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6438" name="Google Shape;16438;p145"/>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grpFill/>
            <a:ln>
              <a:noFill/>
            </a:ln>
          </p:spPr>
          <p:txBody>
            <a:bodyPr spcFirstLastPara="1" wrap="square" lIns="121900" tIns="121900" rIns="121900" bIns="121900" anchor="ctr" anchorCtr="0">
              <a:noAutofit/>
            </a:bodyPr>
            <a:lstStyle/>
            <a:p>
              <a:endParaRPr sz="2400"/>
            </a:p>
          </p:txBody>
        </p:sp>
        <p:sp>
          <p:nvSpPr>
            <p:cNvPr id="16439" name="Google Shape;16439;p145"/>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440" name="Google Shape;16440;p145"/>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6441" name="Google Shape;16441;p145"/>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6442" name="Google Shape;16442;p145"/>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6443" name="Google Shape;16443;p145"/>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444" name="Google Shape;16444;p145"/>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445" name="Google Shape;16445;p145"/>
          <p:cNvGrpSpPr/>
          <p:nvPr/>
        </p:nvGrpSpPr>
        <p:grpSpPr>
          <a:xfrm>
            <a:off x="4363871" y="2355215"/>
            <a:ext cx="456675" cy="473736"/>
            <a:chOff x="3676863" y="1930108"/>
            <a:chExt cx="286400" cy="297100"/>
          </a:xfrm>
          <a:solidFill>
            <a:srgbClr val="C3151C"/>
          </a:solidFill>
        </p:grpSpPr>
        <p:sp>
          <p:nvSpPr>
            <p:cNvPr id="16446" name="Google Shape;16446;p145"/>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6447" name="Google Shape;16447;p145"/>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6448" name="Google Shape;16448;p145"/>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449" name="Google Shape;16449;p145"/>
          <p:cNvGrpSpPr/>
          <p:nvPr/>
        </p:nvGrpSpPr>
        <p:grpSpPr>
          <a:xfrm>
            <a:off x="2396782" y="2354099"/>
            <a:ext cx="476607" cy="474852"/>
            <a:chOff x="2698088" y="1929408"/>
            <a:chExt cx="298900" cy="297800"/>
          </a:xfrm>
          <a:solidFill>
            <a:srgbClr val="C3151C"/>
          </a:solidFill>
        </p:grpSpPr>
        <p:sp>
          <p:nvSpPr>
            <p:cNvPr id="16450" name="Google Shape;16450;p145"/>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grpFill/>
            <a:ln>
              <a:noFill/>
            </a:ln>
          </p:spPr>
          <p:txBody>
            <a:bodyPr spcFirstLastPara="1" wrap="square" lIns="121900" tIns="121900" rIns="121900" bIns="121900" anchor="ctr" anchorCtr="0">
              <a:noAutofit/>
            </a:bodyPr>
            <a:lstStyle/>
            <a:p>
              <a:endParaRPr sz="2400"/>
            </a:p>
          </p:txBody>
        </p:sp>
        <p:sp>
          <p:nvSpPr>
            <p:cNvPr id="16451" name="Google Shape;16451;p145"/>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452" name="Google Shape;16452;p145"/>
          <p:cNvGrpSpPr/>
          <p:nvPr/>
        </p:nvGrpSpPr>
        <p:grpSpPr>
          <a:xfrm>
            <a:off x="6430660" y="2356132"/>
            <a:ext cx="384521" cy="472979"/>
            <a:chOff x="4718163" y="1930683"/>
            <a:chExt cx="241150" cy="296625"/>
          </a:xfrm>
          <a:solidFill>
            <a:srgbClr val="C3151C"/>
          </a:solidFill>
        </p:grpSpPr>
        <p:sp>
          <p:nvSpPr>
            <p:cNvPr id="16453" name="Google Shape;16453;p145"/>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454" name="Google Shape;16454;p145"/>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grpFill/>
            <a:ln>
              <a:noFill/>
            </a:ln>
          </p:spPr>
          <p:txBody>
            <a:bodyPr spcFirstLastPara="1" wrap="square" lIns="121900" tIns="121900" rIns="121900" bIns="121900" anchor="ctr" anchorCtr="0">
              <a:noAutofit/>
            </a:bodyPr>
            <a:lstStyle/>
            <a:p>
              <a:endParaRPr sz="2400"/>
            </a:p>
          </p:txBody>
        </p:sp>
        <p:sp>
          <p:nvSpPr>
            <p:cNvPr id="16455" name="Google Shape;16455;p145"/>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grpFill/>
            <a:ln>
              <a:noFill/>
            </a:ln>
          </p:spPr>
          <p:txBody>
            <a:bodyPr spcFirstLastPara="1" wrap="square" lIns="121900" tIns="121900" rIns="121900" bIns="121900" anchor="ctr" anchorCtr="0">
              <a:noAutofit/>
            </a:bodyPr>
            <a:lstStyle/>
            <a:p>
              <a:endParaRPr sz="2400"/>
            </a:p>
          </p:txBody>
        </p:sp>
        <p:sp>
          <p:nvSpPr>
            <p:cNvPr id="16456" name="Google Shape;16456;p145"/>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grpFill/>
            <a:ln>
              <a:noFill/>
            </a:ln>
          </p:spPr>
          <p:txBody>
            <a:bodyPr spcFirstLastPara="1" wrap="square" lIns="121900" tIns="121900" rIns="121900" bIns="121900" anchor="ctr" anchorCtr="0">
              <a:noAutofit/>
            </a:bodyPr>
            <a:lstStyle/>
            <a:p>
              <a:endParaRPr sz="2400"/>
            </a:p>
          </p:txBody>
        </p:sp>
        <p:sp>
          <p:nvSpPr>
            <p:cNvPr id="16457" name="Google Shape;16457;p145"/>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6458" name="Google Shape;16458;p145"/>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6459" name="Google Shape;16459;p145"/>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6460" name="Google Shape;16460;p145"/>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461" name="Google Shape;16461;p145"/>
          <p:cNvGrpSpPr/>
          <p:nvPr/>
        </p:nvGrpSpPr>
        <p:grpSpPr>
          <a:xfrm>
            <a:off x="7355346" y="2354257"/>
            <a:ext cx="474692" cy="473736"/>
            <a:chOff x="5170638" y="1929508"/>
            <a:chExt cx="297700" cy="297100"/>
          </a:xfrm>
          <a:solidFill>
            <a:srgbClr val="C3151C"/>
          </a:solidFill>
        </p:grpSpPr>
        <p:sp>
          <p:nvSpPr>
            <p:cNvPr id="16462" name="Google Shape;16462;p145"/>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grpFill/>
            <a:ln>
              <a:noFill/>
            </a:ln>
          </p:spPr>
          <p:txBody>
            <a:bodyPr spcFirstLastPara="1" wrap="square" lIns="121900" tIns="121900" rIns="121900" bIns="121900" anchor="ctr" anchorCtr="0">
              <a:noAutofit/>
            </a:bodyPr>
            <a:lstStyle/>
            <a:p>
              <a:endParaRPr sz="2400"/>
            </a:p>
          </p:txBody>
        </p:sp>
        <p:sp>
          <p:nvSpPr>
            <p:cNvPr id="16463" name="Google Shape;16463;p145"/>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grpFill/>
            <a:ln>
              <a:noFill/>
            </a:ln>
          </p:spPr>
          <p:txBody>
            <a:bodyPr spcFirstLastPara="1" wrap="square" lIns="121900" tIns="121900" rIns="121900" bIns="121900" anchor="ctr" anchorCtr="0">
              <a:noAutofit/>
            </a:bodyPr>
            <a:lstStyle/>
            <a:p>
              <a:endParaRPr sz="2400"/>
            </a:p>
          </p:txBody>
        </p:sp>
        <p:sp>
          <p:nvSpPr>
            <p:cNvPr id="16464" name="Google Shape;16464;p145"/>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grpFill/>
            <a:ln>
              <a:noFill/>
            </a:ln>
          </p:spPr>
          <p:txBody>
            <a:bodyPr spcFirstLastPara="1" wrap="square" lIns="121900" tIns="121900" rIns="121900" bIns="121900" anchor="ctr" anchorCtr="0">
              <a:noAutofit/>
            </a:bodyPr>
            <a:lstStyle/>
            <a:p>
              <a:endParaRPr sz="2400"/>
            </a:p>
          </p:txBody>
        </p:sp>
        <p:sp>
          <p:nvSpPr>
            <p:cNvPr id="16465" name="Google Shape;16465;p145"/>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grpFill/>
            <a:ln>
              <a:noFill/>
            </a:ln>
          </p:spPr>
          <p:txBody>
            <a:bodyPr spcFirstLastPara="1" wrap="square" lIns="121900" tIns="121900" rIns="121900" bIns="121900" anchor="ctr" anchorCtr="0">
              <a:noAutofit/>
            </a:bodyPr>
            <a:lstStyle/>
            <a:p>
              <a:endParaRPr sz="2400"/>
            </a:p>
          </p:txBody>
        </p:sp>
        <p:sp>
          <p:nvSpPr>
            <p:cNvPr id="16466" name="Google Shape;16466;p145"/>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6467" name="Google Shape;16467;p145"/>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468" name="Google Shape;16468;p145"/>
          <p:cNvGrpSpPr/>
          <p:nvPr/>
        </p:nvGrpSpPr>
        <p:grpSpPr>
          <a:xfrm>
            <a:off x="8365459" y="2356133"/>
            <a:ext cx="474692" cy="471863"/>
            <a:chOff x="5676688" y="1930683"/>
            <a:chExt cx="297700" cy="295925"/>
          </a:xfrm>
          <a:solidFill>
            <a:srgbClr val="C3151C"/>
          </a:solidFill>
        </p:grpSpPr>
        <p:sp>
          <p:nvSpPr>
            <p:cNvPr id="16469" name="Google Shape;16469;p145"/>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grpFill/>
            <a:ln>
              <a:noFill/>
            </a:ln>
          </p:spPr>
          <p:txBody>
            <a:bodyPr spcFirstLastPara="1" wrap="square" lIns="121900" tIns="121900" rIns="121900" bIns="121900" anchor="ctr" anchorCtr="0">
              <a:noAutofit/>
            </a:bodyPr>
            <a:lstStyle/>
            <a:p>
              <a:endParaRPr sz="2400"/>
            </a:p>
          </p:txBody>
        </p:sp>
        <p:sp>
          <p:nvSpPr>
            <p:cNvPr id="16470" name="Google Shape;16470;p145"/>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grpFill/>
            <a:ln>
              <a:noFill/>
            </a:ln>
          </p:spPr>
          <p:txBody>
            <a:bodyPr spcFirstLastPara="1" wrap="square" lIns="121900" tIns="121900" rIns="121900" bIns="121900" anchor="ctr" anchorCtr="0">
              <a:noAutofit/>
            </a:bodyPr>
            <a:lstStyle/>
            <a:p>
              <a:endParaRPr sz="2400"/>
            </a:p>
          </p:txBody>
        </p:sp>
        <p:sp>
          <p:nvSpPr>
            <p:cNvPr id="16471" name="Google Shape;16471;p145"/>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grpFill/>
            <a:ln>
              <a:noFill/>
            </a:ln>
          </p:spPr>
          <p:txBody>
            <a:bodyPr spcFirstLastPara="1" wrap="square" lIns="121900" tIns="121900" rIns="121900" bIns="121900" anchor="ctr" anchorCtr="0">
              <a:noAutofit/>
            </a:bodyPr>
            <a:lstStyle/>
            <a:p>
              <a:endParaRPr sz="2400"/>
            </a:p>
          </p:txBody>
        </p:sp>
        <p:sp>
          <p:nvSpPr>
            <p:cNvPr id="16472" name="Google Shape;16472;p145"/>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473" name="Google Shape;16473;p145"/>
          <p:cNvSpPr/>
          <p:nvPr/>
        </p:nvSpPr>
        <p:spPr>
          <a:xfrm>
            <a:off x="9379291" y="2358011"/>
            <a:ext cx="403496" cy="476607"/>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6474" name="Google Shape;16474;p145"/>
          <p:cNvGrpSpPr/>
          <p:nvPr/>
        </p:nvGrpSpPr>
        <p:grpSpPr>
          <a:xfrm>
            <a:off x="10323061" y="2357088"/>
            <a:ext cx="472819" cy="473776"/>
            <a:chOff x="6649513" y="1931283"/>
            <a:chExt cx="296525" cy="297125"/>
          </a:xfrm>
          <a:solidFill>
            <a:srgbClr val="C3151C"/>
          </a:solidFill>
        </p:grpSpPr>
        <p:sp>
          <p:nvSpPr>
            <p:cNvPr id="16475" name="Google Shape;16475;p145"/>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grpFill/>
            <a:ln>
              <a:noFill/>
            </a:ln>
          </p:spPr>
          <p:txBody>
            <a:bodyPr spcFirstLastPara="1" wrap="square" lIns="121900" tIns="121900" rIns="121900" bIns="121900" anchor="ctr" anchorCtr="0">
              <a:noAutofit/>
            </a:bodyPr>
            <a:lstStyle/>
            <a:p>
              <a:endParaRPr sz="2400"/>
            </a:p>
          </p:txBody>
        </p:sp>
        <p:sp>
          <p:nvSpPr>
            <p:cNvPr id="16476" name="Google Shape;16476;p145"/>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grpFill/>
            <a:ln>
              <a:noFill/>
            </a:ln>
          </p:spPr>
          <p:txBody>
            <a:bodyPr spcFirstLastPara="1" wrap="square" lIns="121900" tIns="121900" rIns="121900" bIns="121900" anchor="ctr" anchorCtr="0">
              <a:noAutofit/>
            </a:bodyPr>
            <a:lstStyle/>
            <a:p>
              <a:endParaRPr sz="2400"/>
            </a:p>
          </p:txBody>
        </p:sp>
        <p:sp>
          <p:nvSpPr>
            <p:cNvPr id="16477" name="Google Shape;16477;p145"/>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478" name="Google Shape;16478;p145"/>
          <p:cNvGrpSpPr/>
          <p:nvPr/>
        </p:nvGrpSpPr>
        <p:grpSpPr>
          <a:xfrm>
            <a:off x="10320192" y="3055813"/>
            <a:ext cx="475689" cy="472779"/>
            <a:chOff x="6647713" y="2369483"/>
            <a:chExt cx="298325" cy="296500"/>
          </a:xfrm>
          <a:solidFill>
            <a:srgbClr val="C3151C"/>
          </a:solidFill>
        </p:grpSpPr>
        <p:sp>
          <p:nvSpPr>
            <p:cNvPr id="16479" name="Google Shape;16479;p145"/>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grpFill/>
            <a:ln>
              <a:noFill/>
            </a:ln>
          </p:spPr>
          <p:txBody>
            <a:bodyPr spcFirstLastPara="1" wrap="square" lIns="121900" tIns="121900" rIns="121900" bIns="121900" anchor="ctr" anchorCtr="0">
              <a:noAutofit/>
            </a:bodyPr>
            <a:lstStyle/>
            <a:p>
              <a:endParaRPr sz="2400"/>
            </a:p>
          </p:txBody>
        </p:sp>
        <p:sp>
          <p:nvSpPr>
            <p:cNvPr id="16480" name="Google Shape;16480;p145"/>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grpFill/>
            <a:ln>
              <a:noFill/>
            </a:ln>
          </p:spPr>
          <p:txBody>
            <a:bodyPr spcFirstLastPara="1" wrap="square" lIns="121900" tIns="121900" rIns="121900" bIns="121900" anchor="ctr" anchorCtr="0">
              <a:noAutofit/>
            </a:bodyPr>
            <a:lstStyle/>
            <a:p>
              <a:endParaRPr sz="2400"/>
            </a:p>
          </p:txBody>
        </p:sp>
        <p:sp>
          <p:nvSpPr>
            <p:cNvPr id="16481" name="Google Shape;16481;p145"/>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482" name="Google Shape;16482;p145"/>
          <p:cNvGrpSpPr/>
          <p:nvPr/>
        </p:nvGrpSpPr>
        <p:grpSpPr>
          <a:xfrm>
            <a:off x="9343323" y="3055813"/>
            <a:ext cx="473736" cy="472779"/>
            <a:chOff x="6162513" y="2369483"/>
            <a:chExt cx="297100" cy="296500"/>
          </a:xfrm>
          <a:solidFill>
            <a:srgbClr val="C3151C"/>
          </a:solidFill>
        </p:grpSpPr>
        <p:sp>
          <p:nvSpPr>
            <p:cNvPr id="16483" name="Google Shape;16483;p145"/>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grpFill/>
            <a:ln>
              <a:noFill/>
            </a:ln>
          </p:spPr>
          <p:txBody>
            <a:bodyPr spcFirstLastPara="1" wrap="square" lIns="121900" tIns="121900" rIns="121900" bIns="121900" anchor="ctr" anchorCtr="0">
              <a:noAutofit/>
            </a:bodyPr>
            <a:lstStyle/>
            <a:p>
              <a:endParaRPr sz="2400"/>
            </a:p>
          </p:txBody>
        </p:sp>
        <p:sp>
          <p:nvSpPr>
            <p:cNvPr id="16484" name="Google Shape;16484;p145"/>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grpFill/>
            <a:ln>
              <a:noFill/>
            </a:ln>
          </p:spPr>
          <p:txBody>
            <a:bodyPr spcFirstLastPara="1" wrap="square" lIns="121900" tIns="121900" rIns="121900" bIns="121900" anchor="ctr" anchorCtr="0">
              <a:noAutofit/>
            </a:bodyPr>
            <a:lstStyle/>
            <a:p>
              <a:endParaRPr sz="2400"/>
            </a:p>
          </p:txBody>
        </p:sp>
        <p:sp>
          <p:nvSpPr>
            <p:cNvPr id="16485" name="Google Shape;16485;p145"/>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6486" name="Google Shape;16486;p145"/>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grpFill/>
            <a:ln>
              <a:noFill/>
            </a:ln>
          </p:spPr>
          <p:txBody>
            <a:bodyPr spcFirstLastPara="1" wrap="square" lIns="121900" tIns="121900" rIns="121900" bIns="121900" anchor="ctr" anchorCtr="0">
              <a:noAutofit/>
            </a:bodyPr>
            <a:lstStyle/>
            <a:p>
              <a:endParaRPr sz="2400"/>
            </a:p>
          </p:txBody>
        </p:sp>
        <p:sp>
          <p:nvSpPr>
            <p:cNvPr id="16487" name="Google Shape;16487;p145"/>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grpFill/>
            <a:ln>
              <a:noFill/>
            </a:ln>
          </p:spPr>
          <p:txBody>
            <a:bodyPr spcFirstLastPara="1" wrap="square" lIns="121900" tIns="121900" rIns="121900" bIns="121900" anchor="ctr" anchorCtr="0">
              <a:noAutofit/>
            </a:bodyPr>
            <a:lstStyle/>
            <a:p>
              <a:endParaRPr sz="2400"/>
            </a:p>
          </p:txBody>
        </p:sp>
        <p:sp>
          <p:nvSpPr>
            <p:cNvPr id="16488" name="Google Shape;16488;p145"/>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489" name="Google Shape;16489;p145"/>
          <p:cNvGrpSpPr/>
          <p:nvPr/>
        </p:nvGrpSpPr>
        <p:grpSpPr>
          <a:xfrm>
            <a:off x="8364503" y="3056729"/>
            <a:ext cx="474692" cy="472819"/>
            <a:chOff x="5676088" y="2370058"/>
            <a:chExt cx="297700" cy="296525"/>
          </a:xfrm>
          <a:solidFill>
            <a:srgbClr val="C3151C"/>
          </a:solidFill>
        </p:grpSpPr>
        <p:sp>
          <p:nvSpPr>
            <p:cNvPr id="16490" name="Google Shape;16490;p145"/>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6491" name="Google Shape;16491;p145"/>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6492" name="Google Shape;16492;p145"/>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6493" name="Google Shape;16493;p145"/>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grpFill/>
            <a:ln>
              <a:noFill/>
            </a:ln>
          </p:spPr>
          <p:txBody>
            <a:bodyPr spcFirstLastPara="1" wrap="square" lIns="121900" tIns="121900" rIns="121900" bIns="121900" anchor="ctr" anchorCtr="0">
              <a:noAutofit/>
            </a:bodyPr>
            <a:lstStyle/>
            <a:p>
              <a:endParaRPr sz="2400"/>
            </a:p>
          </p:txBody>
        </p:sp>
        <p:sp>
          <p:nvSpPr>
            <p:cNvPr id="16494" name="Google Shape;16494;p145"/>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495" name="Google Shape;16495;p145"/>
          <p:cNvGrpSpPr/>
          <p:nvPr/>
        </p:nvGrpSpPr>
        <p:grpSpPr>
          <a:xfrm>
            <a:off x="7352475" y="3056729"/>
            <a:ext cx="474732" cy="473776"/>
            <a:chOff x="5168838" y="2370058"/>
            <a:chExt cx="297725" cy="297125"/>
          </a:xfrm>
          <a:solidFill>
            <a:srgbClr val="C3151C"/>
          </a:solidFill>
        </p:grpSpPr>
        <p:sp>
          <p:nvSpPr>
            <p:cNvPr id="16496" name="Google Shape;16496;p145"/>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grpFill/>
            <a:ln>
              <a:noFill/>
            </a:ln>
          </p:spPr>
          <p:txBody>
            <a:bodyPr spcFirstLastPara="1" wrap="square" lIns="121900" tIns="121900" rIns="121900" bIns="121900" anchor="ctr" anchorCtr="0">
              <a:noAutofit/>
            </a:bodyPr>
            <a:lstStyle/>
            <a:p>
              <a:endParaRPr sz="2400"/>
            </a:p>
          </p:txBody>
        </p:sp>
        <p:sp>
          <p:nvSpPr>
            <p:cNvPr id="16497" name="Google Shape;16497;p145"/>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498" name="Google Shape;16498;p145"/>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6499" name="Google Shape;16499;p145"/>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grpFill/>
            <a:ln>
              <a:noFill/>
            </a:ln>
          </p:spPr>
          <p:txBody>
            <a:bodyPr spcFirstLastPara="1" wrap="square" lIns="121900" tIns="121900" rIns="121900" bIns="121900" anchor="ctr" anchorCtr="0">
              <a:noAutofit/>
            </a:bodyPr>
            <a:lstStyle/>
            <a:p>
              <a:endParaRPr sz="2400"/>
            </a:p>
          </p:txBody>
        </p:sp>
        <p:sp>
          <p:nvSpPr>
            <p:cNvPr id="16500" name="Google Shape;16500;p145"/>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501" name="Google Shape;16501;p145"/>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6502" name="Google Shape;16502;p145"/>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6503" name="Google Shape;16503;p145"/>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504" name="Google Shape;16504;p145"/>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grpFill/>
            <a:ln>
              <a:noFill/>
            </a:ln>
          </p:spPr>
          <p:txBody>
            <a:bodyPr spcFirstLastPara="1" wrap="square" lIns="121900" tIns="121900" rIns="121900" bIns="121900" anchor="ctr" anchorCtr="0">
              <a:noAutofit/>
            </a:bodyPr>
            <a:lstStyle/>
            <a:p>
              <a:endParaRPr sz="2400"/>
            </a:p>
          </p:txBody>
        </p:sp>
        <p:sp>
          <p:nvSpPr>
            <p:cNvPr id="16505" name="Google Shape;16505;p145"/>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506" name="Google Shape;16506;p145"/>
          <p:cNvGrpSpPr/>
          <p:nvPr/>
        </p:nvGrpSpPr>
        <p:grpSpPr>
          <a:xfrm>
            <a:off x="6360380" y="3141241"/>
            <a:ext cx="473776" cy="303799"/>
            <a:chOff x="4674088" y="2423058"/>
            <a:chExt cx="297125" cy="190525"/>
          </a:xfrm>
          <a:solidFill>
            <a:srgbClr val="C3151C"/>
          </a:solidFill>
        </p:grpSpPr>
        <p:sp>
          <p:nvSpPr>
            <p:cNvPr id="16507" name="Google Shape;16507;p145"/>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grpFill/>
            <a:ln>
              <a:noFill/>
            </a:ln>
          </p:spPr>
          <p:txBody>
            <a:bodyPr spcFirstLastPara="1" wrap="square" lIns="121900" tIns="121900" rIns="121900" bIns="121900" anchor="ctr" anchorCtr="0">
              <a:noAutofit/>
            </a:bodyPr>
            <a:lstStyle/>
            <a:p>
              <a:endParaRPr sz="2400"/>
            </a:p>
          </p:txBody>
        </p:sp>
        <p:sp>
          <p:nvSpPr>
            <p:cNvPr id="16508" name="Google Shape;16508;p145"/>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grpFill/>
            <a:ln>
              <a:noFill/>
            </a:ln>
          </p:spPr>
          <p:txBody>
            <a:bodyPr spcFirstLastPara="1" wrap="square" lIns="121900" tIns="121900" rIns="121900" bIns="121900" anchor="ctr" anchorCtr="0">
              <a:noAutofit/>
            </a:bodyPr>
            <a:lstStyle/>
            <a:p>
              <a:endParaRPr sz="2400"/>
            </a:p>
          </p:txBody>
        </p:sp>
        <p:sp>
          <p:nvSpPr>
            <p:cNvPr id="16509" name="Google Shape;16509;p145"/>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6510" name="Google Shape;16510;p145"/>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6511" name="Google Shape;16511;p145"/>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512" name="Google Shape;16512;p145"/>
          <p:cNvSpPr/>
          <p:nvPr/>
        </p:nvSpPr>
        <p:spPr>
          <a:xfrm>
            <a:off x="5450807" y="3437219"/>
            <a:ext cx="14311" cy="24875"/>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13" name="Google Shape;16513;p145"/>
          <p:cNvSpPr/>
          <p:nvPr/>
        </p:nvSpPr>
        <p:spPr>
          <a:xfrm>
            <a:off x="5758419" y="3392773"/>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14" name="Google Shape;16514;p145"/>
          <p:cNvSpPr/>
          <p:nvPr/>
        </p:nvSpPr>
        <p:spPr>
          <a:xfrm>
            <a:off x="5758419" y="3429766"/>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15" name="Google Shape;16515;p145"/>
          <p:cNvSpPr/>
          <p:nvPr/>
        </p:nvSpPr>
        <p:spPr>
          <a:xfrm>
            <a:off x="5758419" y="3354783"/>
            <a:ext cx="14271" cy="2375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16" name="Google Shape;16516;p145"/>
          <p:cNvSpPr/>
          <p:nvPr/>
        </p:nvSpPr>
        <p:spPr>
          <a:xfrm>
            <a:off x="5758419" y="3317750"/>
            <a:ext cx="14271" cy="2379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17" name="Google Shape;16517;p145"/>
          <p:cNvSpPr/>
          <p:nvPr/>
        </p:nvSpPr>
        <p:spPr>
          <a:xfrm>
            <a:off x="5758419" y="3281675"/>
            <a:ext cx="14271" cy="2379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18" name="Google Shape;16518;p145"/>
          <p:cNvSpPr/>
          <p:nvPr/>
        </p:nvSpPr>
        <p:spPr>
          <a:xfrm>
            <a:off x="5758419" y="3244682"/>
            <a:ext cx="14271" cy="2375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19" name="Google Shape;16519;p145"/>
          <p:cNvSpPr/>
          <p:nvPr/>
        </p:nvSpPr>
        <p:spPr>
          <a:xfrm>
            <a:off x="5697667" y="3455397"/>
            <a:ext cx="14271" cy="2379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20" name="Google Shape;16520;p145"/>
          <p:cNvSpPr/>
          <p:nvPr/>
        </p:nvSpPr>
        <p:spPr>
          <a:xfrm>
            <a:off x="5697667" y="3381371"/>
            <a:ext cx="14271" cy="2375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21" name="Google Shape;16521;p145"/>
          <p:cNvSpPr/>
          <p:nvPr/>
        </p:nvSpPr>
        <p:spPr>
          <a:xfrm>
            <a:off x="5697667" y="3417447"/>
            <a:ext cx="14271" cy="2375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22" name="Google Shape;16522;p145"/>
          <p:cNvSpPr/>
          <p:nvPr/>
        </p:nvSpPr>
        <p:spPr>
          <a:xfrm>
            <a:off x="5697667" y="3345295"/>
            <a:ext cx="14271" cy="2375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23" name="Google Shape;16523;p145"/>
          <p:cNvSpPr/>
          <p:nvPr/>
        </p:nvSpPr>
        <p:spPr>
          <a:xfrm>
            <a:off x="5514429" y="3363314"/>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24" name="Google Shape;16524;p145"/>
          <p:cNvSpPr/>
          <p:nvPr/>
        </p:nvSpPr>
        <p:spPr>
          <a:xfrm>
            <a:off x="5514429" y="3289289"/>
            <a:ext cx="14271" cy="2375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25" name="Google Shape;16525;p145"/>
          <p:cNvSpPr/>
          <p:nvPr/>
        </p:nvSpPr>
        <p:spPr>
          <a:xfrm>
            <a:off x="5514429" y="3326321"/>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26" name="Google Shape;16526;p145"/>
          <p:cNvSpPr/>
          <p:nvPr/>
        </p:nvSpPr>
        <p:spPr>
          <a:xfrm>
            <a:off x="5514429" y="3401303"/>
            <a:ext cx="14271" cy="2375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27" name="Google Shape;16527;p145"/>
          <p:cNvSpPr/>
          <p:nvPr/>
        </p:nvSpPr>
        <p:spPr>
          <a:xfrm>
            <a:off x="5514429" y="3438335"/>
            <a:ext cx="14271" cy="2375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28" name="Google Shape;16528;p145"/>
          <p:cNvSpPr/>
          <p:nvPr/>
        </p:nvSpPr>
        <p:spPr>
          <a:xfrm>
            <a:off x="5682481" y="3144985"/>
            <a:ext cx="23759" cy="14271"/>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29" name="Google Shape;16529;p145"/>
          <p:cNvSpPr/>
          <p:nvPr/>
        </p:nvSpPr>
        <p:spPr>
          <a:xfrm>
            <a:off x="5755589"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30" name="Google Shape;16530;p145"/>
          <p:cNvSpPr/>
          <p:nvPr/>
        </p:nvSpPr>
        <p:spPr>
          <a:xfrm>
            <a:off x="5431833" y="3144985"/>
            <a:ext cx="23799" cy="14271"/>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31" name="Google Shape;16531;p145"/>
          <p:cNvSpPr/>
          <p:nvPr/>
        </p:nvSpPr>
        <p:spPr>
          <a:xfrm>
            <a:off x="5718555" y="3144985"/>
            <a:ext cx="23759" cy="14271"/>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32" name="Google Shape;16532;p145"/>
          <p:cNvSpPr/>
          <p:nvPr/>
        </p:nvSpPr>
        <p:spPr>
          <a:xfrm>
            <a:off x="5468865"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33" name="Google Shape;16533;p145"/>
          <p:cNvSpPr/>
          <p:nvPr/>
        </p:nvSpPr>
        <p:spPr>
          <a:xfrm>
            <a:off x="5644491" y="3144985"/>
            <a:ext cx="24755" cy="14271"/>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34" name="Google Shape;16534;p145"/>
          <p:cNvSpPr/>
          <p:nvPr/>
        </p:nvSpPr>
        <p:spPr>
          <a:xfrm>
            <a:off x="5505897" y="3144985"/>
            <a:ext cx="24715" cy="14271"/>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35" name="Google Shape;16535;p145"/>
          <p:cNvSpPr/>
          <p:nvPr/>
        </p:nvSpPr>
        <p:spPr>
          <a:xfrm>
            <a:off x="5846715" y="3126010"/>
            <a:ext cx="52261" cy="52261"/>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36" name="Google Shape;16536;p145"/>
          <p:cNvSpPr/>
          <p:nvPr/>
        </p:nvSpPr>
        <p:spPr>
          <a:xfrm>
            <a:off x="5431832" y="3096591"/>
            <a:ext cx="394965" cy="330387"/>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37" name="Google Shape;16537;p145"/>
          <p:cNvSpPr/>
          <p:nvPr/>
        </p:nvSpPr>
        <p:spPr>
          <a:xfrm>
            <a:off x="5865690" y="3294033"/>
            <a:ext cx="14271" cy="2375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38" name="Google Shape;16538;p145"/>
          <p:cNvSpPr/>
          <p:nvPr/>
        </p:nvSpPr>
        <p:spPr>
          <a:xfrm>
            <a:off x="5865690" y="3220923"/>
            <a:ext cx="14271" cy="2379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39" name="Google Shape;16539;p145"/>
          <p:cNvSpPr/>
          <p:nvPr/>
        </p:nvSpPr>
        <p:spPr>
          <a:xfrm>
            <a:off x="5865690" y="3331065"/>
            <a:ext cx="14271" cy="2375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40" name="Google Shape;16540;p145"/>
          <p:cNvSpPr/>
          <p:nvPr/>
        </p:nvSpPr>
        <p:spPr>
          <a:xfrm>
            <a:off x="5865690" y="3257957"/>
            <a:ext cx="14271" cy="2375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41" name="Google Shape;16541;p145"/>
          <p:cNvSpPr/>
          <p:nvPr/>
        </p:nvSpPr>
        <p:spPr>
          <a:xfrm>
            <a:off x="5865690" y="3406047"/>
            <a:ext cx="14271" cy="2375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42" name="Google Shape;16542;p145"/>
          <p:cNvSpPr/>
          <p:nvPr/>
        </p:nvSpPr>
        <p:spPr>
          <a:xfrm>
            <a:off x="5865690" y="3443079"/>
            <a:ext cx="14271" cy="2375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43" name="Google Shape;16543;p145"/>
          <p:cNvSpPr/>
          <p:nvPr/>
        </p:nvSpPr>
        <p:spPr>
          <a:xfrm>
            <a:off x="5865690" y="3368058"/>
            <a:ext cx="14271" cy="2379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544" name="Google Shape;16544;p145"/>
          <p:cNvSpPr/>
          <p:nvPr/>
        </p:nvSpPr>
        <p:spPr>
          <a:xfrm>
            <a:off x="5363507" y="3056688"/>
            <a:ext cx="474692" cy="473776"/>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6545" name="Google Shape;16545;p145"/>
          <p:cNvGrpSpPr/>
          <p:nvPr/>
        </p:nvGrpSpPr>
        <p:grpSpPr>
          <a:xfrm>
            <a:off x="4327795" y="3054777"/>
            <a:ext cx="482307" cy="478559"/>
            <a:chOff x="3654238" y="2368833"/>
            <a:chExt cx="302475" cy="300125"/>
          </a:xfrm>
          <a:solidFill>
            <a:srgbClr val="C3151C"/>
          </a:solidFill>
        </p:grpSpPr>
        <p:sp>
          <p:nvSpPr>
            <p:cNvPr id="16546" name="Google Shape;16546;p145"/>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grpFill/>
            <a:ln>
              <a:noFill/>
            </a:ln>
          </p:spPr>
          <p:txBody>
            <a:bodyPr spcFirstLastPara="1" wrap="square" lIns="121900" tIns="121900" rIns="121900" bIns="121900" anchor="ctr" anchorCtr="0">
              <a:noAutofit/>
            </a:bodyPr>
            <a:lstStyle/>
            <a:p>
              <a:endParaRPr sz="2400"/>
            </a:p>
          </p:txBody>
        </p:sp>
        <p:sp>
          <p:nvSpPr>
            <p:cNvPr id="16547" name="Google Shape;16547;p145"/>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6548" name="Google Shape;16548;p145"/>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grpFill/>
            <a:ln>
              <a:noFill/>
            </a:ln>
          </p:spPr>
          <p:txBody>
            <a:bodyPr spcFirstLastPara="1" wrap="square" lIns="121900" tIns="121900" rIns="121900" bIns="121900" anchor="ctr" anchorCtr="0">
              <a:noAutofit/>
            </a:bodyPr>
            <a:lstStyle/>
            <a:p>
              <a:endParaRPr sz="2400"/>
            </a:p>
          </p:txBody>
        </p:sp>
        <p:sp>
          <p:nvSpPr>
            <p:cNvPr id="16549" name="Google Shape;16549;p145"/>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6550" name="Google Shape;16550;p145"/>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grpFill/>
            <a:ln>
              <a:noFill/>
            </a:ln>
          </p:spPr>
          <p:txBody>
            <a:bodyPr spcFirstLastPara="1" wrap="square" lIns="121900" tIns="121900" rIns="121900" bIns="121900" anchor="ctr" anchorCtr="0">
              <a:noAutofit/>
            </a:bodyPr>
            <a:lstStyle/>
            <a:p>
              <a:endParaRPr sz="2400"/>
            </a:p>
          </p:txBody>
        </p:sp>
        <p:sp>
          <p:nvSpPr>
            <p:cNvPr id="16551" name="Google Shape;16551;p145"/>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6552" name="Google Shape;16552;p145"/>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6553" name="Google Shape;16553;p145"/>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grpFill/>
            <a:ln>
              <a:noFill/>
            </a:ln>
          </p:spPr>
          <p:txBody>
            <a:bodyPr spcFirstLastPara="1" wrap="square" lIns="121900" tIns="121900" rIns="121900" bIns="121900" anchor="ctr" anchorCtr="0">
              <a:noAutofit/>
            </a:bodyPr>
            <a:lstStyle/>
            <a:p>
              <a:endParaRPr sz="2400"/>
            </a:p>
          </p:txBody>
        </p:sp>
        <p:sp>
          <p:nvSpPr>
            <p:cNvPr id="16554" name="Google Shape;16554;p145"/>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grpFill/>
            <a:ln>
              <a:noFill/>
            </a:ln>
          </p:spPr>
          <p:txBody>
            <a:bodyPr spcFirstLastPara="1" wrap="square" lIns="121900" tIns="121900" rIns="121900" bIns="121900" anchor="ctr" anchorCtr="0">
              <a:noAutofit/>
            </a:bodyPr>
            <a:lstStyle/>
            <a:p>
              <a:endParaRPr sz="2400"/>
            </a:p>
          </p:txBody>
        </p:sp>
        <p:sp>
          <p:nvSpPr>
            <p:cNvPr id="16555" name="Google Shape;16555;p145"/>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6556" name="Google Shape;16556;p145"/>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grpFill/>
            <a:ln>
              <a:noFill/>
            </a:ln>
          </p:spPr>
          <p:txBody>
            <a:bodyPr spcFirstLastPara="1" wrap="square" lIns="121900" tIns="121900" rIns="121900" bIns="121900" anchor="ctr" anchorCtr="0">
              <a:noAutofit/>
            </a:bodyPr>
            <a:lstStyle/>
            <a:p>
              <a:endParaRPr sz="2400"/>
            </a:p>
          </p:txBody>
        </p:sp>
        <p:sp>
          <p:nvSpPr>
            <p:cNvPr id="16557" name="Google Shape;16557;p145"/>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558" name="Google Shape;16558;p145"/>
          <p:cNvGrpSpPr/>
          <p:nvPr/>
        </p:nvGrpSpPr>
        <p:grpSpPr>
          <a:xfrm>
            <a:off x="3392665" y="3054736"/>
            <a:ext cx="470905" cy="473776"/>
            <a:chOff x="3195213" y="2368808"/>
            <a:chExt cx="295325" cy="297125"/>
          </a:xfrm>
          <a:solidFill>
            <a:srgbClr val="C3151C"/>
          </a:solidFill>
        </p:grpSpPr>
        <p:sp>
          <p:nvSpPr>
            <p:cNvPr id="16559" name="Google Shape;16559;p145"/>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grpFill/>
            <a:ln>
              <a:noFill/>
            </a:ln>
          </p:spPr>
          <p:txBody>
            <a:bodyPr spcFirstLastPara="1" wrap="square" lIns="121900" tIns="121900" rIns="121900" bIns="121900" anchor="ctr" anchorCtr="0">
              <a:noAutofit/>
            </a:bodyPr>
            <a:lstStyle/>
            <a:p>
              <a:endParaRPr sz="2400"/>
            </a:p>
          </p:txBody>
        </p:sp>
        <p:sp>
          <p:nvSpPr>
            <p:cNvPr id="16560" name="Google Shape;16560;p145"/>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grpFill/>
            <a:ln>
              <a:noFill/>
            </a:ln>
          </p:spPr>
          <p:txBody>
            <a:bodyPr spcFirstLastPara="1" wrap="square" lIns="121900" tIns="121900" rIns="121900" bIns="121900" anchor="ctr" anchorCtr="0">
              <a:noAutofit/>
            </a:bodyPr>
            <a:lstStyle/>
            <a:p>
              <a:endParaRPr sz="2400"/>
            </a:p>
          </p:txBody>
        </p:sp>
        <p:sp>
          <p:nvSpPr>
            <p:cNvPr id="16561" name="Google Shape;16561;p145"/>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grpFill/>
            <a:ln>
              <a:noFill/>
            </a:ln>
          </p:spPr>
          <p:txBody>
            <a:bodyPr spcFirstLastPara="1" wrap="square" lIns="121900" tIns="121900" rIns="121900" bIns="121900" anchor="ctr" anchorCtr="0">
              <a:noAutofit/>
            </a:bodyPr>
            <a:lstStyle/>
            <a:p>
              <a:endParaRPr sz="2400"/>
            </a:p>
          </p:txBody>
        </p:sp>
        <p:sp>
          <p:nvSpPr>
            <p:cNvPr id="16562" name="Google Shape;16562;p145"/>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6563" name="Google Shape;16563;p145"/>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grpFill/>
            <a:ln>
              <a:noFill/>
            </a:ln>
          </p:spPr>
          <p:txBody>
            <a:bodyPr spcFirstLastPara="1" wrap="square" lIns="121900" tIns="121900" rIns="121900" bIns="121900" anchor="ctr" anchorCtr="0">
              <a:noAutofit/>
            </a:bodyPr>
            <a:lstStyle/>
            <a:p>
              <a:endParaRPr sz="2400"/>
            </a:p>
          </p:txBody>
        </p:sp>
        <p:sp>
          <p:nvSpPr>
            <p:cNvPr id="16564" name="Google Shape;16564;p145"/>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grpFill/>
            <a:ln>
              <a:noFill/>
            </a:ln>
          </p:spPr>
          <p:txBody>
            <a:bodyPr spcFirstLastPara="1" wrap="square" lIns="121900" tIns="121900" rIns="121900" bIns="121900" anchor="ctr" anchorCtr="0">
              <a:noAutofit/>
            </a:bodyPr>
            <a:lstStyle/>
            <a:p>
              <a:endParaRPr sz="2400"/>
            </a:p>
          </p:txBody>
        </p:sp>
        <p:sp>
          <p:nvSpPr>
            <p:cNvPr id="16565" name="Google Shape;16565;p145"/>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grpFill/>
            <a:ln>
              <a:noFill/>
            </a:ln>
          </p:spPr>
          <p:txBody>
            <a:bodyPr spcFirstLastPara="1" wrap="square" lIns="121900" tIns="121900" rIns="121900" bIns="121900" anchor="ctr" anchorCtr="0">
              <a:noAutofit/>
            </a:bodyPr>
            <a:lstStyle/>
            <a:p>
              <a:endParaRPr sz="2400"/>
            </a:p>
          </p:txBody>
        </p:sp>
        <p:sp>
          <p:nvSpPr>
            <p:cNvPr id="16566" name="Google Shape;16566;p145"/>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grpFill/>
            <a:ln>
              <a:noFill/>
            </a:ln>
          </p:spPr>
          <p:txBody>
            <a:bodyPr spcFirstLastPara="1" wrap="square" lIns="121900" tIns="121900" rIns="121900" bIns="121900" anchor="ctr" anchorCtr="0">
              <a:noAutofit/>
            </a:bodyPr>
            <a:lstStyle/>
            <a:p>
              <a:endParaRPr sz="2400"/>
            </a:p>
          </p:txBody>
        </p:sp>
        <p:sp>
          <p:nvSpPr>
            <p:cNvPr id="16567" name="Google Shape;16567;p145"/>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grpFill/>
            <a:ln>
              <a:noFill/>
            </a:ln>
          </p:spPr>
          <p:txBody>
            <a:bodyPr spcFirstLastPara="1" wrap="square" lIns="121900" tIns="121900" rIns="121900" bIns="121900" anchor="ctr" anchorCtr="0">
              <a:noAutofit/>
            </a:bodyPr>
            <a:lstStyle/>
            <a:p>
              <a:endParaRPr sz="2400"/>
            </a:p>
          </p:txBody>
        </p:sp>
        <p:sp>
          <p:nvSpPr>
            <p:cNvPr id="16568" name="Google Shape;16568;p145"/>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grpFill/>
            <a:ln>
              <a:noFill/>
            </a:ln>
          </p:spPr>
          <p:txBody>
            <a:bodyPr spcFirstLastPara="1" wrap="square" lIns="121900" tIns="121900" rIns="121900" bIns="121900" anchor="ctr" anchorCtr="0">
              <a:noAutofit/>
            </a:bodyPr>
            <a:lstStyle/>
            <a:p>
              <a:endParaRPr sz="2400"/>
            </a:p>
          </p:txBody>
        </p:sp>
        <p:sp>
          <p:nvSpPr>
            <p:cNvPr id="16569" name="Google Shape;16569;p145"/>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grpFill/>
            <a:ln>
              <a:noFill/>
            </a:ln>
          </p:spPr>
          <p:txBody>
            <a:bodyPr spcFirstLastPara="1" wrap="square" lIns="121900" tIns="121900" rIns="121900" bIns="121900" anchor="ctr" anchorCtr="0">
              <a:noAutofit/>
            </a:bodyPr>
            <a:lstStyle/>
            <a:p>
              <a:endParaRPr sz="2400"/>
            </a:p>
          </p:txBody>
        </p:sp>
        <p:sp>
          <p:nvSpPr>
            <p:cNvPr id="16570" name="Google Shape;16570;p145"/>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571" name="Google Shape;16571;p145"/>
          <p:cNvGrpSpPr/>
          <p:nvPr/>
        </p:nvGrpSpPr>
        <p:grpSpPr>
          <a:xfrm>
            <a:off x="2374938" y="3055813"/>
            <a:ext cx="490877" cy="473736"/>
            <a:chOff x="2684388" y="2369483"/>
            <a:chExt cx="307850" cy="297100"/>
          </a:xfrm>
          <a:solidFill>
            <a:srgbClr val="C3151C"/>
          </a:solidFill>
        </p:grpSpPr>
        <p:sp>
          <p:nvSpPr>
            <p:cNvPr id="16572" name="Google Shape;16572;p145"/>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grpFill/>
            <a:ln>
              <a:noFill/>
            </a:ln>
          </p:spPr>
          <p:txBody>
            <a:bodyPr spcFirstLastPara="1" wrap="square" lIns="121900" tIns="121900" rIns="121900" bIns="121900" anchor="ctr" anchorCtr="0">
              <a:noAutofit/>
            </a:bodyPr>
            <a:lstStyle/>
            <a:p>
              <a:endParaRPr sz="2400"/>
            </a:p>
          </p:txBody>
        </p:sp>
        <p:sp>
          <p:nvSpPr>
            <p:cNvPr id="16573" name="Google Shape;16573;p145"/>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grpFill/>
            <a:ln>
              <a:noFill/>
            </a:ln>
          </p:spPr>
          <p:txBody>
            <a:bodyPr spcFirstLastPara="1" wrap="square" lIns="121900" tIns="121900" rIns="121900" bIns="121900" anchor="ctr" anchorCtr="0">
              <a:noAutofit/>
            </a:bodyPr>
            <a:lstStyle/>
            <a:p>
              <a:endParaRPr sz="2400"/>
            </a:p>
          </p:txBody>
        </p:sp>
        <p:sp>
          <p:nvSpPr>
            <p:cNvPr id="16574" name="Google Shape;16574;p145"/>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grpFill/>
            <a:ln>
              <a:noFill/>
            </a:ln>
          </p:spPr>
          <p:txBody>
            <a:bodyPr spcFirstLastPara="1" wrap="square" lIns="121900" tIns="121900" rIns="121900" bIns="121900" anchor="ctr" anchorCtr="0">
              <a:noAutofit/>
            </a:bodyPr>
            <a:lstStyle/>
            <a:p>
              <a:endParaRPr sz="2400"/>
            </a:p>
          </p:txBody>
        </p:sp>
        <p:sp>
          <p:nvSpPr>
            <p:cNvPr id="16575" name="Google Shape;16575;p145"/>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576" name="Google Shape;16576;p145"/>
          <p:cNvSpPr/>
          <p:nvPr/>
        </p:nvSpPr>
        <p:spPr>
          <a:xfrm>
            <a:off x="1390418" y="3056569"/>
            <a:ext cx="474692" cy="473895"/>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6577" name="Google Shape;16577;p145"/>
          <p:cNvGrpSpPr/>
          <p:nvPr/>
        </p:nvGrpSpPr>
        <p:grpSpPr>
          <a:xfrm>
            <a:off x="1388542" y="3781088"/>
            <a:ext cx="475689" cy="475649"/>
            <a:chOff x="2193213" y="2824333"/>
            <a:chExt cx="298325" cy="298300"/>
          </a:xfrm>
          <a:solidFill>
            <a:srgbClr val="C3151C"/>
          </a:solidFill>
        </p:grpSpPr>
        <p:sp>
          <p:nvSpPr>
            <p:cNvPr id="16578" name="Google Shape;16578;p145"/>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grpFill/>
            <a:ln>
              <a:noFill/>
            </a:ln>
          </p:spPr>
          <p:txBody>
            <a:bodyPr spcFirstLastPara="1" wrap="square" lIns="121900" tIns="121900" rIns="121900" bIns="121900" anchor="ctr" anchorCtr="0">
              <a:noAutofit/>
            </a:bodyPr>
            <a:lstStyle/>
            <a:p>
              <a:endParaRPr sz="2400"/>
            </a:p>
          </p:txBody>
        </p:sp>
        <p:sp>
          <p:nvSpPr>
            <p:cNvPr id="16579" name="Google Shape;16579;p145"/>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6580" name="Google Shape;16580;p145"/>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581" name="Google Shape;16581;p145"/>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6582" name="Google Shape;16582;p145"/>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grpFill/>
            <a:ln>
              <a:noFill/>
            </a:ln>
          </p:spPr>
          <p:txBody>
            <a:bodyPr spcFirstLastPara="1" wrap="square" lIns="121900" tIns="121900" rIns="121900" bIns="121900" anchor="ctr" anchorCtr="0">
              <a:noAutofit/>
            </a:bodyPr>
            <a:lstStyle/>
            <a:p>
              <a:endParaRPr sz="2400"/>
            </a:p>
          </p:txBody>
        </p:sp>
        <p:sp>
          <p:nvSpPr>
            <p:cNvPr id="16583" name="Google Shape;16583;p145"/>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grpFill/>
            <a:ln>
              <a:noFill/>
            </a:ln>
          </p:spPr>
          <p:txBody>
            <a:bodyPr spcFirstLastPara="1" wrap="square" lIns="121900" tIns="121900" rIns="121900" bIns="121900" anchor="ctr" anchorCtr="0">
              <a:noAutofit/>
            </a:bodyPr>
            <a:lstStyle/>
            <a:p>
              <a:endParaRPr sz="2400"/>
            </a:p>
          </p:txBody>
        </p:sp>
        <p:sp>
          <p:nvSpPr>
            <p:cNvPr id="16584" name="Google Shape;16584;p145"/>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6585" name="Google Shape;16585;p145"/>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grpFill/>
            <a:ln>
              <a:noFill/>
            </a:ln>
          </p:spPr>
          <p:txBody>
            <a:bodyPr spcFirstLastPara="1" wrap="square" lIns="121900" tIns="121900" rIns="121900" bIns="121900" anchor="ctr" anchorCtr="0">
              <a:noAutofit/>
            </a:bodyPr>
            <a:lstStyle/>
            <a:p>
              <a:endParaRPr sz="2400"/>
            </a:p>
          </p:txBody>
        </p:sp>
        <p:sp>
          <p:nvSpPr>
            <p:cNvPr id="16586" name="Google Shape;16586;p145"/>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6587" name="Google Shape;16587;p145"/>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grpFill/>
            <a:ln>
              <a:noFill/>
            </a:ln>
          </p:spPr>
          <p:txBody>
            <a:bodyPr spcFirstLastPara="1" wrap="square" lIns="121900" tIns="121900" rIns="121900" bIns="121900" anchor="ctr" anchorCtr="0">
              <a:noAutofit/>
            </a:bodyPr>
            <a:lstStyle/>
            <a:p>
              <a:endParaRPr sz="2400"/>
            </a:p>
          </p:txBody>
        </p:sp>
        <p:sp>
          <p:nvSpPr>
            <p:cNvPr id="16588" name="Google Shape;16588;p145"/>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589" name="Google Shape;16589;p145"/>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6590" name="Google Shape;16590;p145"/>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6591" name="Google Shape;16591;p145"/>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grpFill/>
            <a:ln>
              <a:noFill/>
            </a:ln>
          </p:spPr>
          <p:txBody>
            <a:bodyPr spcFirstLastPara="1" wrap="square" lIns="121900" tIns="121900" rIns="121900" bIns="121900" anchor="ctr" anchorCtr="0">
              <a:noAutofit/>
            </a:bodyPr>
            <a:lstStyle/>
            <a:p>
              <a:endParaRPr sz="2400"/>
            </a:p>
          </p:txBody>
        </p:sp>
        <p:sp>
          <p:nvSpPr>
            <p:cNvPr id="16592" name="Google Shape;16592;p145"/>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6593" name="Google Shape;16593;p145"/>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594" name="Google Shape;16594;p145"/>
          <p:cNvSpPr/>
          <p:nvPr/>
        </p:nvSpPr>
        <p:spPr>
          <a:xfrm>
            <a:off x="2367316" y="3779123"/>
            <a:ext cx="482307" cy="472819"/>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6595" name="Google Shape;16595;p145"/>
          <p:cNvGrpSpPr/>
          <p:nvPr/>
        </p:nvGrpSpPr>
        <p:grpSpPr>
          <a:xfrm>
            <a:off x="3390791" y="3782004"/>
            <a:ext cx="474692" cy="475649"/>
            <a:chOff x="3194038" y="2824908"/>
            <a:chExt cx="297700" cy="298300"/>
          </a:xfrm>
          <a:solidFill>
            <a:srgbClr val="C3151C"/>
          </a:solidFill>
        </p:grpSpPr>
        <p:sp>
          <p:nvSpPr>
            <p:cNvPr id="16596" name="Google Shape;16596;p145"/>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6597" name="Google Shape;16597;p145"/>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6598" name="Google Shape;16598;p145"/>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6599" name="Google Shape;16599;p145"/>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6600" name="Google Shape;16600;p145"/>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6601" name="Google Shape;16601;p145"/>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6602" name="Google Shape;16602;p145"/>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6603" name="Google Shape;16603;p145"/>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604" name="Google Shape;16604;p145"/>
          <p:cNvGrpSpPr/>
          <p:nvPr/>
        </p:nvGrpSpPr>
        <p:grpSpPr>
          <a:xfrm>
            <a:off x="4311651" y="3781764"/>
            <a:ext cx="493708" cy="475928"/>
            <a:chOff x="3644113" y="2824758"/>
            <a:chExt cx="309625" cy="298475"/>
          </a:xfrm>
          <a:solidFill>
            <a:srgbClr val="C3151C"/>
          </a:solidFill>
        </p:grpSpPr>
        <p:sp>
          <p:nvSpPr>
            <p:cNvPr id="16605" name="Google Shape;16605;p145"/>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grpFill/>
            <a:ln>
              <a:noFill/>
            </a:ln>
          </p:spPr>
          <p:txBody>
            <a:bodyPr spcFirstLastPara="1" wrap="square" lIns="121900" tIns="121900" rIns="121900" bIns="121900" anchor="ctr" anchorCtr="0">
              <a:noAutofit/>
            </a:bodyPr>
            <a:lstStyle/>
            <a:p>
              <a:endParaRPr sz="2400"/>
            </a:p>
          </p:txBody>
        </p:sp>
        <p:sp>
          <p:nvSpPr>
            <p:cNvPr id="16606" name="Google Shape;16606;p145"/>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6607" name="Google Shape;16607;p145"/>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608" name="Google Shape;16608;p145"/>
          <p:cNvGrpSpPr/>
          <p:nvPr/>
        </p:nvGrpSpPr>
        <p:grpSpPr>
          <a:xfrm>
            <a:off x="5363581" y="3782003"/>
            <a:ext cx="474692" cy="469989"/>
            <a:chOff x="4176388" y="2824908"/>
            <a:chExt cx="297700" cy="294750"/>
          </a:xfrm>
          <a:solidFill>
            <a:srgbClr val="C3151C"/>
          </a:solidFill>
        </p:grpSpPr>
        <p:sp>
          <p:nvSpPr>
            <p:cNvPr id="16609" name="Google Shape;16609;p145"/>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grpFill/>
            <a:ln>
              <a:noFill/>
            </a:ln>
          </p:spPr>
          <p:txBody>
            <a:bodyPr spcFirstLastPara="1" wrap="square" lIns="121900" tIns="121900" rIns="121900" bIns="121900" anchor="ctr" anchorCtr="0">
              <a:noAutofit/>
            </a:bodyPr>
            <a:lstStyle/>
            <a:p>
              <a:endParaRPr sz="2400"/>
            </a:p>
          </p:txBody>
        </p:sp>
        <p:sp>
          <p:nvSpPr>
            <p:cNvPr id="16610" name="Google Shape;16610;p145"/>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6611" name="Google Shape;16611;p145"/>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grpFill/>
            <a:ln>
              <a:noFill/>
            </a:ln>
          </p:spPr>
          <p:txBody>
            <a:bodyPr spcFirstLastPara="1" wrap="square" lIns="121900" tIns="121900" rIns="121900" bIns="121900" anchor="ctr" anchorCtr="0">
              <a:noAutofit/>
            </a:bodyPr>
            <a:lstStyle/>
            <a:p>
              <a:endParaRPr sz="2400"/>
            </a:p>
          </p:txBody>
        </p:sp>
        <p:sp>
          <p:nvSpPr>
            <p:cNvPr id="16612" name="Google Shape;16612;p145"/>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6613" name="Google Shape;16613;p145"/>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6614" name="Google Shape;16614;p145"/>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6615" name="Google Shape;16615;p145"/>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grpFill/>
            <a:ln>
              <a:noFill/>
            </a:ln>
          </p:spPr>
          <p:txBody>
            <a:bodyPr spcFirstLastPara="1" wrap="square" lIns="121900" tIns="121900" rIns="121900" bIns="121900" anchor="ctr" anchorCtr="0">
              <a:noAutofit/>
            </a:bodyPr>
            <a:lstStyle/>
            <a:p>
              <a:endParaRPr sz="2400"/>
            </a:p>
          </p:txBody>
        </p:sp>
        <p:sp>
          <p:nvSpPr>
            <p:cNvPr id="16616" name="Google Shape;16616;p145"/>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grpFill/>
            <a:ln>
              <a:noFill/>
            </a:ln>
          </p:spPr>
          <p:txBody>
            <a:bodyPr spcFirstLastPara="1" wrap="square" lIns="121900" tIns="121900" rIns="121900" bIns="121900" anchor="ctr" anchorCtr="0">
              <a:noAutofit/>
            </a:bodyPr>
            <a:lstStyle/>
            <a:p>
              <a:endParaRPr sz="2400"/>
            </a:p>
          </p:txBody>
        </p:sp>
        <p:sp>
          <p:nvSpPr>
            <p:cNvPr id="16617" name="Google Shape;16617;p145"/>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6618" name="Google Shape;16618;p145"/>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grpFill/>
            <a:ln>
              <a:noFill/>
            </a:ln>
          </p:spPr>
          <p:txBody>
            <a:bodyPr spcFirstLastPara="1" wrap="square" lIns="121900" tIns="121900" rIns="121900" bIns="121900" anchor="ctr" anchorCtr="0">
              <a:noAutofit/>
            </a:bodyPr>
            <a:lstStyle/>
            <a:p>
              <a:endParaRPr sz="2400"/>
            </a:p>
          </p:txBody>
        </p:sp>
        <p:sp>
          <p:nvSpPr>
            <p:cNvPr id="16619" name="Google Shape;16619;p145"/>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grpFill/>
            <a:ln>
              <a:noFill/>
            </a:ln>
          </p:spPr>
          <p:txBody>
            <a:bodyPr spcFirstLastPara="1" wrap="square" lIns="121900" tIns="121900" rIns="121900" bIns="121900" anchor="ctr" anchorCtr="0">
              <a:noAutofit/>
            </a:bodyPr>
            <a:lstStyle/>
            <a:p>
              <a:endParaRPr sz="2400"/>
            </a:p>
          </p:txBody>
        </p:sp>
        <p:sp>
          <p:nvSpPr>
            <p:cNvPr id="16620" name="Google Shape;16620;p145"/>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6621" name="Google Shape;16621;p145"/>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grpFill/>
            <a:ln>
              <a:noFill/>
            </a:ln>
          </p:spPr>
          <p:txBody>
            <a:bodyPr spcFirstLastPara="1" wrap="square" lIns="121900" tIns="121900" rIns="121900" bIns="121900" anchor="ctr" anchorCtr="0">
              <a:noAutofit/>
            </a:bodyPr>
            <a:lstStyle/>
            <a:p>
              <a:endParaRPr sz="2400"/>
            </a:p>
          </p:txBody>
        </p:sp>
        <p:sp>
          <p:nvSpPr>
            <p:cNvPr id="16622" name="Google Shape;16622;p145"/>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grpFill/>
            <a:ln>
              <a:noFill/>
            </a:ln>
          </p:spPr>
          <p:txBody>
            <a:bodyPr spcFirstLastPara="1" wrap="square" lIns="121900" tIns="121900" rIns="121900" bIns="121900" anchor="ctr" anchorCtr="0">
              <a:noAutofit/>
            </a:bodyPr>
            <a:lstStyle/>
            <a:p>
              <a:endParaRPr sz="2400"/>
            </a:p>
          </p:txBody>
        </p:sp>
        <p:sp>
          <p:nvSpPr>
            <p:cNvPr id="16623" name="Google Shape;16623;p145"/>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624" name="Google Shape;16624;p145"/>
          <p:cNvGrpSpPr/>
          <p:nvPr/>
        </p:nvGrpSpPr>
        <p:grpSpPr>
          <a:xfrm>
            <a:off x="6359463" y="3778296"/>
            <a:ext cx="474692" cy="477483"/>
            <a:chOff x="4673513" y="2822583"/>
            <a:chExt cx="297700" cy="299450"/>
          </a:xfrm>
          <a:solidFill>
            <a:srgbClr val="C3151C"/>
          </a:solidFill>
        </p:grpSpPr>
        <p:sp>
          <p:nvSpPr>
            <p:cNvPr id="16625" name="Google Shape;16625;p145"/>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6626" name="Google Shape;16626;p145"/>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627" name="Google Shape;16627;p145"/>
          <p:cNvGrpSpPr/>
          <p:nvPr/>
        </p:nvGrpSpPr>
        <p:grpSpPr>
          <a:xfrm>
            <a:off x="7350602" y="3791531"/>
            <a:ext cx="476607" cy="450935"/>
            <a:chOff x="5167663" y="2830883"/>
            <a:chExt cx="298900" cy="282800"/>
          </a:xfrm>
          <a:solidFill>
            <a:srgbClr val="C3151C"/>
          </a:solidFill>
        </p:grpSpPr>
        <p:sp>
          <p:nvSpPr>
            <p:cNvPr id="16628" name="Google Shape;16628;p145"/>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grpFill/>
            <a:ln>
              <a:noFill/>
            </a:ln>
          </p:spPr>
          <p:txBody>
            <a:bodyPr spcFirstLastPara="1" wrap="square" lIns="121900" tIns="121900" rIns="121900" bIns="121900" anchor="ctr" anchorCtr="0">
              <a:noAutofit/>
            </a:bodyPr>
            <a:lstStyle/>
            <a:p>
              <a:endParaRPr sz="2400"/>
            </a:p>
          </p:txBody>
        </p:sp>
        <p:sp>
          <p:nvSpPr>
            <p:cNvPr id="16629" name="Google Shape;16629;p145"/>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grpFill/>
            <a:ln>
              <a:noFill/>
            </a:ln>
          </p:spPr>
          <p:txBody>
            <a:bodyPr spcFirstLastPara="1" wrap="square" lIns="121900" tIns="121900" rIns="121900" bIns="121900" anchor="ctr" anchorCtr="0">
              <a:noAutofit/>
            </a:bodyPr>
            <a:lstStyle/>
            <a:p>
              <a:endParaRPr sz="2400"/>
            </a:p>
          </p:txBody>
        </p:sp>
        <p:sp>
          <p:nvSpPr>
            <p:cNvPr id="16630" name="Google Shape;16630;p145"/>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grpFill/>
            <a:ln>
              <a:noFill/>
            </a:ln>
          </p:spPr>
          <p:txBody>
            <a:bodyPr spcFirstLastPara="1" wrap="square" lIns="121900" tIns="121900" rIns="121900" bIns="121900" anchor="ctr" anchorCtr="0">
              <a:noAutofit/>
            </a:bodyPr>
            <a:lstStyle/>
            <a:p>
              <a:endParaRPr sz="2400"/>
            </a:p>
          </p:txBody>
        </p:sp>
        <p:sp>
          <p:nvSpPr>
            <p:cNvPr id="16631" name="Google Shape;16631;p145"/>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632" name="Google Shape;16632;p145"/>
          <p:cNvGrpSpPr/>
          <p:nvPr/>
        </p:nvGrpSpPr>
        <p:grpSpPr>
          <a:xfrm>
            <a:off x="8394879" y="3781326"/>
            <a:ext cx="413024" cy="473497"/>
            <a:chOff x="5695138" y="2824483"/>
            <a:chExt cx="259025" cy="296950"/>
          </a:xfrm>
          <a:solidFill>
            <a:srgbClr val="C3151C"/>
          </a:solidFill>
        </p:grpSpPr>
        <p:sp>
          <p:nvSpPr>
            <p:cNvPr id="16633" name="Google Shape;16633;p145"/>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6634" name="Google Shape;16634;p145"/>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6635" name="Google Shape;16635;p145"/>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636" name="Google Shape;16636;p145"/>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637" name="Google Shape;16637;p145"/>
          <p:cNvSpPr/>
          <p:nvPr/>
        </p:nvSpPr>
        <p:spPr>
          <a:xfrm>
            <a:off x="9329901" y="3781953"/>
            <a:ext cx="474692" cy="473776"/>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638" name="Google Shape;16638;p145"/>
          <p:cNvSpPr/>
          <p:nvPr/>
        </p:nvSpPr>
        <p:spPr>
          <a:xfrm>
            <a:off x="10332432" y="3781037"/>
            <a:ext cx="454761" cy="474692"/>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6639" name="Google Shape;16639;p145"/>
          <p:cNvGrpSpPr/>
          <p:nvPr/>
        </p:nvGrpSpPr>
        <p:grpSpPr>
          <a:xfrm>
            <a:off x="10335379" y="4561411"/>
            <a:ext cx="468075" cy="473736"/>
            <a:chOff x="6657238" y="3313708"/>
            <a:chExt cx="293550" cy="297100"/>
          </a:xfrm>
          <a:solidFill>
            <a:srgbClr val="C3151C"/>
          </a:solidFill>
        </p:grpSpPr>
        <p:sp>
          <p:nvSpPr>
            <p:cNvPr id="16640" name="Google Shape;16640;p145"/>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6641" name="Google Shape;16641;p145"/>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6642" name="Google Shape;16642;p145"/>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grpFill/>
            <a:ln>
              <a:noFill/>
            </a:ln>
          </p:spPr>
          <p:txBody>
            <a:bodyPr spcFirstLastPara="1" wrap="square" lIns="121900" tIns="121900" rIns="121900" bIns="121900" anchor="ctr" anchorCtr="0">
              <a:noAutofit/>
            </a:bodyPr>
            <a:lstStyle/>
            <a:p>
              <a:endParaRPr sz="2400"/>
            </a:p>
          </p:txBody>
        </p:sp>
        <p:sp>
          <p:nvSpPr>
            <p:cNvPr id="16643" name="Google Shape;16643;p145"/>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6644" name="Google Shape;16644;p145"/>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6645" name="Google Shape;16645;p145"/>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6646" name="Google Shape;16646;p145"/>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6647" name="Google Shape;16647;p145"/>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6648" name="Google Shape;16648;p145"/>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6649" name="Google Shape;16649;p145"/>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6650" name="Google Shape;16650;p145"/>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6651" name="Google Shape;16651;p145"/>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grpFill/>
            <a:ln>
              <a:noFill/>
            </a:ln>
          </p:spPr>
          <p:txBody>
            <a:bodyPr spcFirstLastPara="1" wrap="square" lIns="121900" tIns="121900" rIns="121900" bIns="121900" anchor="ctr" anchorCtr="0">
              <a:noAutofit/>
            </a:bodyPr>
            <a:lstStyle/>
            <a:p>
              <a:endParaRPr sz="2400"/>
            </a:p>
          </p:txBody>
        </p:sp>
        <p:sp>
          <p:nvSpPr>
            <p:cNvPr id="16652" name="Google Shape;16652;p145"/>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grpFill/>
            <a:ln>
              <a:noFill/>
            </a:ln>
          </p:spPr>
          <p:txBody>
            <a:bodyPr spcFirstLastPara="1" wrap="square" lIns="121900" tIns="121900" rIns="121900" bIns="121900" anchor="ctr" anchorCtr="0">
              <a:noAutofit/>
            </a:bodyPr>
            <a:lstStyle/>
            <a:p>
              <a:endParaRPr sz="2400"/>
            </a:p>
          </p:txBody>
        </p:sp>
        <p:sp>
          <p:nvSpPr>
            <p:cNvPr id="16653" name="Google Shape;16653;p145"/>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6654" name="Google Shape;16654;p145"/>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6655" name="Google Shape;16655;p145"/>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656" name="Google Shape;16656;p145"/>
          <p:cNvSpPr/>
          <p:nvPr/>
        </p:nvSpPr>
        <p:spPr>
          <a:xfrm>
            <a:off x="9501750" y="4765451"/>
            <a:ext cx="138645" cy="14271"/>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657" name="Google Shape;16657;p145"/>
          <p:cNvSpPr/>
          <p:nvPr/>
        </p:nvSpPr>
        <p:spPr>
          <a:xfrm>
            <a:off x="9501750" y="4800570"/>
            <a:ext cx="138645" cy="14311"/>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658" name="Google Shape;16658;p145"/>
          <p:cNvSpPr/>
          <p:nvPr/>
        </p:nvSpPr>
        <p:spPr>
          <a:xfrm>
            <a:off x="9533082" y="4833817"/>
            <a:ext cx="75980" cy="14271"/>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sp>
        <p:nvSpPr>
          <p:cNvPr id="16659" name="Google Shape;16659;p145"/>
          <p:cNvSpPr/>
          <p:nvPr/>
        </p:nvSpPr>
        <p:spPr>
          <a:xfrm>
            <a:off x="9343216" y="4563267"/>
            <a:ext cx="450017" cy="473736"/>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6660" name="Google Shape;16660;p145"/>
          <p:cNvGrpSpPr/>
          <p:nvPr/>
        </p:nvGrpSpPr>
        <p:grpSpPr>
          <a:xfrm>
            <a:off x="8364503" y="4563324"/>
            <a:ext cx="474692" cy="473736"/>
            <a:chOff x="5676088" y="3314908"/>
            <a:chExt cx="297700" cy="297100"/>
          </a:xfrm>
          <a:solidFill>
            <a:srgbClr val="C3151C"/>
          </a:solidFill>
        </p:grpSpPr>
        <p:sp>
          <p:nvSpPr>
            <p:cNvPr id="16661" name="Google Shape;16661;p145"/>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6662" name="Google Shape;16662;p145"/>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663" name="Google Shape;16663;p145"/>
          <p:cNvGrpSpPr/>
          <p:nvPr/>
        </p:nvGrpSpPr>
        <p:grpSpPr>
          <a:xfrm>
            <a:off x="7351519" y="4560455"/>
            <a:ext cx="474732" cy="473776"/>
            <a:chOff x="5168238" y="3313108"/>
            <a:chExt cx="297725" cy="297125"/>
          </a:xfrm>
          <a:solidFill>
            <a:srgbClr val="C3151C"/>
          </a:solidFill>
        </p:grpSpPr>
        <p:sp>
          <p:nvSpPr>
            <p:cNvPr id="16664" name="Google Shape;16664;p145"/>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6665" name="Google Shape;16665;p145"/>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666" name="Google Shape;16666;p145"/>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6667" name="Google Shape;16667;p145"/>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6668" name="Google Shape;16668;p145"/>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669" name="Google Shape;16669;p145"/>
          <p:cNvSpPr/>
          <p:nvPr/>
        </p:nvSpPr>
        <p:spPr>
          <a:xfrm>
            <a:off x="6347023" y="4559439"/>
            <a:ext cx="488007" cy="474373"/>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6670" name="Google Shape;16670;p145"/>
          <p:cNvGrpSpPr/>
          <p:nvPr/>
        </p:nvGrpSpPr>
        <p:grpSpPr>
          <a:xfrm>
            <a:off x="5365455" y="4561411"/>
            <a:ext cx="468075" cy="473736"/>
            <a:chOff x="4177563" y="3313708"/>
            <a:chExt cx="293550" cy="297100"/>
          </a:xfrm>
          <a:solidFill>
            <a:srgbClr val="C3151C"/>
          </a:solidFill>
        </p:grpSpPr>
        <p:sp>
          <p:nvSpPr>
            <p:cNvPr id="16671" name="Google Shape;16671;p145"/>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6672" name="Google Shape;16672;p145"/>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grpFill/>
            <a:ln>
              <a:noFill/>
            </a:ln>
          </p:spPr>
          <p:txBody>
            <a:bodyPr spcFirstLastPara="1" wrap="square" lIns="121900" tIns="121900" rIns="121900" bIns="121900" anchor="ctr" anchorCtr="0">
              <a:noAutofit/>
            </a:bodyPr>
            <a:lstStyle/>
            <a:p>
              <a:endParaRPr sz="2400"/>
            </a:p>
          </p:txBody>
        </p:sp>
        <p:sp>
          <p:nvSpPr>
            <p:cNvPr id="16673" name="Google Shape;16673;p145"/>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grpFill/>
            <a:ln>
              <a:noFill/>
            </a:ln>
          </p:spPr>
          <p:txBody>
            <a:bodyPr spcFirstLastPara="1" wrap="square" lIns="121900" tIns="121900" rIns="121900" bIns="121900" anchor="ctr" anchorCtr="0">
              <a:noAutofit/>
            </a:bodyPr>
            <a:lstStyle/>
            <a:p>
              <a:endParaRPr sz="2400"/>
            </a:p>
          </p:txBody>
        </p:sp>
        <p:sp>
          <p:nvSpPr>
            <p:cNvPr id="16674" name="Google Shape;16674;p145"/>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6675" name="Google Shape;16675;p145"/>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6676" name="Google Shape;16676;p145"/>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grpFill/>
            <a:ln>
              <a:noFill/>
            </a:ln>
          </p:spPr>
          <p:txBody>
            <a:bodyPr spcFirstLastPara="1" wrap="square" lIns="121900" tIns="121900" rIns="121900" bIns="121900" anchor="ctr" anchorCtr="0">
              <a:noAutofit/>
            </a:bodyPr>
            <a:lstStyle/>
            <a:p>
              <a:endParaRPr sz="2400"/>
            </a:p>
          </p:txBody>
        </p:sp>
        <p:sp>
          <p:nvSpPr>
            <p:cNvPr id="16677" name="Google Shape;16677;p145"/>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grpFill/>
            <a:ln>
              <a:noFill/>
            </a:ln>
          </p:spPr>
          <p:txBody>
            <a:bodyPr spcFirstLastPara="1" wrap="square" lIns="121900" tIns="121900" rIns="121900" bIns="121900" anchor="ctr" anchorCtr="0">
              <a:noAutofit/>
            </a:bodyPr>
            <a:lstStyle/>
            <a:p>
              <a:endParaRPr sz="2400"/>
            </a:p>
          </p:txBody>
        </p:sp>
        <p:sp>
          <p:nvSpPr>
            <p:cNvPr id="16678" name="Google Shape;16678;p145"/>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grpFill/>
            <a:ln>
              <a:noFill/>
            </a:ln>
          </p:spPr>
          <p:txBody>
            <a:bodyPr spcFirstLastPara="1" wrap="square" lIns="121900" tIns="121900" rIns="121900" bIns="121900" anchor="ctr" anchorCtr="0">
              <a:noAutofit/>
            </a:bodyPr>
            <a:lstStyle/>
            <a:p>
              <a:endParaRPr sz="2400"/>
            </a:p>
          </p:txBody>
        </p:sp>
        <p:sp>
          <p:nvSpPr>
            <p:cNvPr id="16679" name="Google Shape;16679;p145"/>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grpFill/>
            <a:ln>
              <a:noFill/>
            </a:ln>
          </p:spPr>
          <p:txBody>
            <a:bodyPr spcFirstLastPara="1" wrap="square" lIns="121900" tIns="121900" rIns="121900" bIns="121900" anchor="ctr" anchorCtr="0">
              <a:noAutofit/>
            </a:bodyPr>
            <a:lstStyle/>
            <a:p>
              <a:endParaRPr sz="2400"/>
            </a:p>
          </p:txBody>
        </p:sp>
        <p:sp>
          <p:nvSpPr>
            <p:cNvPr id="16680" name="Google Shape;16680;p145"/>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grpFill/>
            <a:ln>
              <a:noFill/>
            </a:ln>
          </p:spPr>
          <p:txBody>
            <a:bodyPr spcFirstLastPara="1" wrap="square" lIns="121900" tIns="121900" rIns="121900" bIns="121900" anchor="ctr" anchorCtr="0">
              <a:noAutofit/>
            </a:bodyPr>
            <a:lstStyle/>
            <a:p>
              <a:endParaRPr sz="2400"/>
            </a:p>
          </p:txBody>
        </p:sp>
        <p:sp>
          <p:nvSpPr>
            <p:cNvPr id="16681" name="Google Shape;16681;p145"/>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grpFill/>
            <a:ln>
              <a:noFill/>
            </a:ln>
          </p:spPr>
          <p:txBody>
            <a:bodyPr spcFirstLastPara="1" wrap="square" lIns="121900" tIns="121900" rIns="121900" bIns="121900" anchor="ctr" anchorCtr="0">
              <a:noAutofit/>
            </a:bodyPr>
            <a:lstStyle/>
            <a:p>
              <a:endParaRPr sz="2400"/>
            </a:p>
          </p:txBody>
        </p:sp>
        <p:sp>
          <p:nvSpPr>
            <p:cNvPr id="16682" name="Google Shape;16682;p145"/>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6683" name="Google Shape;16683;p145"/>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684" name="Google Shape;16684;p145"/>
          <p:cNvSpPr/>
          <p:nvPr/>
        </p:nvSpPr>
        <p:spPr>
          <a:xfrm>
            <a:off x="4330602" y="4561194"/>
            <a:ext cx="474692" cy="474852"/>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C3151C"/>
          </a:solidFill>
          <a:ln>
            <a:noFill/>
          </a:ln>
        </p:spPr>
        <p:txBody>
          <a:bodyPr spcFirstLastPara="1" wrap="square" lIns="121900" tIns="121900" rIns="121900" bIns="121900" anchor="ctr" anchorCtr="0">
            <a:noAutofit/>
          </a:bodyPr>
          <a:lstStyle/>
          <a:p>
            <a:endParaRPr sz="2400"/>
          </a:p>
        </p:txBody>
      </p:sp>
      <p:grpSp>
        <p:nvGrpSpPr>
          <p:cNvPr id="16685" name="Google Shape;16685;p145"/>
          <p:cNvGrpSpPr/>
          <p:nvPr/>
        </p:nvGrpSpPr>
        <p:grpSpPr>
          <a:xfrm>
            <a:off x="3390791" y="4561411"/>
            <a:ext cx="472779" cy="472819"/>
            <a:chOff x="3194038" y="3313708"/>
            <a:chExt cx="296500" cy="296525"/>
          </a:xfrm>
          <a:solidFill>
            <a:srgbClr val="C3151C"/>
          </a:solidFill>
        </p:grpSpPr>
        <p:sp>
          <p:nvSpPr>
            <p:cNvPr id="16686" name="Google Shape;16686;p145"/>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grpFill/>
            <a:ln>
              <a:noFill/>
            </a:ln>
          </p:spPr>
          <p:txBody>
            <a:bodyPr spcFirstLastPara="1" wrap="square" lIns="121900" tIns="121900" rIns="121900" bIns="121900" anchor="ctr" anchorCtr="0">
              <a:noAutofit/>
            </a:bodyPr>
            <a:lstStyle/>
            <a:p>
              <a:endParaRPr sz="2400"/>
            </a:p>
          </p:txBody>
        </p:sp>
        <p:sp>
          <p:nvSpPr>
            <p:cNvPr id="16687" name="Google Shape;16687;p145"/>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grpFill/>
            <a:ln>
              <a:noFill/>
            </a:ln>
          </p:spPr>
          <p:txBody>
            <a:bodyPr spcFirstLastPara="1" wrap="square" lIns="121900" tIns="121900" rIns="121900" bIns="121900" anchor="ctr" anchorCtr="0">
              <a:noAutofit/>
            </a:bodyPr>
            <a:lstStyle/>
            <a:p>
              <a:endParaRPr sz="2400"/>
            </a:p>
          </p:txBody>
        </p:sp>
        <p:sp>
          <p:nvSpPr>
            <p:cNvPr id="16688" name="Google Shape;16688;p145"/>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grpFill/>
            <a:ln>
              <a:noFill/>
            </a:ln>
          </p:spPr>
          <p:txBody>
            <a:bodyPr spcFirstLastPara="1" wrap="square" lIns="121900" tIns="121900" rIns="121900" bIns="121900" anchor="ctr" anchorCtr="0">
              <a:noAutofit/>
            </a:bodyPr>
            <a:lstStyle/>
            <a:p>
              <a:endParaRPr sz="2400"/>
            </a:p>
          </p:txBody>
        </p:sp>
        <p:sp>
          <p:nvSpPr>
            <p:cNvPr id="16689" name="Google Shape;16689;p145"/>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grpFill/>
            <a:ln>
              <a:noFill/>
            </a:ln>
          </p:spPr>
          <p:txBody>
            <a:bodyPr spcFirstLastPara="1" wrap="square" lIns="121900" tIns="121900" rIns="121900" bIns="121900" anchor="ctr" anchorCtr="0">
              <a:noAutofit/>
            </a:bodyPr>
            <a:lstStyle/>
            <a:p>
              <a:endParaRPr sz="2400"/>
            </a:p>
          </p:txBody>
        </p:sp>
        <p:sp>
          <p:nvSpPr>
            <p:cNvPr id="16690" name="Google Shape;16690;p145"/>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grpFill/>
            <a:ln>
              <a:noFill/>
            </a:ln>
          </p:spPr>
          <p:txBody>
            <a:bodyPr spcFirstLastPara="1" wrap="square" lIns="121900" tIns="121900" rIns="121900" bIns="121900" anchor="ctr" anchorCtr="0">
              <a:noAutofit/>
            </a:bodyPr>
            <a:lstStyle/>
            <a:p>
              <a:endParaRPr sz="2400"/>
            </a:p>
          </p:txBody>
        </p:sp>
        <p:sp>
          <p:nvSpPr>
            <p:cNvPr id="16691" name="Google Shape;16691;p145"/>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6692" name="Google Shape;16692;p145"/>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6693" name="Google Shape;16693;p145"/>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grpFill/>
            <a:ln>
              <a:noFill/>
            </a:ln>
          </p:spPr>
          <p:txBody>
            <a:bodyPr spcFirstLastPara="1" wrap="square" lIns="121900" tIns="121900" rIns="121900" bIns="121900" anchor="ctr" anchorCtr="0">
              <a:noAutofit/>
            </a:bodyPr>
            <a:lstStyle/>
            <a:p>
              <a:endParaRPr sz="2400"/>
            </a:p>
          </p:txBody>
        </p:sp>
        <p:sp>
          <p:nvSpPr>
            <p:cNvPr id="16694" name="Google Shape;16694;p145"/>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6695" name="Google Shape;16695;p145"/>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696" name="Google Shape;16696;p145"/>
          <p:cNvGrpSpPr/>
          <p:nvPr/>
        </p:nvGrpSpPr>
        <p:grpSpPr>
          <a:xfrm>
            <a:off x="2371150" y="4574327"/>
            <a:ext cx="479436" cy="450735"/>
            <a:chOff x="2682013" y="3321808"/>
            <a:chExt cx="300675" cy="282675"/>
          </a:xfrm>
          <a:solidFill>
            <a:srgbClr val="C3151C"/>
          </a:solidFill>
        </p:grpSpPr>
        <p:sp>
          <p:nvSpPr>
            <p:cNvPr id="16697" name="Google Shape;16697;p145"/>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grpFill/>
            <a:ln>
              <a:noFill/>
            </a:ln>
          </p:spPr>
          <p:txBody>
            <a:bodyPr spcFirstLastPara="1" wrap="square" lIns="121900" tIns="121900" rIns="121900" bIns="121900" anchor="ctr" anchorCtr="0">
              <a:noAutofit/>
            </a:bodyPr>
            <a:lstStyle/>
            <a:p>
              <a:endParaRPr sz="2400"/>
            </a:p>
          </p:txBody>
        </p:sp>
        <p:sp>
          <p:nvSpPr>
            <p:cNvPr id="16698" name="Google Shape;16698;p145"/>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grpFill/>
            <a:ln>
              <a:noFill/>
            </a:ln>
          </p:spPr>
          <p:txBody>
            <a:bodyPr spcFirstLastPara="1" wrap="square" lIns="121900" tIns="121900" rIns="121900" bIns="121900" anchor="ctr" anchorCtr="0">
              <a:noAutofit/>
            </a:bodyPr>
            <a:lstStyle/>
            <a:p>
              <a:endParaRPr sz="2400"/>
            </a:p>
          </p:txBody>
        </p:sp>
        <p:sp>
          <p:nvSpPr>
            <p:cNvPr id="16699" name="Google Shape;16699;p145"/>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00" name="Google Shape;16700;p145"/>
          <p:cNvGrpSpPr/>
          <p:nvPr/>
        </p:nvGrpSpPr>
        <p:grpSpPr>
          <a:xfrm>
            <a:off x="1454995" y="4560456"/>
            <a:ext cx="388348" cy="475649"/>
            <a:chOff x="2234888" y="3313108"/>
            <a:chExt cx="243550" cy="298300"/>
          </a:xfrm>
          <a:solidFill>
            <a:srgbClr val="C3151C"/>
          </a:solidFill>
        </p:grpSpPr>
        <p:sp>
          <p:nvSpPr>
            <p:cNvPr id="16701" name="Google Shape;16701;p145"/>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grpFill/>
            <a:ln>
              <a:noFill/>
            </a:ln>
          </p:spPr>
          <p:txBody>
            <a:bodyPr spcFirstLastPara="1" wrap="square" lIns="121900" tIns="121900" rIns="121900" bIns="121900" anchor="ctr" anchorCtr="0">
              <a:noAutofit/>
            </a:bodyPr>
            <a:lstStyle/>
            <a:p>
              <a:endParaRPr sz="2400"/>
            </a:p>
          </p:txBody>
        </p:sp>
        <p:sp>
          <p:nvSpPr>
            <p:cNvPr id="16702" name="Google Shape;16702;p145"/>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grpFill/>
            <a:ln>
              <a:noFill/>
            </a:ln>
          </p:spPr>
          <p:txBody>
            <a:bodyPr spcFirstLastPara="1" wrap="square" lIns="121900" tIns="121900" rIns="121900" bIns="121900" anchor="ctr" anchorCtr="0">
              <a:noAutofit/>
            </a:bodyPr>
            <a:lstStyle/>
            <a:p>
              <a:endParaRPr sz="2400"/>
            </a:p>
          </p:txBody>
        </p:sp>
        <p:sp>
          <p:nvSpPr>
            <p:cNvPr id="16703" name="Google Shape;16703;p145"/>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grpFill/>
            <a:ln>
              <a:noFill/>
            </a:ln>
          </p:spPr>
          <p:txBody>
            <a:bodyPr spcFirstLastPara="1" wrap="square" lIns="121900" tIns="121900" rIns="121900" bIns="121900" anchor="ctr" anchorCtr="0">
              <a:noAutofit/>
            </a:bodyPr>
            <a:lstStyle/>
            <a:p>
              <a:endParaRPr sz="2400"/>
            </a:p>
          </p:txBody>
        </p:sp>
        <p:sp>
          <p:nvSpPr>
            <p:cNvPr id="16704" name="Google Shape;16704;p145"/>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grpFill/>
            <a:ln>
              <a:noFill/>
            </a:ln>
          </p:spPr>
          <p:txBody>
            <a:bodyPr spcFirstLastPara="1" wrap="square" lIns="121900" tIns="121900" rIns="121900" bIns="121900" anchor="ctr" anchorCtr="0">
              <a:noAutofit/>
            </a:bodyPr>
            <a:lstStyle/>
            <a:p>
              <a:endParaRPr sz="2400"/>
            </a:p>
          </p:txBody>
        </p:sp>
        <p:sp>
          <p:nvSpPr>
            <p:cNvPr id="16705" name="Google Shape;16705;p145"/>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6706" name="Google Shape;16706;p145"/>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6707" name="Google Shape;16707;p145"/>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6708" name="Google Shape;16708;p145"/>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09" name="Google Shape;16709;p145"/>
          <p:cNvGrpSpPr/>
          <p:nvPr/>
        </p:nvGrpSpPr>
        <p:grpSpPr>
          <a:xfrm>
            <a:off x="1411345" y="5318974"/>
            <a:ext cx="476607" cy="474692"/>
            <a:chOff x="2207513" y="3788808"/>
            <a:chExt cx="298900" cy="297700"/>
          </a:xfrm>
          <a:solidFill>
            <a:srgbClr val="C3151C"/>
          </a:solidFill>
        </p:grpSpPr>
        <p:sp>
          <p:nvSpPr>
            <p:cNvPr id="16710" name="Google Shape;16710;p145"/>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grpFill/>
            <a:ln>
              <a:noFill/>
            </a:ln>
          </p:spPr>
          <p:txBody>
            <a:bodyPr spcFirstLastPara="1" wrap="square" lIns="121900" tIns="121900" rIns="121900" bIns="121900" anchor="ctr" anchorCtr="0">
              <a:noAutofit/>
            </a:bodyPr>
            <a:lstStyle/>
            <a:p>
              <a:endParaRPr sz="2400"/>
            </a:p>
          </p:txBody>
        </p:sp>
        <p:sp>
          <p:nvSpPr>
            <p:cNvPr id="16711" name="Google Shape;16711;p145"/>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6712" name="Google Shape;16712;p145"/>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grpFill/>
            <a:ln>
              <a:noFill/>
            </a:ln>
          </p:spPr>
          <p:txBody>
            <a:bodyPr spcFirstLastPara="1" wrap="square" lIns="121900" tIns="121900" rIns="121900" bIns="121900" anchor="ctr" anchorCtr="0">
              <a:noAutofit/>
            </a:bodyPr>
            <a:lstStyle/>
            <a:p>
              <a:endParaRPr sz="2400"/>
            </a:p>
          </p:txBody>
        </p:sp>
        <p:sp>
          <p:nvSpPr>
            <p:cNvPr id="16713" name="Google Shape;16713;p145"/>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6714" name="Google Shape;16714;p145"/>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6715" name="Google Shape;16715;p145"/>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16" name="Google Shape;16716;p145"/>
          <p:cNvGrpSpPr/>
          <p:nvPr/>
        </p:nvGrpSpPr>
        <p:grpSpPr>
          <a:xfrm>
            <a:off x="2375894" y="5320648"/>
            <a:ext cx="471863" cy="472061"/>
            <a:chOff x="2684988" y="3789858"/>
            <a:chExt cx="295925" cy="296050"/>
          </a:xfrm>
          <a:solidFill>
            <a:srgbClr val="C3151C"/>
          </a:solidFill>
        </p:grpSpPr>
        <p:sp>
          <p:nvSpPr>
            <p:cNvPr id="16717" name="Google Shape;16717;p145"/>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grpFill/>
            <a:ln>
              <a:noFill/>
            </a:ln>
          </p:spPr>
          <p:txBody>
            <a:bodyPr spcFirstLastPara="1" wrap="square" lIns="121900" tIns="121900" rIns="121900" bIns="121900" anchor="ctr" anchorCtr="0">
              <a:noAutofit/>
            </a:bodyPr>
            <a:lstStyle/>
            <a:p>
              <a:endParaRPr sz="2400"/>
            </a:p>
          </p:txBody>
        </p:sp>
        <p:sp>
          <p:nvSpPr>
            <p:cNvPr id="16718" name="Google Shape;16718;p145"/>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grpFill/>
            <a:ln>
              <a:noFill/>
            </a:ln>
          </p:spPr>
          <p:txBody>
            <a:bodyPr spcFirstLastPara="1" wrap="square" lIns="121900" tIns="121900" rIns="121900" bIns="121900" anchor="ctr" anchorCtr="0">
              <a:noAutofit/>
            </a:bodyPr>
            <a:lstStyle/>
            <a:p>
              <a:endParaRPr sz="2400"/>
            </a:p>
          </p:txBody>
        </p:sp>
        <p:sp>
          <p:nvSpPr>
            <p:cNvPr id="16719" name="Google Shape;16719;p145"/>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grpFill/>
            <a:ln>
              <a:noFill/>
            </a:ln>
          </p:spPr>
          <p:txBody>
            <a:bodyPr spcFirstLastPara="1" wrap="square" lIns="121900" tIns="121900" rIns="121900" bIns="121900" anchor="ctr" anchorCtr="0">
              <a:noAutofit/>
            </a:bodyPr>
            <a:lstStyle/>
            <a:p>
              <a:endParaRPr sz="2400"/>
            </a:p>
          </p:txBody>
        </p:sp>
        <p:sp>
          <p:nvSpPr>
            <p:cNvPr id="16720" name="Google Shape;16720;p145"/>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grpFill/>
            <a:ln>
              <a:noFill/>
            </a:ln>
          </p:spPr>
          <p:txBody>
            <a:bodyPr spcFirstLastPara="1" wrap="square" lIns="121900" tIns="121900" rIns="121900" bIns="121900" anchor="ctr" anchorCtr="0">
              <a:noAutofit/>
            </a:bodyPr>
            <a:lstStyle/>
            <a:p>
              <a:endParaRPr sz="2400"/>
            </a:p>
          </p:txBody>
        </p:sp>
        <p:sp>
          <p:nvSpPr>
            <p:cNvPr id="16721" name="Google Shape;16721;p145"/>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grpFill/>
            <a:ln>
              <a:noFill/>
            </a:ln>
          </p:spPr>
          <p:txBody>
            <a:bodyPr spcFirstLastPara="1" wrap="square" lIns="121900" tIns="121900" rIns="121900" bIns="121900" anchor="ctr" anchorCtr="0">
              <a:noAutofit/>
            </a:bodyPr>
            <a:lstStyle/>
            <a:p>
              <a:endParaRPr sz="2400"/>
            </a:p>
          </p:txBody>
        </p:sp>
        <p:sp>
          <p:nvSpPr>
            <p:cNvPr id="16722" name="Google Shape;16722;p145"/>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6723" name="Google Shape;16723;p145"/>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6724" name="Google Shape;16724;p145"/>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6725" name="Google Shape;16725;p145"/>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6726" name="Google Shape;16726;p145"/>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6727" name="Google Shape;16727;p145"/>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6728" name="Google Shape;16728;p145"/>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29" name="Google Shape;16729;p145"/>
          <p:cNvGrpSpPr/>
          <p:nvPr/>
        </p:nvGrpSpPr>
        <p:grpSpPr>
          <a:xfrm>
            <a:off x="3392665" y="5339784"/>
            <a:ext cx="474692" cy="435865"/>
            <a:chOff x="3195213" y="3801858"/>
            <a:chExt cx="297700" cy="273350"/>
          </a:xfrm>
          <a:solidFill>
            <a:srgbClr val="C3151C"/>
          </a:solidFill>
        </p:grpSpPr>
        <p:sp>
          <p:nvSpPr>
            <p:cNvPr id="16730" name="Google Shape;16730;p145"/>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grpFill/>
            <a:ln>
              <a:noFill/>
            </a:ln>
          </p:spPr>
          <p:txBody>
            <a:bodyPr spcFirstLastPara="1" wrap="square" lIns="121900" tIns="121900" rIns="121900" bIns="121900" anchor="ctr" anchorCtr="0">
              <a:noAutofit/>
            </a:bodyPr>
            <a:lstStyle/>
            <a:p>
              <a:endParaRPr sz="2400"/>
            </a:p>
          </p:txBody>
        </p:sp>
        <p:sp>
          <p:nvSpPr>
            <p:cNvPr id="16731" name="Google Shape;16731;p145"/>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grpFill/>
            <a:ln>
              <a:noFill/>
            </a:ln>
          </p:spPr>
          <p:txBody>
            <a:bodyPr spcFirstLastPara="1" wrap="square" lIns="121900" tIns="121900" rIns="121900" bIns="121900" anchor="ctr" anchorCtr="0">
              <a:noAutofit/>
            </a:bodyPr>
            <a:lstStyle/>
            <a:p>
              <a:endParaRPr sz="2400"/>
            </a:p>
          </p:txBody>
        </p:sp>
        <p:sp>
          <p:nvSpPr>
            <p:cNvPr id="16732" name="Google Shape;16732;p145"/>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grpFill/>
            <a:ln>
              <a:noFill/>
            </a:ln>
          </p:spPr>
          <p:txBody>
            <a:bodyPr spcFirstLastPara="1" wrap="square" lIns="121900" tIns="121900" rIns="121900" bIns="121900" anchor="ctr" anchorCtr="0">
              <a:noAutofit/>
            </a:bodyPr>
            <a:lstStyle/>
            <a:p>
              <a:endParaRPr sz="2400"/>
            </a:p>
          </p:txBody>
        </p:sp>
        <p:sp>
          <p:nvSpPr>
            <p:cNvPr id="16733" name="Google Shape;16733;p145"/>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6734" name="Google Shape;16734;p145"/>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grpFill/>
            <a:ln>
              <a:noFill/>
            </a:ln>
          </p:spPr>
          <p:txBody>
            <a:bodyPr spcFirstLastPara="1" wrap="square" lIns="121900" tIns="121900" rIns="121900" bIns="121900" anchor="ctr" anchorCtr="0">
              <a:noAutofit/>
            </a:bodyPr>
            <a:lstStyle/>
            <a:p>
              <a:endParaRPr sz="2400"/>
            </a:p>
          </p:txBody>
        </p:sp>
        <p:sp>
          <p:nvSpPr>
            <p:cNvPr id="16735" name="Google Shape;16735;p145"/>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6736" name="Google Shape;16736;p145"/>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37" name="Google Shape;16737;p145"/>
          <p:cNvGrpSpPr/>
          <p:nvPr/>
        </p:nvGrpSpPr>
        <p:grpSpPr>
          <a:xfrm>
            <a:off x="4330666" y="5321685"/>
            <a:ext cx="474692" cy="474852"/>
            <a:chOff x="3656038" y="3790508"/>
            <a:chExt cx="297700" cy="297800"/>
          </a:xfrm>
          <a:solidFill>
            <a:srgbClr val="C3151C"/>
          </a:solidFill>
        </p:grpSpPr>
        <p:sp>
          <p:nvSpPr>
            <p:cNvPr id="16738" name="Google Shape;16738;p145"/>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grpFill/>
            <a:ln>
              <a:noFill/>
            </a:ln>
          </p:spPr>
          <p:txBody>
            <a:bodyPr spcFirstLastPara="1" wrap="square" lIns="121900" tIns="121900" rIns="121900" bIns="121900" anchor="ctr" anchorCtr="0">
              <a:noAutofit/>
            </a:bodyPr>
            <a:lstStyle/>
            <a:p>
              <a:endParaRPr sz="2400"/>
            </a:p>
          </p:txBody>
        </p:sp>
        <p:sp>
          <p:nvSpPr>
            <p:cNvPr id="16739" name="Google Shape;16739;p145"/>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6740" name="Google Shape;16740;p145"/>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6741" name="Google Shape;16741;p145"/>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grpFill/>
            <a:ln>
              <a:noFill/>
            </a:ln>
          </p:spPr>
          <p:txBody>
            <a:bodyPr spcFirstLastPara="1" wrap="square" lIns="121900" tIns="121900" rIns="121900" bIns="121900" anchor="ctr" anchorCtr="0">
              <a:noAutofit/>
            </a:bodyPr>
            <a:lstStyle/>
            <a:p>
              <a:endParaRPr sz="2400"/>
            </a:p>
          </p:txBody>
        </p:sp>
        <p:sp>
          <p:nvSpPr>
            <p:cNvPr id="16742" name="Google Shape;16742;p145"/>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43" name="Google Shape;16743;p145"/>
          <p:cNvGrpSpPr/>
          <p:nvPr/>
        </p:nvGrpSpPr>
        <p:grpSpPr>
          <a:xfrm>
            <a:off x="5374868" y="5319865"/>
            <a:ext cx="473773" cy="470905"/>
            <a:chOff x="3688251" y="4146473"/>
            <a:chExt cx="355330" cy="353179"/>
          </a:xfrm>
          <a:solidFill>
            <a:srgbClr val="C3151C"/>
          </a:solidFill>
        </p:grpSpPr>
        <p:sp>
          <p:nvSpPr>
            <p:cNvPr id="16744" name="Google Shape;16744;p145"/>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grpFill/>
            <a:ln>
              <a:noFill/>
            </a:ln>
          </p:spPr>
          <p:txBody>
            <a:bodyPr spcFirstLastPara="1" wrap="square" lIns="121900" tIns="121900" rIns="121900" bIns="121900" anchor="ctr" anchorCtr="0">
              <a:noAutofit/>
            </a:bodyPr>
            <a:lstStyle/>
            <a:p>
              <a:endParaRPr sz="2400"/>
            </a:p>
          </p:txBody>
        </p:sp>
        <p:sp>
          <p:nvSpPr>
            <p:cNvPr id="16745" name="Google Shape;16745;p145"/>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46" name="Google Shape;16746;p145"/>
          <p:cNvGrpSpPr/>
          <p:nvPr/>
        </p:nvGrpSpPr>
        <p:grpSpPr>
          <a:xfrm>
            <a:off x="6359463" y="5319931"/>
            <a:ext cx="474692" cy="474692"/>
            <a:chOff x="4673513" y="3789408"/>
            <a:chExt cx="297700" cy="297700"/>
          </a:xfrm>
          <a:solidFill>
            <a:srgbClr val="C3151C"/>
          </a:solidFill>
        </p:grpSpPr>
        <p:sp>
          <p:nvSpPr>
            <p:cNvPr id="16747" name="Google Shape;16747;p145"/>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grpFill/>
            <a:ln>
              <a:noFill/>
            </a:ln>
          </p:spPr>
          <p:txBody>
            <a:bodyPr spcFirstLastPara="1" wrap="square" lIns="121900" tIns="121900" rIns="121900" bIns="121900" anchor="ctr" anchorCtr="0">
              <a:noAutofit/>
            </a:bodyPr>
            <a:lstStyle/>
            <a:p>
              <a:endParaRPr sz="2400"/>
            </a:p>
          </p:txBody>
        </p:sp>
        <p:sp>
          <p:nvSpPr>
            <p:cNvPr id="16748" name="Google Shape;16748;p145"/>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grpFill/>
            <a:ln>
              <a:noFill/>
            </a:ln>
          </p:spPr>
          <p:txBody>
            <a:bodyPr spcFirstLastPara="1" wrap="square" lIns="121900" tIns="121900" rIns="121900" bIns="121900" anchor="ctr" anchorCtr="0">
              <a:noAutofit/>
            </a:bodyPr>
            <a:lstStyle/>
            <a:p>
              <a:endParaRPr sz="2400"/>
            </a:p>
          </p:txBody>
        </p:sp>
        <p:sp>
          <p:nvSpPr>
            <p:cNvPr id="16749" name="Google Shape;16749;p145"/>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50" name="Google Shape;16750;p145"/>
          <p:cNvGrpSpPr/>
          <p:nvPr/>
        </p:nvGrpSpPr>
        <p:grpSpPr>
          <a:xfrm>
            <a:off x="7362919" y="5319932"/>
            <a:ext cx="474692" cy="470905"/>
            <a:chOff x="5175388" y="3789408"/>
            <a:chExt cx="297700" cy="295325"/>
          </a:xfrm>
          <a:solidFill>
            <a:srgbClr val="C3151C"/>
          </a:solidFill>
        </p:grpSpPr>
        <p:sp>
          <p:nvSpPr>
            <p:cNvPr id="16751" name="Google Shape;16751;p145"/>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6752" name="Google Shape;16752;p145"/>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grpFill/>
            <a:ln>
              <a:noFill/>
            </a:ln>
          </p:spPr>
          <p:txBody>
            <a:bodyPr spcFirstLastPara="1" wrap="square" lIns="121900" tIns="121900" rIns="121900" bIns="121900" anchor="ctr" anchorCtr="0">
              <a:noAutofit/>
            </a:bodyPr>
            <a:lstStyle/>
            <a:p>
              <a:endParaRPr sz="2400"/>
            </a:p>
          </p:txBody>
        </p:sp>
        <p:sp>
          <p:nvSpPr>
            <p:cNvPr id="16753" name="Google Shape;16753;p145"/>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54" name="Google Shape;16754;p145"/>
          <p:cNvGrpSpPr/>
          <p:nvPr/>
        </p:nvGrpSpPr>
        <p:grpSpPr>
          <a:xfrm>
            <a:off x="8364503" y="5318974"/>
            <a:ext cx="486093" cy="474333"/>
            <a:chOff x="5676088" y="3788808"/>
            <a:chExt cx="304850" cy="297475"/>
          </a:xfrm>
          <a:solidFill>
            <a:srgbClr val="C3151C"/>
          </a:solidFill>
        </p:grpSpPr>
        <p:sp>
          <p:nvSpPr>
            <p:cNvPr id="16755" name="Google Shape;16755;p145"/>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grpFill/>
            <a:ln>
              <a:noFill/>
            </a:ln>
          </p:spPr>
          <p:txBody>
            <a:bodyPr spcFirstLastPara="1" wrap="square" lIns="121900" tIns="121900" rIns="121900" bIns="121900" anchor="ctr" anchorCtr="0">
              <a:noAutofit/>
            </a:bodyPr>
            <a:lstStyle/>
            <a:p>
              <a:endParaRPr sz="2400"/>
            </a:p>
          </p:txBody>
        </p:sp>
        <p:sp>
          <p:nvSpPr>
            <p:cNvPr id="16756" name="Google Shape;16756;p145"/>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grpFill/>
            <a:ln>
              <a:noFill/>
            </a:ln>
          </p:spPr>
          <p:txBody>
            <a:bodyPr spcFirstLastPara="1" wrap="square" lIns="121900" tIns="121900" rIns="121900" bIns="121900" anchor="ctr" anchorCtr="0">
              <a:noAutofit/>
            </a:bodyPr>
            <a:lstStyle/>
            <a:p>
              <a:endParaRPr sz="2400"/>
            </a:p>
          </p:txBody>
        </p:sp>
        <p:sp>
          <p:nvSpPr>
            <p:cNvPr id="16757" name="Google Shape;16757;p145"/>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6758" name="Google Shape;16758;p145"/>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6759" name="Google Shape;16759;p145"/>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grpFill/>
            <a:ln>
              <a:noFill/>
            </a:ln>
          </p:spPr>
          <p:txBody>
            <a:bodyPr spcFirstLastPara="1" wrap="square" lIns="121900" tIns="121900" rIns="121900" bIns="121900" anchor="ctr" anchorCtr="0">
              <a:noAutofit/>
            </a:bodyPr>
            <a:lstStyle/>
            <a:p>
              <a:endParaRPr sz="2400"/>
            </a:p>
          </p:txBody>
        </p:sp>
        <p:sp>
          <p:nvSpPr>
            <p:cNvPr id="16760" name="Google Shape;16760;p145"/>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61" name="Google Shape;16761;p145"/>
          <p:cNvGrpSpPr/>
          <p:nvPr/>
        </p:nvGrpSpPr>
        <p:grpSpPr>
          <a:xfrm>
            <a:off x="9330010" y="5319932"/>
            <a:ext cx="474692" cy="475649"/>
            <a:chOff x="6154163" y="3789408"/>
            <a:chExt cx="297700" cy="298300"/>
          </a:xfrm>
          <a:solidFill>
            <a:srgbClr val="C3151C"/>
          </a:solidFill>
        </p:grpSpPr>
        <p:sp>
          <p:nvSpPr>
            <p:cNvPr id="16762" name="Google Shape;16762;p145"/>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763" name="Google Shape;16763;p145"/>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6764" name="Google Shape;16764;p145"/>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grpFill/>
            <a:ln>
              <a:noFill/>
            </a:ln>
          </p:spPr>
          <p:txBody>
            <a:bodyPr spcFirstLastPara="1" wrap="square" lIns="121900" tIns="121900" rIns="121900" bIns="121900" anchor="ctr" anchorCtr="0">
              <a:noAutofit/>
            </a:bodyPr>
            <a:lstStyle/>
            <a:p>
              <a:endParaRPr sz="2400"/>
            </a:p>
          </p:txBody>
        </p:sp>
        <p:sp>
          <p:nvSpPr>
            <p:cNvPr id="16765" name="Google Shape;16765;p145"/>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766" name="Google Shape;16766;p145"/>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767" name="Google Shape;16767;p145"/>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6768" name="Google Shape;16768;p145"/>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grpFill/>
            <a:ln>
              <a:noFill/>
            </a:ln>
          </p:spPr>
          <p:txBody>
            <a:bodyPr spcFirstLastPara="1" wrap="square" lIns="121900" tIns="121900" rIns="121900" bIns="121900" anchor="ctr" anchorCtr="0">
              <a:noAutofit/>
            </a:bodyPr>
            <a:lstStyle/>
            <a:p>
              <a:endParaRPr sz="2400"/>
            </a:p>
          </p:txBody>
        </p:sp>
        <p:sp>
          <p:nvSpPr>
            <p:cNvPr id="16769" name="Google Shape;16769;p145"/>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6770" name="Google Shape;16770;p145"/>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6771" name="Google Shape;16771;p145"/>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grpFill/>
            <a:ln>
              <a:noFill/>
            </a:ln>
          </p:spPr>
          <p:txBody>
            <a:bodyPr spcFirstLastPara="1" wrap="square" lIns="121900" tIns="121900" rIns="121900" bIns="121900" anchor="ctr" anchorCtr="0">
              <a:noAutofit/>
            </a:bodyPr>
            <a:lstStyle/>
            <a:p>
              <a:endParaRPr sz="2400"/>
            </a:p>
          </p:txBody>
        </p:sp>
        <p:sp>
          <p:nvSpPr>
            <p:cNvPr id="16772" name="Google Shape;16772;p145"/>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grpFill/>
            <a:ln>
              <a:noFill/>
            </a:ln>
          </p:spPr>
          <p:txBody>
            <a:bodyPr spcFirstLastPara="1" wrap="square" lIns="121900" tIns="121900" rIns="121900" bIns="121900" anchor="ctr" anchorCtr="0">
              <a:noAutofit/>
            </a:bodyPr>
            <a:lstStyle/>
            <a:p>
              <a:endParaRPr sz="2400"/>
            </a:p>
          </p:txBody>
        </p:sp>
        <p:sp>
          <p:nvSpPr>
            <p:cNvPr id="16773" name="Google Shape;16773;p145"/>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grpFill/>
            <a:ln>
              <a:noFill/>
            </a:ln>
          </p:spPr>
          <p:txBody>
            <a:bodyPr spcFirstLastPara="1" wrap="square" lIns="121900" tIns="121900" rIns="121900" bIns="121900" anchor="ctr" anchorCtr="0">
              <a:noAutofit/>
            </a:bodyPr>
            <a:lstStyle/>
            <a:p>
              <a:endParaRPr sz="2400"/>
            </a:p>
          </p:txBody>
        </p:sp>
        <p:sp>
          <p:nvSpPr>
            <p:cNvPr id="16774" name="Google Shape;16774;p145"/>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6775" name="Google Shape;16775;p145"/>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grpFill/>
            <a:ln>
              <a:noFill/>
            </a:ln>
          </p:spPr>
          <p:txBody>
            <a:bodyPr spcFirstLastPara="1" wrap="square" lIns="121900" tIns="121900" rIns="121900" bIns="121900" anchor="ctr" anchorCtr="0">
              <a:noAutofit/>
            </a:bodyPr>
            <a:lstStyle/>
            <a:p>
              <a:endParaRPr sz="2400"/>
            </a:p>
          </p:txBody>
        </p:sp>
        <p:sp>
          <p:nvSpPr>
            <p:cNvPr id="16776" name="Google Shape;16776;p145"/>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grpFill/>
            <a:ln>
              <a:noFill/>
            </a:ln>
          </p:spPr>
          <p:txBody>
            <a:bodyPr spcFirstLastPara="1" wrap="square" lIns="121900" tIns="121900" rIns="121900" bIns="121900" anchor="ctr" anchorCtr="0">
              <a:noAutofit/>
            </a:bodyPr>
            <a:lstStyle/>
            <a:p>
              <a:endParaRPr sz="2400"/>
            </a:p>
          </p:txBody>
        </p:sp>
        <p:sp>
          <p:nvSpPr>
            <p:cNvPr id="16777" name="Google Shape;16777;p145"/>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78" name="Google Shape;16778;p145"/>
          <p:cNvGrpSpPr/>
          <p:nvPr/>
        </p:nvGrpSpPr>
        <p:grpSpPr>
          <a:xfrm>
            <a:off x="10321147" y="5323480"/>
            <a:ext cx="474732" cy="471145"/>
            <a:chOff x="6648313" y="3791633"/>
            <a:chExt cx="297725" cy="295475"/>
          </a:xfrm>
          <a:solidFill>
            <a:srgbClr val="C3151C"/>
          </a:solidFill>
        </p:grpSpPr>
        <p:sp>
          <p:nvSpPr>
            <p:cNvPr id="16779" name="Google Shape;16779;p145"/>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6780" name="Google Shape;16780;p145"/>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6781" name="Google Shape;16781;p145"/>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grpFill/>
            <a:ln>
              <a:noFill/>
            </a:ln>
          </p:spPr>
          <p:txBody>
            <a:bodyPr spcFirstLastPara="1" wrap="square" lIns="121900" tIns="121900" rIns="121900" bIns="121900" anchor="ctr" anchorCtr="0">
              <a:noAutofit/>
            </a:bodyPr>
            <a:lstStyle/>
            <a:p>
              <a:endParaRPr sz="2400"/>
            </a:p>
          </p:txBody>
        </p:sp>
        <p:sp>
          <p:nvSpPr>
            <p:cNvPr id="16782" name="Google Shape;16782;p145"/>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grpFill/>
            <a:ln>
              <a:noFill/>
            </a:ln>
          </p:spPr>
          <p:txBody>
            <a:bodyPr spcFirstLastPara="1" wrap="square" lIns="121900" tIns="121900" rIns="121900" bIns="121900" anchor="ctr" anchorCtr="0">
              <a:noAutofit/>
            </a:bodyPr>
            <a:lstStyle/>
            <a:p>
              <a:endParaRPr sz="2400"/>
            </a:p>
          </p:txBody>
        </p:sp>
        <p:sp>
          <p:nvSpPr>
            <p:cNvPr id="16783" name="Google Shape;16783;p145"/>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6784" name="Google Shape;16784;p145"/>
          <p:cNvGrpSpPr/>
          <p:nvPr/>
        </p:nvGrpSpPr>
        <p:grpSpPr>
          <a:xfrm>
            <a:off x="5364497" y="2357088"/>
            <a:ext cx="477563" cy="473776"/>
            <a:chOff x="4176963" y="1931283"/>
            <a:chExt cx="299500" cy="297125"/>
          </a:xfrm>
          <a:solidFill>
            <a:srgbClr val="C3151C"/>
          </a:solidFill>
        </p:grpSpPr>
        <p:sp>
          <p:nvSpPr>
            <p:cNvPr id="16785" name="Google Shape;16785;p145"/>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grpFill/>
            <a:ln>
              <a:noFill/>
            </a:ln>
          </p:spPr>
          <p:txBody>
            <a:bodyPr spcFirstLastPara="1" wrap="square" lIns="121900" tIns="121900" rIns="121900" bIns="121900" anchor="ctr" anchorCtr="0">
              <a:noAutofit/>
            </a:bodyPr>
            <a:lstStyle/>
            <a:p>
              <a:endParaRPr sz="2400"/>
            </a:p>
          </p:txBody>
        </p:sp>
        <p:sp>
          <p:nvSpPr>
            <p:cNvPr id="16786" name="Google Shape;16786;p145"/>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grpFill/>
            <a:ln>
              <a:noFill/>
            </a:ln>
          </p:spPr>
          <p:txBody>
            <a:bodyPr spcFirstLastPara="1" wrap="square" lIns="121900" tIns="121900" rIns="121900" bIns="121900" anchor="ctr" anchorCtr="0">
              <a:noAutofit/>
            </a:bodyPr>
            <a:lstStyle/>
            <a:p>
              <a:endParaRPr sz="2400"/>
            </a:p>
          </p:txBody>
        </p:sp>
        <p:sp>
          <p:nvSpPr>
            <p:cNvPr id="16787" name="Google Shape;16787;p145"/>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grpFill/>
            <a:ln>
              <a:noFill/>
            </a:ln>
          </p:spPr>
          <p:txBody>
            <a:bodyPr spcFirstLastPara="1" wrap="square" lIns="121900" tIns="121900" rIns="121900" bIns="121900" anchor="ctr" anchorCtr="0">
              <a:noAutofit/>
            </a:bodyPr>
            <a:lstStyle/>
            <a:p>
              <a:endParaRPr sz="2400"/>
            </a:p>
          </p:txBody>
        </p:sp>
        <p:sp>
          <p:nvSpPr>
            <p:cNvPr id="16788" name="Google Shape;16788;p145"/>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6789" name="Google Shape;16789;p145"/>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6790" name="Google Shape;16790;p145"/>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6791" name="Google Shape;16791;p145"/>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a:r>
              <a:rPr lang="en" sz="2133" dirty="0">
                <a:solidFill>
                  <a:srgbClr val="C3151C"/>
                </a:solidFill>
              </a:rPr>
              <a:t>Infographic Elements</a:t>
            </a:r>
            <a:endParaRPr sz="2133" dirty="0">
              <a:solidFill>
                <a:srgbClr val="C3151C"/>
              </a:solidFill>
            </a:endParaRPr>
          </a:p>
        </p:txBody>
      </p:sp>
      <p:sp>
        <p:nvSpPr>
          <p:cNvPr id="16792" name="Google Shape;16792;p145"/>
          <p:cNvSpPr txBox="1"/>
          <p:nvPr/>
        </p:nvSpPr>
        <p:spPr>
          <a:xfrm>
            <a:off x="1397800" y="959536"/>
            <a:ext cx="9396400" cy="643200"/>
          </a:xfrm>
          <a:prstGeom prst="rect">
            <a:avLst/>
          </a:prstGeom>
          <a:noFill/>
          <a:ln>
            <a:noFill/>
          </a:ln>
        </p:spPr>
        <p:txBody>
          <a:bodyPr spcFirstLastPara="1" wrap="square" lIns="121900" tIns="121900" rIns="121900" bIns="121900" anchor="t" anchorCtr="0">
            <a:noAutofit/>
          </a:bodyPr>
          <a:lstStyle/>
          <a:p>
            <a:pPr algn="ctr"/>
            <a:r>
              <a:rPr lang="en" sz="3200" dirty="0">
                <a:solidFill>
                  <a:srgbClr val="C3151C"/>
                </a:solidFill>
              </a:rPr>
              <a:t>Premium Icons</a:t>
            </a:r>
            <a:endParaRPr sz="3200" dirty="0">
              <a:solidFill>
                <a:srgbClr val="C3151C"/>
              </a:solidFill>
            </a:endParaRPr>
          </a:p>
        </p:txBody>
      </p:sp>
    </p:spTree>
    <p:extLst>
      <p:ext uri="{BB962C8B-B14F-4D97-AF65-F5344CB8AC3E}">
        <p14:creationId xmlns:p14="http://schemas.microsoft.com/office/powerpoint/2010/main" val="408733402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2606"/>
        <p:cNvGrpSpPr/>
        <p:nvPr/>
      </p:nvGrpSpPr>
      <p:grpSpPr>
        <a:xfrm>
          <a:off x="0" y="0"/>
          <a:ext cx="0" cy="0"/>
          <a:chOff x="0" y="0"/>
          <a:chExt cx="0" cy="0"/>
        </a:xfrm>
      </p:grpSpPr>
      <p:sp>
        <p:nvSpPr>
          <p:cNvPr id="2607" name="Google Shape;2607;p126"/>
          <p:cNvSpPr txBox="1"/>
          <p:nvPr/>
        </p:nvSpPr>
        <p:spPr>
          <a:xfrm>
            <a:off x="1424133" y="1629167"/>
            <a:ext cx="9396400" cy="643200"/>
          </a:xfrm>
          <a:prstGeom prst="rect">
            <a:avLst/>
          </a:prstGeom>
          <a:noFill/>
          <a:ln>
            <a:noFill/>
          </a:ln>
        </p:spPr>
        <p:txBody>
          <a:bodyPr spcFirstLastPara="1" wrap="square" lIns="121900" tIns="121900" rIns="121900" bIns="121900" anchor="ctr" anchorCtr="0">
            <a:noAutofit/>
          </a:bodyPr>
          <a:lstStyle/>
          <a:p>
            <a:pPr algn="ctr">
              <a:lnSpc>
                <a:spcPct val="115000"/>
              </a:lnSpc>
            </a:pPr>
            <a:r>
              <a:rPr lang="en" sz="1467" dirty="0">
                <a:solidFill>
                  <a:srgbClr val="C3151C"/>
                </a:solidFill>
              </a:rPr>
              <a:t>You can easil</a:t>
            </a:r>
            <a:r>
              <a:rPr lang="en-US" sz="1467" dirty="0">
                <a:solidFill>
                  <a:srgbClr val="C3151C"/>
                </a:solidFill>
              </a:rPr>
              <a:t>y resize </a:t>
            </a:r>
            <a:r>
              <a:rPr lang="en" sz="1467" dirty="0">
                <a:solidFill>
                  <a:srgbClr val="C3151C"/>
                </a:solidFill>
              </a:rPr>
              <a:t>these resources without losing quality. To </a:t>
            </a:r>
            <a:r>
              <a:rPr lang="en-US" sz="1467" dirty="0">
                <a:solidFill>
                  <a:srgbClr val="C3151C"/>
                </a:solidFill>
              </a:rPr>
              <a:t>change the color</a:t>
            </a:r>
            <a:r>
              <a:rPr lang="en" sz="1467" dirty="0">
                <a:solidFill>
                  <a:srgbClr val="C3151C"/>
                </a:solidFill>
              </a:rPr>
              <a:t>, just ungroup the resource and click on the object you want to change. Then, click on the paint bucket and select the color you want. Group the resource again when you’re done. </a:t>
            </a:r>
            <a:endParaRPr sz="1467" dirty="0">
              <a:solidFill>
                <a:srgbClr val="C3151C"/>
              </a:solidFill>
            </a:endParaRPr>
          </a:p>
        </p:txBody>
      </p:sp>
      <p:grpSp>
        <p:nvGrpSpPr>
          <p:cNvPr id="2608" name="Google Shape;2608;p126"/>
          <p:cNvGrpSpPr/>
          <p:nvPr/>
        </p:nvGrpSpPr>
        <p:grpSpPr>
          <a:xfrm>
            <a:off x="6874771" y="4114315"/>
            <a:ext cx="632392" cy="735055"/>
            <a:chOff x="4727025" y="1332775"/>
            <a:chExt cx="59900" cy="69625"/>
          </a:xfrm>
          <a:solidFill>
            <a:srgbClr val="C3151C"/>
          </a:solidFill>
        </p:grpSpPr>
        <p:sp>
          <p:nvSpPr>
            <p:cNvPr id="2609" name="Google Shape;2609;p12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0" name="Google Shape;2610;p12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11" name="Google Shape;2611;p126"/>
          <p:cNvGrpSpPr/>
          <p:nvPr/>
        </p:nvGrpSpPr>
        <p:grpSpPr>
          <a:xfrm>
            <a:off x="7692979" y="3085787"/>
            <a:ext cx="740871" cy="742708"/>
            <a:chOff x="4820425" y="1329900"/>
            <a:chExt cx="70175" cy="70350"/>
          </a:xfrm>
          <a:solidFill>
            <a:srgbClr val="C3151C"/>
          </a:solidFill>
        </p:grpSpPr>
        <p:sp>
          <p:nvSpPr>
            <p:cNvPr id="2612" name="Google Shape;2612;p12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3" name="Google Shape;2613;p12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4" name="Google Shape;2614;p12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5" name="Google Shape;2615;p12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16" name="Google Shape;2616;p126"/>
          <p:cNvGrpSpPr/>
          <p:nvPr/>
        </p:nvGrpSpPr>
        <p:grpSpPr>
          <a:xfrm>
            <a:off x="8528138" y="3091794"/>
            <a:ext cx="776765" cy="711828"/>
            <a:chOff x="4903200" y="1331525"/>
            <a:chExt cx="73575" cy="67425"/>
          </a:xfrm>
          <a:solidFill>
            <a:srgbClr val="C3151C"/>
          </a:solidFill>
        </p:grpSpPr>
        <p:sp>
          <p:nvSpPr>
            <p:cNvPr id="2617" name="Google Shape;2617;p12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8" name="Google Shape;2618;p12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19" name="Google Shape;2619;p126"/>
          <p:cNvGrpSpPr/>
          <p:nvPr/>
        </p:nvGrpSpPr>
        <p:grpSpPr>
          <a:xfrm>
            <a:off x="7674108" y="4104946"/>
            <a:ext cx="778613" cy="753793"/>
            <a:chOff x="4815575" y="1416800"/>
            <a:chExt cx="73750" cy="71400"/>
          </a:xfrm>
          <a:solidFill>
            <a:srgbClr val="C3151C"/>
          </a:solidFill>
        </p:grpSpPr>
        <p:sp>
          <p:nvSpPr>
            <p:cNvPr id="2620" name="Google Shape;2620;p12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1" name="Google Shape;2621;p12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2" name="Google Shape;2622;p12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23" name="Google Shape;2623;p126"/>
          <p:cNvGrpSpPr/>
          <p:nvPr/>
        </p:nvGrpSpPr>
        <p:grpSpPr>
          <a:xfrm>
            <a:off x="8520483" y="4145195"/>
            <a:ext cx="786531" cy="673293"/>
            <a:chOff x="4902475" y="1418875"/>
            <a:chExt cx="74500" cy="63775"/>
          </a:xfrm>
          <a:solidFill>
            <a:srgbClr val="C3151C"/>
          </a:solidFill>
        </p:grpSpPr>
        <p:sp>
          <p:nvSpPr>
            <p:cNvPr id="2624" name="Google Shape;2624;p12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5" name="Google Shape;2625;p12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26" name="Google Shape;2626;p126"/>
          <p:cNvGrpSpPr/>
          <p:nvPr/>
        </p:nvGrpSpPr>
        <p:grpSpPr>
          <a:xfrm>
            <a:off x="7687437" y="5101334"/>
            <a:ext cx="751956" cy="756169"/>
            <a:chOff x="4818100" y="1507675"/>
            <a:chExt cx="71225" cy="71625"/>
          </a:xfrm>
          <a:solidFill>
            <a:srgbClr val="C3151C"/>
          </a:solidFill>
        </p:grpSpPr>
        <p:sp>
          <p:nvSpPr>
            <p:cNvPr id="2627" name="Google Shape;2627;p12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8" name="Google Shape;2628;p12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9" name="Google Shape;2629;p12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0" name="Google Shape;2630;p12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1" name="Google Shape;2631;p126"/>
          <p:cNvGrpSpPr/>
          <p:nvPr/>
        </p:nvGrpSpPr>
        <p:grpSpPr>
          <a:xfrm>
            <a:off x="6772101" y="5105949"/>
            <a:ext cx="837735" cy="784673"/>
            <a:chOff x="4721450" y="1509475"/>
            <a:chExt cx="79350" cy="74325"/>
          </a:xfrm>
          <a:solidFill>
            <a:srgbClr val="C3151C"/>
          </a:solidFill>
        </p:grpSpPr>
        <p:sp>
          <p:nvSpPr>
            <p:cNvPr id="2632" name="Google Shape;2632;p12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3" name="Google Shape;2633;p12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4" name="Google Shape;2634;p12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5" name="Google Shape;2635;p12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6" name="Google Shape;2636;p126"/>
          <p:cNvGrpSpPr/>
          <p:nvPr/>
        </p:nvGrpSpPr>
        <p:grpSpPr>
          <a:xfrm>
            <a:off x="8566144" y="5085369"/>
            <a:ext cx="742717" cy="750363"/>
            <a:chOff x="4906800" y="1507500"/>
            <a:chExt cx="70350" cy="71075"/>
          </a:xfrm>
          <a:solidFill>
            <a:srgbClr val="C3151C"/>
          </a:solidFill>
        </p:grpSpPr>
        <p:sp>
          <p:nvSpPr>
            <p:cNvPr id="2637" name="Google Shape;2637;p12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8" name="Google Shape;2638;p12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9" name="Google Shape;2639;p12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0" name="Google Shape;2640;p12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1" name="Google Shape;2641;p12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2" name="Google Shape;2642;p126"/>
          <p:cNvGrpSpPr/>
          <p:nvPr/>
        </p:nvGrpSpPr>
        <p:grpSpPr>
          <a:xfrm>
            <a:off x="5949621" y="3121284"/>
            <a:ext cx="690579" cy="690579"/>
            <a:chOff x="3736598" y="2170606"/>
            <a:chExt cx="404889" cy="404889"/>
          </a:xfrm>
          <a:solidFill>
            <a:srgbClr val="C3151C"/>
          </a:solidFill>
        </p:grpSpPr>
        <p:sp>
          <p:nvSpPr>
            <p:cNvPr id="2643" name="Google Shape;2643;p12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4" name="Google Shape;2644;p12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5" name="Google Shape;2645;p12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6" name="Google Shape;2646;p12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7" name="Google Shape;2647;p126"/>
          <p:cNvGrpSpPr/>
          <p:nvPr/>
        </p:nvGrpSpPr>
        <p:grpSpPr>
          <a:xfrm>
            <a:off x="4972369" y="3121415"/>
            <a:ext cx="782648" cy="690320"/>
            <a:chOff x="3161917" y="2170682"/>
            <a:chExt cx="458870" cy="404737"/>
          </a:xfrm>
          <a:solidFill>
            <a:srgbClr val="C3151C"/>
          </a:solidFill>
        </p:grpSpPr>
        <p:sp>
          <p:nvSpPr>
            <p:cNvPr id="2648" name="Google Shape;2648;p12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9" name="Google Shape;2649;p12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0" name="Google Shape;2650;p12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51" name="Google Shape;2651;p126"/>
          <p:cNvGrpSpPr/>
          <p:nvPr/>
        </p:nvGrpSpPr>
        <p:grpSpPr>
          <a:xfrm>
            <a:off x="5003066" y="4136534"/>
            <a:ext cx="721257" cy="690617"/>
            <a:chOff x="3179914" y="2889488"/>
            <a:chExt cx="422876" cy="404911"/>
          </a:xfrm>
          <a:solidFill>
            <a:srgbClr val="C3151C"/>
          </a:solidFill>
        </p:grpSpPr>
        <p:sp>
          <p:nvSpPr>
            <p:cNvPr id="2652" name="Google Shape;2652;p12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3" name="Google Shape;2653;p12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4" name="Google Shape;2654;p12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5" name="Google Shape;2655;p12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6" name="Google Shape;2656;p12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7" name="Google Shape;2657;p12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58" name="Google Shape;2658;p126"/>
          <p:cNvGrpSpPr/>
          <p:nvPr/>
        </p:nvGrpSpPr>
        <p:grpSpPr>
          <a:xfrm>
            <a:off x="5937457" y="4136478"/>
            <a:ext cx="714907" cy="690729"/>
            <a:chOff x="3729467" y="2889422"/>
            <a:chExt cx="419153" cy="404977"/>
          </a:xfrm>
          <a:solidFill>
            <a:srgbClr val="C3151C"/>
          </a:solidFill>
        </p:grpSpPr>
        <p:sp>
          <p:nvSpPr>
            <p:cNvPr id="2659" name="Google Shape;2659;p12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0" name="Google Shape;2660;p12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1" name="Google Shape;2661;p12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2" name="Google Shape;2662;p12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3" name="Google Shape;2663;p12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4" name="Google Shape;2664;p12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5" name="Google Shape;2665;p12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66" name="Google Shape;2666;p126"/>
          <p:cNvGrpSpPr/>
          <p:nvPr/>
        </p:nvGrpSpPr>
        <p:grpSpPr>
          <a:xfrm>
            <a:off x="2653502" y="4594384"/>
            <a:ext cx="1287135" cy="179481"/>
            <a:chOff x="4411970" y="2962952"/>
            <a:chExt cx="706544" cy="104212"/>
          </a:xfrm>
          <a:solidFill>
            <a:srgbClr val="C3151C"/>
          </a:solidFill>
        </p:grpSpPr>
        <p:sp>
          <p:nvSpPr>
            <p:cNvPr id="2667" name="Google Shape;2667;p12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8" name="Google Shape;2668;p12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9" name="Google Shape;2669;p12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0" name="Google Shape;2670;p12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71" name="Google Shape;2671;p126"/>
          <p:cNvGrpSpPr/>
          <p:nvPr/>
        </p:nvGrpSpPr>
        <p:grpSpPr>
          <a:xfrm>
            <a:off x="2653501" y="4054769"/>
            <a:ext cx="1280211" cy="385563"/>
            <a:chOff x="4411970" y="2726085"/>
            <a:chExt cx="643107" cy="193659"/>
          </a:xfrm>
          <a:solidFill>
            <a:srgbClr val="C3151C"/>
          </a:solidFill>
        </p:grpSpPr>
        <p:sp>
          <p:nvSpPr>
            <p:cNvPr id="2672" name="Google Shape;2672;p12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3" name="Google Shape;2673;p12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4" name="Google Shape;2674;p12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75" name="Google Shape;2675;p126"/>
          <p:cNvGrpSpPr/>
          <p:nvPr/>
        </p:nvGrpSpPr>
        <p:grpSpPr>
          <a:xfrm>
            <a:off x="1331499" y="4393867"/>
            <a:ext cx="1082004" cy="336779"/>
            <a:chOff x="4411970" y="4340222"/>
            <a:chExt cx="779467" cy="242683"/>
          </a:xfrm>
          <a:solidFill>
            <a:srgbClr val="C3151C"/>
          </a:solidFill>
        </p:grpSpPr>
        <p:sp>
          <p:nvSpPr>
            <p:cNvPr id="2676" name="Google Shape;2676;p12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7" name="Google Shape;2677;p12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8" name="Google Shape;2678;p12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79" name="Google Shape;2679;p126"/>
          <p:cNvGrpSpPr/>
          <p:nvPr/>
        </p:nvGrpSpPr>
        <p:grpSpPr>
          <a:xfrm>
            <a:off x="2653501" y="3612411"/>
            <a:ext cx="1286880" cy="288307"/>
            <a:chOff x="4411970" y="2468674"/>
            <a:chExt cx="747317" cy="167425"/>
          </a:xfrm>
          <a:solidFill>
            <a:srgbClr val="C3151C"/>
          </a:solidFill>
        </p:grpSpPr>
        <p:sp>
          <p:nvSpPr>
            <p:cNvPr id="2680" name="Google Shape;2680;p12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1" name="Google Shape;2681;p12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82" name="Google Shape;2682;p126"/>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83" name="Google Shape;2683;p126"/>
          <p:cNvGrpSpPr/>
          <p:nvPr/>
        </p:nvGrpSpPr>
        <p:grpSpPr>
          <a:xfrm>
            <a:off x="1330257" y="3112916"/>
            <a:ext cx="2612055" cy="278379"/>
            <a:chOff x="6336019" y="3733725"/>
            <a:chExt cx="2566206" cy="351310"/>
          </a:xfrm>
          <a:solidFill>
            <a:srgbClr val="C3151C"/>
          </a:solidFill>
        </p:grpSpPr>
        <p:sp>
          <p:nvSpPr>
            <p:cNvPr id="2684" name="Google Shape;2684;p126"/>
            <p:cNvSpPr/>
            <p:nvPr/>
          </p:nvSpPr>
          <p:spPr>
            <a:xfrm>
              <a:off x="6336019" y="3733735"/>
              <a:ext cx="1881300" cy="351300"/>
            </a:xfrm>
            <a:prstGeom prst="homePlate">
              <a:avLst>
                <a:gd name="adj" fmla="val 50000"/>
              </a:avLst>
            </a:pr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5" name="Google Shape;2685;p126"/>
            <p:cNvSpPr/>
            <p:nvPr/>
          </p:nvSpPr>
          <p:spPr>
            <a:xfrm>
              <a:off x="8098525" y="3733725"/>
              <a:ext cx="346500" cy="351300"/>
            </a:xfrm>
            <a:prstGeom prst="chevron">
              <a:avLst>
                <a:gd name="adj" fmla="val 50000"/>
              </a:avLst>
            </a:pr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6" name="Google Shape;2686;p126"/>
            <p:cNvSpPr/>
            <p:nvPr/>
          </p:nvSpPr>
          <p:spPr>
            <a:xfrm>
              <a:off x="8327125" y="3733725"/>
              <a:ext cx="346500" cy="351300"/>
            </a:xfrm>
            <a:prstGeom prst="chevron">
              <a:avLst>
                <a:gd name="adj" fmla="val 50000"/>
              </a:avLst>
            </a:pr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7" name="Google Shape;2687;p126"/>
            <p:cNvSpPr/>
            <p:nvPr/>
          </p:nvSpPr>
          <p:spPr>
            <a:xfrm>
              <a:off x="8555725" y="3733725"/>
              <a:ext cx="346500" cy="351300"/>
            </a:xfrm>
            <a:prstGeom prst="chevron">
              <a:avLst>
                <a:gd name="adj" fmla="val 50000"/>
              </a:avLst>
            </a:pr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88" name="Google Shape;2688;p126"/>
          <p:cNvGrpSpPr/>
          <p:nvPr/>
        </p:nvGrpSpPr>
        <p:grpSpPr>
          <a:xfrm>
            <a:off x="2653502" y="5267469"/>
            <a:ext cx="1262068" cy="204267"/>
            <a:chOff x="4404545" y="3301592"/>
            <a:chExt cx="782403" cy="129272"/>
          </a:xfrm>
          <a:solidFill>
            <a:srgbClr val="C3151C"/>
          </a:solidFill>
        </p:grpSpPr>
        <p:sp>
          <p:nvSpPr>
            <p:cNvPr id="2689" name="Google Shape;2689;p12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0" name="Google Shape;2690;p12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91" name="Google Shape;2691;p126"/>
          <p:cNvGrpSpPr/>
          <p:nvPr/>
        </p:nvGrpSpPr>
        <p:grpSpPr>
          <a:xfrm>
            <a:off x="2653502" y="4927917"/>
            <a:ext cx="1283009" cy="185503"/>
            <a:chOff x="4411970" y="3131459"/>
            <a:chExt cx="710520" cy="117397"/>
          </a:xfrm>
          <a:solidFill>
            <a:srgbClr val="C3151C"/>
          </a:solidFill>
        </p:grpSpPr>
        <p:sp>
          <p:nvSpPr>
            <p:cNvPr id="2692" name="Google Shape;2692;p12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3" name="Google Shape;2693;p12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94" name="Google Shape;2694;p126" descr="Timeline background shape"/>
          <p:cNvSpPr/>
          <p:nvPr/>
        </p:nvSpPr>
        <p:spPr>
          <a:xfrm>
            <a:off x="2653501" y="5625788"/>
            <a:ext cx="1280400" cy="204000"/>
          </a:xfrm>
          <a:prstGeom prst="homePlate">
            <a:avLst>
              <a:gd name="adj" fmla="val 50000"/>
            </a:avLst>
          </a:pr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95" name="Google Shape;2695;p126"/>
          <p:cNvGrpSpPr/>
          <p:nvPr/>
        </p:nvGrpSpPr>
        <p:grpSpPr>
          <a:xfrm>
            <a:off x="1320361" y="4828804"/>
            <a:ext cx="1098451" cy="611984"/>
            <a:chOff x="4411970" y="1801825"/>
            <a:chExt cx="734586" cy="409262"/>
          </a:xfrm>
          <a:solidFill>
            <a:srgbClr val="C3151C"/>
          </a:solidFill>
        </p:grpSpPr>
        <p:sp>
          <p:nvSpPr>
            <p:cNvPr id="2696" name="Google Shape;2696;p12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7" name="Google Shape;2697;p12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98" name="Google Shape;2698;p126"/>
          <p:cNvGrpSpPr/>
          <p:nvPr/>
        </p:nvGrpSpPr>
        <p:grpSpPr>
          <a:xfrm>
            <a:off x="4126991" y="3118897"/>
            <a:ext cx="695352" cy="695352"/>
            <a:chOff x="5681300" y="2527788"/>
            <a:chExt cx="805800" cy="805800"/>
          </a:xfrm>
          <a:solidFill>
            <a:srgbClr val="C3151C"/>
          </a:solidFill>
        </p:grpSpPr>
        <p:sp>
          <p:nvSpPr>
            <p:cNvPr id="2699" name="Google Shape;2699;p126"/>
            <p:cNvSpPr/>
            <p:nvPr/>
          </p:nvSpPr>
          <p:spPr>
            <a:xfrm>
              <a:off x="5681300" y="2527788"/>
              <a:ext cx="805800" cy="805800"/>
            </a:xfrm>
            <a:prstGeom prst="ellipse">
              <a:avLst/>
            </a:pr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0" name="Google Shape;2700;p126"/>
            <p:cNvSpPr/>
            <p:nvPr/>
          </p:nvSpPr>
          <p:spPr>
            <a:xfrm>
              <a:off x="5681300" y="2527788"/>
              <a:ext cx="805800" cy="805800"/>
            </a:xfrm>
            <a:prstGeom prst="pie">
              <a:avLst>
                <a:gd name="adj1" fmla="val 0"/>
                <a:gd name="adj2" fmla="val 16200000"/>
              </a:avLst>
            </a:pr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701" name="Google Shape;2701;p126"/>
          <p:cNvGrpSpPr/>
          <p:nvPr/>
        </p:nvGrpSpPr>
        <p:grpSpPr>
          <a:xfrm>
            <a:off x="4119311" y="4126487"/>
            <a:ext cx="710711" cy="710711"/>
            <a:chOff x="4049800" y="640400"/>
            <a:chExt cx="858900" cy="858900"/>
          </a:xfrm>
          <a:solidFill>
            <a:srgbClr val="C3151C"/>
          </a:solidFill>
        </p:grpSpPr>
        <p:sp>
          <p:nvSpPr>
            <p:cNvPr id="2702" name="Google Shape;2702;p126"/>
            <p:cNvSpPr/>
            <p:nvPr/>
          </p:nvSpPr>
          <p:spPr>
            <a:xfrm>
              <a:off x="4049800" y="640400"/>
              <a:ext cx="858900" cy="858900"/>
            </a:xfrm>
            <a:prstGeom prst="donut">
              <a:avLst>
                <a:gd name="adj" fmla="val 25000"/>
              </a:avLst>
            </a:pr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3" name="Google Shape;2703;p126"/>
            <p:cNvSpPr/>
            <p:nvPr/>
          </p:nvSpPr>
          <p:spPr>
            <a:xfrm>
              <a:off x="4049800" y="640400"/>
              <a:ext cx="858900" cy="858900"/>
            </a:xfrm>
            <a:prstGeom prst="blockArc">
              <a:avLst>
                <a:gd name="adj1" fmla="val 7914150"/>
                <a:gd name="adj2" fmla="val 0"/>
                <a:gd name="adj3" fmla="val 25000"/>
              </a:avLst>
            </a:pr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04" name="Google Shape;2704;p126"/>
          <p:cNvGrpSpPr/>
          <p:nvPr/>
        </p:nvGrpSpPr>
        <p:grpSpPr>
          <a:xfrm>
            <a:off x="4019955" y="5030057"/>
            <a:ext cx="909424" cy="909424"/>
            <a:chOff x="5080188" y="927900"/>
            <a:chExt cx="961200" cy="961200"/>
          </a:xfrm>
          <a:solidFill>
            <a:srgbClr val="C3151C"/>
          </a:solidFill>
        </p:grpSpPr>
        <p:sp>
          <p:nvSpPr>
            <p:cNvPr id="2705" name="Google Shape;2705;p126"/>
            <p:cNvSpPr/>
            <p:nvPr/>
          </p:nvSpPr>
          <p:spPr>
            <a:xfrm>
              <a:off x="5201900" y="1050116"/>
              <a:ext cx="716700" cy="716700"/>
            </a:xfrm>
            <a:prstGeom prst="donut">
              <a:avLst>
                <a:gd name="adj" fmla="val 4716"/>
              </a:avLst>
            </a:pr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6" name="Google Shape;2706;p126"/>
            <p:cNvSpPr/>
            <p:nvPr/>
          </p:nvSpPr>
          <p:spPr>
            <a:xfrm>
              <a:off x="5269594" y="1117818"/>
              <a:ext cx="581100" cy="581100"/>
            </a:xfrm>
            <a:prstGeom prst="donut">
              <a:avLst>
                <a:gd name="adj" fmla="val 5814"/>
              </a:avLst>
            </a:pr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7" name="Google Shape;2707;p126"/>
            <p:cNvSpPr/>
            <p:nvPr/>
          </p:nvSpPr>
          <p:spPr>
            <a:xfrm>
              <a:off x="5339279" y="1187526"/>
              <a:ext cx="441900" cy="441600"/>
            </a:xfrm>
            <a:prstGeom prst="donut">
              <a:avLst>
                <a:gd name="adj" fmla="val 7648"/>
              </a:avLst>
            </a:pr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8" name="Google Shape;2708;p126"/>
            <p:cNvSpPr/>
            <p:nvPr/>
          </p:nvSpPr>
          <p:spPr>
            <a:xfrm>
              <a:off x="5414892" y="1263155"/>
              <a:ext cx="290700" cy="290700"/>
            </a:xfrm>
            <a:prstGeom prst="donut">
              <a:avLst>
                <a:gd name="adj" fmla="val 10182"/>
              </a:avLst>
            </a:pr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9" name="Google Shape;2709;p126"/>
            <p:cNvSpPr/>
            <p:nvPr/>
          </p:nvSpPr>
          <p:spPr>
            <a:xfrm rot="-3809958">
              <a:off x="5202435" y="1050148"/>
              <a:ext cx="716705" cy="716705"/>
            </a:xfrm>
            <a:prstGeom prst="blockArc">
              <a:avLst>
                <a:gd name="adj1" fmla="val 5266439"/>
                <a:gd name="adj2" fmla="val 19995741"/>
                <a:gd name="adj3" fmla="val 4692"/>
              </a:avLst>
            </a:prstGeom>
            <a:grpFill/>
            <a:ln>
              <a:solidFill>
                <a:schemeClr val="bg1"/>
              </a:solidFill>
            </a:ln>
          </p:spPr>
          <p:txBody>
            <a:bodyPr spcFirstLastPara="1" wrap="square" lIns="121900" tIns="121900" rIns="121900" bIns="121900" anchor="ctr" anchorCtr="0">
              <a:noAutofit/>
            </a:bodyPr>
            <a:lstStyle/>
            <a:p>
              <a:endParaRPr sz="2400"/>
            </a:p>
          </p:txBody>
        </p:sp>
        <p:sp>
          <p:nvSpPr>
            <p:cNvPr id="2710" name="Google Shape;2710;p126"/>
            <p:cNvSpPr/>
            <p:nvPr/>
          </p:nvSpPr>
          <p:spPr>
            <a:xfrm rot="-3906059">
              <a:off x="5269616" y="1117617"/>
              <a:ext cx="581445" cy="581445"/>
            </a:xfrm>
            <a:prstGeom prst="blockArc">
              <a:avLst>
                <a:gd name="adj1" fmla="val 3085776"/>
                <a:gd name="adj2" fmla="val 20100839"/>
                <a:gd name="adj3" fmla="val 5564"/>
              </a:avLst>
            </a:prstGeom>
            <a:grpFill/>
            <a:ln>
              <a:solidFill>
                <a:schemeClr val="bg1"/>
              </a:solidFill>
            </a:ln>
          </p:spPr>
          <p:txBody>
            <a:bodyPr spcFirstLastPara="1" wrap="square" lIns="121900" tIns="121900" rIns="121900" bIns="121900" anchor="ctr" anchorCtr="0">
              <a:noAutofit/>
            </a:bodyPr>
            <a:lstStyle/>
            <a:p>
              <a:endParaRPr sz="2400"/>
            </a:p>
          </p:txBody>
        </p:sp>
        <p:sp>
          <p:nvSpPr>
            <p:cNvPr id="2711" name="Google Shape;2711;p126"/>
            <p:cNvSpPr/>
            <p:nvPr/>
          </p:nvSpPr>
          <p:spPr>
            <a:xfrm rot="-4222340">
              <a:off x="5339825" y="1187386"/>
              <a:ext cx="442087" cy="442087"/>
            </a:xfrm>
            <a:prstGeom prst="blockArc">
              <a:avLst>
                <a:gd name="adj1" fmla="val 8884448"/>
                <a:gd name="adj2" fmla="val 20414899"/>
                <a:gd name="adj3" fmla="val 7688"/>
              </a:avLst>
            </a:prstGeom>
            <a:grpFill/>
            <a:ln>
              <a:solidFill>
                <a:schemeClr val="bg1"/>
              </a:solidFill>
            </a:ln>
          </p:spPr>
          <p:txBody>
            <a:bodyPr spcFirstLastPara="1" wrap="square" lIns="121900" tIns="121900" rIns="121900" bIns="121900" anchor="ctr" anchorCtr="0">
              <a:noAutofit/>
            </a:bodyPr>
            <a:lstStyle/>
            <a:p>
              <a:endParaRPr sz="2400"/>
            </a:p>
          </p:txBody>
        </p:sp>
        <p:sp>
          <p:nvSpPr>
            <p:cNvPr id="2712" name="Google Shape;2712;p126"/>
            <p:cNvSpPr/>
            <p:nvPr/>
          </p:nvSpPr>
          <p:spPr>
            <a:xfrm rot="-4538880">
              <a:off x="5414922" y="1262925"/>
              <a:ext cx="290465" cy="290465"/>
            </a:xfrm>
            <a:prstGeom prst="blockArc">
              <a:avLst>
                <a:gd name="adj1" fmla="val 6490304"/>
                <a:gd name="adj2" fmla="val 20700625"/>
                <a:gd name="adj3" fmla="val 10156"/>
              </a:avLst>
            </a:pr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713" name="Google Shape;2713;p126"/>
          <p:cNvGrpSpPr/>
          <p:nvPr/>
        </p:nvGrpSpPr>
        <p:grpSpPr>
          <a:xfrm>
            <a:off x="5971287" y="5158979"/>
            <a:ext cx="674200" cy="672008"/>
            <a:chOff x="6039282" y="1042577"/>
            <a:chExt cx="734315" cy="731929"/>
          </a:xfrm>
          <a:solidFill>
            <a:srgbClr val="C3151C"/>
          </a:solidFill>
        </p:grpSpPr>
        <p:sp>
          <p:nvSpPr>
            <p:cNvPr id="2714" name="Google Shape;2714;p12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5" name="Google Shape;2715;p12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6" name="Google Shape;2716;p12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7" name="Google Shape;2717;p12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8" name="Google Shape;2718;p12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9" name="Google Shape;2719;p12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0" name="Google Shape;2720;p12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1" name="Google Shape;2721;p12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2" name="Google Shape;2722;p12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3" name="Google Shape;2723;p12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4" name="Google Shape;2724;p12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5" name="Google Shape;2725;p12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6" name="Google Shape;2726;p12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7" name="Google Shape;2727;p12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8" name="Google Shape;2728;p12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9" name="Google Shape;2729;p12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0" name="Google Shape;2730;p12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1" name="Google Shape;2731;p12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2" name="Google Shape;2732;p12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3" name="Google Shape;2733;p12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4" name="Google Shape;2734;p12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35" name="Google Shape;2735;p126"/>
          <p:cNvGrpSpPr/>
          <p:nvPr/>
        </p:nvGrpSpPr>
        <p:grpSpPr>
          <a:xfrm>
            <a:off x="6788089" y="3065149"/>
            <a:ext cx="756992" cy="802848"/>
            <a:chOff x="1825800" y="1651625"/>
            <a:chExt cx="539989" cy="571775"/>
          </a:xfrm>
          <a:solidFill>
            <a:srgbClr val="C3151C"/>
          </a:solidFill>
        </p:grpSpPr>
        <p:sp>
          <p:nvSpPr>
            <p:cNvPr id="2736" name="Google Shape;2736;p12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7" name="Google Shape;2737;p12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8" name="Google Shape;2738;p12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9" name="Google Shape;2739;p12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40" name="Google Shape;2740;p126"/>
          <p:cNvGrpSpPr/>
          <p:nvPr/>
        </p:nvGrpSpPr>
        <p:grpSpPr>
          <a:xfrm>
            <a:off x="5021328" y="5140773"/>
            <a:ext cx="677497" cy="677273"/>
            <a:chOff x="1897577" y="2802432"/>
            <a:chExt cx="492176" cy="492014"/>
          </a:xfrm>
          <a:solidFill>
            <a:srgbClr val="C3151C"/>
          </a:solidFill>
        </p:grpSpPr>
        <p:sp>
          <p:nvSpPr>
            <p:cNvPr id="2741" name="Google Shape;2741;p12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2" name="Google Shape;2742;p12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3" name="Google Shape;2743;p12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4" name="Google Shape;2744;p12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5" name="Google Shape;2745;p12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6" name="Google Shape;2746;p12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7" name="Google Shape;2747;p12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8" name="Google Shape;2748;p12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9" name="Google Shape;2749;p12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0" name="Google Shape;2750;p12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1" name="Google Shape;2751;p126"/>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2" name="Google Shape;2752;p126"/>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53" name="Google Shape;2753;p126"/>
          <p:cNvGrpSpPr/>
          <p:nvPr/>
        </p:nvGrpSpPr>
        <p:grpSpPr>
          <a:xfrm>
            <a:off x="1330034" y="5558831"/>
            <a:ext cx="1078969" cy="267789"/>
            <a:chOff x="2013045" y="4813233"/>
            <a:chExt cx="921986" cy="228854"/>
          </a:xfrm>
          <a:solidFill>
            <a:srgbClr val="C3151C"/>
          </a:solidFill>
        </p:grpSpPr>
        <p:sp>
          <p:nvSpPr>
            <p:cNvPr id="2754" name="Google Shape;2754;p12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5" name="Google Shape;2755;p12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56" name="Google Shape;2756;p126"/>
          <p:cNvGrpSpPr/>
          <p:nvPr/>
        </p:nvGrpSpPr>
        <p:grpSpPr>
          <a:xfrm>
            <a:off x="1341314" y="3541340"/>
            <a:ext cx="1056561" cy="359921"/>
            <a:chOff x="1046767" y="4756633"/>
            <a:chExt cx="859646" cy="292841"/>
          </a:xfrm>
          <a:solidFill>
            <a:srgbClr val="C3151C"/>
          </a:solidFill>
        </p:grpSpPr>
        <p:sp>
          <p:nvSpPr>
            <p:cNvPr id="2757" name="Google Shape;2757;p12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grp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8" name="Google Shape;2758;p12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grp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9" name="Google Shape;2759;p12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grpFill/>
            <a:ln w="9525" cap="flat" cmpd="sng">
              <a:solidFill>
                <a:schemeClr val="accent1"/>
              </a:solidFill>
              <a:prstDash val="solid"/>
              <a:miter lim="123487"/>
              <a:headEnd type="none" w="sm" len="sm"/>
              <a:tailEnd type="none" w="sm" len="sm"/>
            </a:ln>
          </p:spPr>
          <p:txBody>
            <a:bodyPr spcFirstLastPara="1" wrap="square" lIns="121900" tIns="121900" rIns="121900" bIns="121900" anchor="ctr" anchorCtr="0">
              <a:noAutofit/>
            </a:bodyPr>
            <a:lstStyle/>
            <a:p>
              <a:endParaRPr sz="2400"/>
            </a:p>
          </p:txBody>
        </p:sp>
      </p:grpSp>
      <p:sp>
        <p:nvSpPr>
          <p:cNvPr id="2760" name="Google Shape;2760;p126"/>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1" name="Google Shape;2761;p126"/>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2" name="Google Shape;2762;p126"/>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3" name="Google Shape;2763;p126"/>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764" name="Google Shape;2764;p126"/>
          <p:cNvGrpSpPr/>
          <p:nvPr/>
        </p:nvGrpSpPr>
        <p:grpSpPr>
          <a:xfrm>
            <a:off x="9522455" y="3400750"/>
            <a:ext cx="221964" cy="188663"/>
            <a:chOff x="4660325" y="1866850"/>
            <a:chExt cx="68350" cy="58100"/>
          </a:xfrm>
          <a:solidFill>
            <a:srgbClr val="C3151C"/>
          </a:solidFill>
        </p:grpSpPr>
        <p:sp>
          <p:nvSpPr>
            <p:cNvPr id="2765" name="Google Shape;2765;p12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6" name="Google Shape;2766;p12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67" name="Google Shape;2767;p126"/>
          <p:cNvGrpSpPr/>
          <p:nvPr/>
        </p:nvGrpSpPr>
        <p:grpSpPr>
          <a:xfrm>
            <a:off x="9934915" y="3435049"/>
            <a:ext cx="216687" cy="120065"/>
            <a:chOff x="4791775" y="1877500"/>
            <a:chExt cx="66725" cy="36975"/>
          </a:xfrm>
          <a:solidFill>
            <a:srgbClr val="C3151C"/>
          </a:solidFill>
        </p:grpSpPr>
        <p:sp>
          <p:nvSpPr>
            <p:cNvPr id="2768" name="Google Shape;2768;p12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9" name="Google Shape;2769;p12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70" name="Google Shape;2770;p126"/>
          <p:cNvGrpSpPr/>
          <p:nvPr/>
        </p:nvGrpSpPr>
        <p:grpSpPr>
          <a:xfrm>
            <a:off x="10363866" y="3435049"/>
            <a:ext cx="193305" cy="120065"/>
            <a:chOff x="4923925" y="1877500"/>
            <a:chExt cx="59525" cy="36975"/>
          </a:xfrm>
          <a:solidFill>
            <a:srgbClr val="C3151C"/>
          </a:solidFill>
        </p:grpSpPr>
        <p:sp>
          <p:nvSpPr>
            <p:cNvPr id="2771" name="Google Shape;2771;p12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2" name="Google Shape;2772;p12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73" name="Google Shape;2773;p126"/>
          <p:cNvGrpSpPr/>
          <p:nvPr/>
        </p:nvGrpSpPr>
        <p:grpSpPr>
          <a:xfrm>
            <a:off x="10756521" y="3411303"/>
            <a:ext cx="188596" cy="167556"/>
            <a:chOff x="5058450" y="1870100"/>
            <a:chExt cx="58075" cy="51600"/>
          </a:xfrm>
          <a:solidFill>
            <a:srgbClr val="C3151C"/>
          </a:solidFill>
        </p:grpSpPr>
        <p:sp>
          <p:nvSpPr>
            <p:cNvPr id="2774" name="Google Shape;2774;p12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5" name="Google Shape;2775;p12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76" name="Google Shape;2776;p126"/>
          <p:cNvGrpSpPr/>
          <p:nvPr/>
        </p:nvGrpSpPr>
        <p:grpSpPr>
          <a:xfrm>
            <a:off x="9975874" y="3974514"/>
            <a:ext cx="134769" cy="143527"/>
            <a:chOff x="4811425" y="2065025"/>
            <a:chExt cx="41500" cy="44200"/>
          </a:xfrm>
          <a:solidFill>
            <a:srgbClr val="C3151C"/>
          </a:solidFill>
        </p:grpSpPr>
        <p:sp>
          <p:nvSpPr>
            <p:cNvPr id="2777" name="Google Shape;2777;p12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778" name="Google Shape;2778;p12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779" name="Google Shape;2779;p126"/>
          <p:cNvGrpSpPr/>
          <p:nvPr/>
        </p:nvGrpSpPr>
        <p:grpSpPr>
          <a:xfrm>
            <a:off x="10365790" y="3974798"/>
            <a:ext cx="161156" cy="142957"/>
            <a:chOff x="4929875" y="2065025"/>
            <a:chExt cx="49625" cy="44025"/>
          </a:xfrm>
          <a:solidFill>
            <a:srgbClr val="C3151C"/>
          </a:solidFill>
        </p:grpSpPr>
        <p:sp>
          <p:nvSpPr>
            <p:cNvPr id="2780" name="Google Shape;2780;p12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781" name="Google Shape;2781;p12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782" name="Google Shape;2782;p126"/>
          <p:cNvGrpSpPr/>
          <p:nvPr/>
        </p:nvGrpSpPr>
        <p:grpSpPr>
          <a:xfrm>
            <a:off x="10804015" y="3978817"/>
            <a:ext cx="93608" cy="134921"/>
            <a:chOff x="5083925" y="2066350"/>
            <a:chExt cx="28825" cy="41550"/>
          </a:xfrm>
          <a:solidFill>
            <a:srgbClr val="C3151C"/>
          </a:solidFill>
        </p:grpSpPr>
        <p:sp>
          <p:nvSpPr>
            <p:cNvPr id="2783" name="Google Shape;2783;p12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784" name="Google Shape;2784;p12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785" name="Google Shape;2785;p126"/>
          <p:cNvGrpSpPr/>
          <p:nvPr/>
        </p:nvGrpSpPr>
        <p:grpSpPr>
          <a:xfrm>
            <a:off x="9512753" y="3999679"/>
            <a:ext cx="241368" cy="93195"/>
            <a:chOff x="4659775" y="2072775"/>
            <a:chExt cx="74325" cy="28700"/>
          </a:xfrm>
          <a:solidFill>
            <a:srgbClr val="C3151C"/>
          </a:solidFill>
        </p:grpSpPr>
        <p:sp>
          <p:nvSpPr>
            <p:cNvPr id="2786" name="Google Shape;2786;p12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7" name="Google Shape;2787;p12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8" name="Google Shape;2788;p12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89" name="Google Shape;2789;p126"/>
          <p:cNvGrpSpPr/>
          <p:nvPr/>
        </p:nvGrpSpPr>
        <p:grpSpPr>
          <a:xfrm>
            <a:off x="10739229" y="3720433"/>
            <a:ext cx="223183" cy="118929"/>
            <a:chOff x="4662475" y="1976500"/>
            <a:chExt cx="68725" cy="36625"/>
          </a:xfrm>
          <a:solidFill>
            <a:srgbClr val="C3151C"/>
          </a:solidFill>
        </p:grpSpPr>
        <p:sp>
          <p:nvSpPr>
            <p:cNvPr id="2790" name="Google Shape;2790;p12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791" name="Google Shape;2791;p12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792" name="Google Shape;2792;p12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793" name="Google Shape;2793;p126"/>
          <p:cNvGrpSpPr/>
          <p:nvPr/>
        </p:nvGrpSpPr>
        <p:grpSpPr>
          <a:xfrm>
            <a:off x="10335102" y="3725019"/>
            <a:ext cx="222532" cy="109756"/>
            <a:chOff x="4920150" y="1977875"/>
            <a:chExt cx="68525" cy="33800"/>
          </a:xfrm>
          <a:solidFill>
            <a:srgbClr val="C3151C"/>
          </a:solidFill>
        </p:grpSpPr>
        <p:sp>
          <p:nvSpPr>
            <p:cNvPr id="2794" name="Google Shape;2794;p12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795" name="Google Shape;2795;p12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796" name="Google Shape;2796;p12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797" name="Google Shape;2797;p126"/>
          <p:cNvGrpSpPr/>
          <p:nvPr/>
        </p:nvGrpSpPr>
        <p:grpSpPr>
          <a:xfrm>
            <a:off x="9549977" y="4263577"/>
            <a:ext cx="166920" cy="170479"/>
            <a:chOff x="4676550" y="2160575"/>
            <a:chExt cx="51400" cy="52500"/>
          </a:xfrm>
          <a:solidFill>
            <a:srgbClr val="C3151C"/>
          </a:solidFill>
        </p:grpSpPr>
        <p:sp>
          <p:nvSpPr>
            <p:cNvPr id="2798" name="Google Shape;2798;p12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799" name="Google Shape;2799;p12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00" name="Google Shape;2800;p12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801" name="Google Shape;2801;p126"/>
          <p:cNvGrpSpPr/>
          <p:nvPr/>
        </p:nvGrpSpPr>
        <p:grpSpPr>
          <a:xfrm>
            <a:off x="9946322" y="4272952"/>
            <a:ext cx="193873" cy="151725"/>
            <a:chOff x="4768325" y="2163475"/>
            <a:chExt cx="59700" cy="46725"/>
          </a:xfrm>
          <a:solidFill>
            <a:srgbClr val="C3151C"/>
          </a:solidFill>
        </p:grpSpPr>
        <p:sp>
          <p:nvSpPr>
            <p:cNvPr id="2802" name="Google Shape;2802;p12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3" name="Google Shape;2803;p12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804" name="Google Shape;2804;p126"/>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5" name="Google Shape;2805;p126"/>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6" name="Google Shape;2806;p126"/>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7" name="Google Shape;2807;p126"/>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8" name="Google Shape;2808;p126"/>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C3151C"/>
          </a:solidFill>
          <a:ln>
            <a:solidFill>
              <a:schemeClr val="bg1"/>
            </a:solidFill>
          </a:ln>
        </p:spPr>
        <p:txBody>
          <a:bodyPr spcFirstLastPara="1" wrap="square" lIns="121900" tIns="121900" rIns="121900" bIns="121900" anchor="ctr" anchorCtr="0">
            <a:noAutofit/>
          </a:bodyPr>
          <a:lstStyle/>
          <a:p>
            <a:endParaRPr sz="2400"/>
          </a:p>
        </p:txBody>
      </p:sp>
      <p:sp>
        <p:nvSpPr>
          <p:cNvPr id="2809" name="Google Shape;2809;p126"/>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810" name="Google Shape;2810;p126"/>
          <p:cNvGrpSpPr/>
          <p:nvPr/>
        </p:nvGrpSpPr>
        <p:grpSpPr>
          <a:xfrm>
            <a:off x="9968079" y="4613078"/>
            <a:ext cx="150357" cy="142471"/>
            <a:chOff x="4768575" y="2253950"/>
            <a:chExt cx="46300" cy="43875"/>
          </a:xfrm>
          <a:solidFill>
            <a:srgbClr val="C3151C"/>
          </a:solidFill>
        </p:grpSpPr>
        <p:sp>
          <p:nvSpPr>
            <p:cNvPr id="2811" name="Google Shape;2811;p12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12" name="Google Shape;2812;p12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813" name="Google Shape;2813;p126"/>
          <p:cNvGrpSpPr/>
          <p:nvPr/>
        </p:nvGrpSpPr>
        <p:grpSpPr>
          <a:xfrm>
            <a:off x="10367577" y="5265112"/>
            <a:ext cx="157583" cy="194995"/>
            <a:chOff x="4960900" y="2433225"/>
            <a:chExt cx="48525" cy="60050"/>
          </a:xfrm>
          <a:solidFill>
            <a:srgbClr val="C3151C"/>
          </a:solidFill>
        </p:grpSpPr>
        <p:sp>
          <p:nvSpPr>
            <p:cNvPr id="2814" name="Google Shape;2814;p12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15" name="Google Shape;2815;p12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816" name="Google Shape;2816;p126"/>
          <p:cNvGrpSpPr/>
          <p:nvPr/>
        </p:nvGrpSpPr>
        <p:grpSpPr>
          <a:xfrm>
            <a:off x="9952329" y="5617193"/>
            <a:ext cx="181859" cy="191747"/>
            <a:chOff x="4854075" y="2527625"/>
            <a:chExt cx="56000" cy="59050"/>
          </a:xfrm>
          <a:solidFill>
            <a:srgbClr val="C3151C"/>
          </a:solidFill>
        </p:grpSpPr>
        <p:sp>
          <p:nvSpPr>
            <p:cNvPr id="2817" name="Google Shape;2817;p12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8" name="Google Shape;2818;p12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819" name="Google Shape;2819;p126"/>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0" name="Google Shape;2820;p126"/>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1" name="Google Shape;2821;p126"/>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822" name="Google Shape;2822;p126"/>
          <p:cNvGrpSpPr/>
          <p:nvPr/>
        </p:nvGrpSpPr>
        <p:grpSpPr>
          <a:xfrm>
            <a:off x="10784611" y="4902186"/>
            <a:ext cx="132416" cy="214396"/>
            <a:chOff x="5059700" y="2334775"/>
            <a:chExt cx="40775" cy="66025"/>
          </a:xfrm>
          <a:solidFill>
            <a:srgbClr val="C3151C"/>
          </a:solidFill>
        </p:grpSpPr>
        <p:sp>
          <p:nvSpPr>
            <p:cNvPr id="2823" name="Google Shape;2823;p12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24" name="Google Shape;2824;p12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25" name="Google Shape;2825;p12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26" name="Google Shape;2826;p12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27" name="Google Shape;2827;p12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28" name="Google Shape;2828;p12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29" name="Google Shape;2829;p12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30" name="Google Shape;2830;p12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31" name="Google Shape;2831;p12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832" name="Google Shape;2832;p126"/>
          <p:cNvGrpSpPr/>
          <p:nvPr/>
        </p:nvGrpSpPr>
        <p:grpSpPr>
          <a:xfrm>
            <a:off x="10727496" y="5255695"/>
            <a:ext cx="246645" cy="213828"/>
            <a:chOff x="5037700" y="2430325"/>
            <a:chExt cx="75950" cy="65850"/>
          </a:xfrm>
          <a:solidFill>
            <a:srgbClr val="C3151C"/>
          </a:solidFill>
        </p:grpSpPr>
        <p:sp>
          <p:nvSpPr>
            <p:cNvPr id="2833" name="Google Shape;2833;p12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4" name="Google Shape;2834;p12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grp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835" name="Google Shape;2835;p126"/>
          <p:cNvGrpSpPr/>
          <p:nvPr/>
        </p:nvGrpSpPr>
        <p:grpSpPr>
          <a:xfrm>
            <a:off x="9953504" y="4944298"/>
            <a:ext cx="230685" cy="130172"/>
            <a:chOff x="4756975" y="2341800"/>
            <a:chExt cx="91975" cy="51925"/>
          </a:xfrm>
          <a:solidFill>
            <a:srgbClr val="C3151C"/>
          </a:solidFill>
        </p:grpSpPr>
        <p:sp>
          <p:nvSpPr>
            <p:cNvPr id="2836" name="Google Shape;2836;p12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37" name="Google Shape;2837;p12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38" name="Google Shape;2838;p12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39" name="Google Shape;2839;p12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40" name="Google Shape;2840;p12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41" name="Google Shape;2841;p12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42" name="Google Shape;2842;p12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43" name="Google Shape;2843;p12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44" name="Google Shape;2844;p12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45" name="Google Shape;2845;p12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46" name="Google Shape;2846;p12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47" name="Google Shape;2847;p12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48" name="Google Shape;2848;p12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49" name="Google Shape;2849;p12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50" name="Google Shape;2850;p12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51" name="Google Shape;2851;p12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52" name="Google Shape;2852;p12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53" name="Google Shape;2853;p12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54" name="Google Shape;2854;p12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55" name="Google Shape;2855;p12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grpSp>
        <p:nvGrpSpPr>
          <p:cNvPr id="2856" name="Google Shape;2856;p126"/>
          <p:cNvGrpSpPr/>
          <p:nvPr/>
        </p:nvGrpSpPr>
        <p:grpSpPr>
          <a:xfrm>
            <a:off x="10309421" y="5595894"/>
            <a:ext cx="283329" cy="234348"/>
            <a:chOff x="4943575" y="2516350"/>
            <a:chExt cx="98675" cy="81700"/>
          </a:xfrm>
          <a:solidFill>
            <a:srgbClr val="C3151C"/>
          </a:solidFill>
        </p:grpSpPr>
        <p:sp>
          <p:nvSpPr>
            <p:cNvPr id="2857" name="Google Shape;2857;p12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58" name="Google Shape;2858;p12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59" name="Google Shape;2859;p12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60" name="Google Shape;2860;p12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61" name="Google Shape;2861;p12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62" name="Google Shape;2862;p12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63" name="Google Shape;2863;p12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64" name="Google Shape;2864;p12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65" name="Google Shape;2865;p12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66" name="Google Shape;2866;p12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67" name="Google Shape;2867;p12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68" name="Google Shape;2868;p12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69" name="Google Shape;2869;p12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70" name="Google Shape;2870;p12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71" name="Google Shape;2871;p12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72" name="Google Shape;2872;p12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73" name="Google Shape;2873;p12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74" name="Google Shape;2874;p12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75" name="Google Shape;2875;p12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76" name="Google Shape;2876;p12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77" name="Google Shape;2877;p12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78" name="Google Shape;2878;p12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79" name="Google Shape;2879;p12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80" name="Google Shape;2880;p12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81" name="Google Shape;2881;p12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82" name="Google Shape;2882;p12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83" name="Google Shape;2883;p12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84" name="Google Shape;2884;p12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85" name="Google Shape;2885;p12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86" name="Google Shape;2886;p12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87" name="Google Shape;2887;p12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88" name="Google Shape;2888;p12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89" name="Google Shape;2889;p12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90" name="Google Shape;2890;p12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91" name="Google Shape;2891;p12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92" name="Google Shape;2892;p12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93" name="Google Shape;2893;p12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94" name="Google Shape;2894;p12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95" name="Google Shape;2895;p12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96" name="Google Shape;2896;p12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97" name="Google Shape;2897;p12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98" name="Google Shape;2898;p12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899" name="Google Shape;2899;p12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00" name="Google Shape;2900;p12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01" name="Google Shape;2901;p12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02" name="Google Shape;2902;p12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03" name="Google Shape;2903;p12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04" name="Google Shape;2904;p12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05" name="Google Shape;2905;p12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06" name="Google Shape;2906;p12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07" name="Google Shape;2907;p12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08" name="Google Shape;2908;p12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09" name="Google Shape;2909;p12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10" name="Google Shape;2910;p12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11" name="Google Shape;2911;p12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12" name="Google Shape;2912;p12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13" name="Google Shape;2913;p12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14" name="Google Shape;2914;p12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15" name="Google Shape;2915;p12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16" name="Google Shape;2916;p12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17" name="Google Shape;2917;p12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18" name="Google Shape;2918;p12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19" name="Google Shape;2919;p12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20" name="Google Shape;2920;p12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21" name="Google Shape;2921;p12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22" name="Google Shape;2922;p12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23" name="Google Shape;2923;p12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24" name="Google Shape;2924;p12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25" name="Google Shape;2925;p12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26" name="Google Shape;2926;p12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27" name="Google Shape;2927;p12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28" name="Google Shape;2928;p12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29" name="Google Shape;2929;p12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30" name="Google Shape;2930;p12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31" name="Google Shape;2931;p12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32" name="Google Shape;2932;p12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33" name="Google Shape;2933;p12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sp>
          <p:nvSpPr>
            <p:cNvPr id="2934" name="Google Shape;2934;p12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solidFill>
                <a:schemeClr val="bg1"/>
              </a:solidFill>
            </a:ln>
          </p:spPr>
          <p:txBody>
            <a:bodyPr spcFirstLastPara="1" wrap="square" lIns="121900" tIns="121900" rIns="121900" bIns="121900" anchor="ctr" anchorCtr="0">
              <a:noAutofit/>
            </a:bodyPr>
            <a:lstStyle/>
            <a:p>
              <a:endParaRPr sz="2400"/>
            </a:p>
          </p:txBody>
        </p:sp>
      </p:grpSp>
      <p:sp>
        <p:nvSpPr>
          <p:cNvPr id="2935" name="Google Shape;2935;p126"/>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6" name="Google Shape;2936;p126"/>
          <p:cNvSpPr/>
          <p:nvPr/>
        </p:nvSpPr>
        <p:spPr>
          <a:xfrm>
            <a:off x="10751819" y="4606513"/>
            <a:ext cx="198000" cy="155600"/>
          </a:xfrm>
          <a:prstGeom prst="stripedRightArrow">
            <a:avLst>
              <a:gd name="adj1" fmla="val 50000"/>
              <a:gd name="adj2" fmla="val 50000"/>
            </a:avLst>
          </a:prstGeom>
          <a:solidFill>
            <a:srgbClr val="C3151C"/>
          </a:solidFill>
          <a:ln>
            <a:solidFill>
              <a:schemeClr val="bg1"/>
            </a:solidFill>
          </a:ln>
        </p:spPr>
        <p:txBody>
          <a:bodyPr spcFirstLastPara="1" wrap="square" lIns="121900" tIns="121900" rIns="121900" bIns="121900" anchor="ctr" anchorCtr="0">
            <a:noAutofit/>
          </a:bodyPr>
          <a:lstStyle/>
          <a:p>
            <a:endParaRPr sz="2400"/>
          </a:p>
        </p:txBody>
      </p:sp>
      <p:sp>
        <p:nvSpPr>
          <p:cNvPr id="2937" name="Google Shape;2937;p126"/>
          <p:cNvSpPr/>
          <p:nvPr/>
        </p:nvSpPr>
        <p:spPr>
          <a:xfrm>
            <a:off x="9554637" y="3701096"/>
            <a:ext cx="157600" cy="157600"/>
          </a:xfrm>
          <a:prstGeom prst="curvedRightArrow">
            <a:avLst>
              <a:gd name="adj1" fmla="val 25000"/>
              <a:gd name="adj2" fmla="val 50000"/>
              <a:gd name="adj3" fmla="val 25000"/>
            </a:avLst>
          </a:pr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8" name="Google Shape;2938;p126"/>
          <p:cNvSpPr/>
          <p:nvPr/>
        </p:nvSpPr>
        <p:spPr>
          <a:xfrm flipH="1">
            <a:off x="9964459" y="3701096"/>
            <a:ext cx="157600" cy="157600"/>
          </a:xfrm>
          <a:prstGeom prst="curvedRightArrow">
            <a:avLst>
              <a:gd name="adj1" fmla="val 25000"/>
              <a:gd name="adj2" fmla="val 50000"/>
              <a:gd name="adj3" fmla="val 25000"/>
            </a:avLst>
          </a:prstGeom>
          <a:solidFill>
            <a:srgbClr val="C3151C"/>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9" name="Google Shape;2939;p126"/>
          <p:cNvSpPr txBox="1"/>
          <p:nvPr/>
        </p:nvSpPr>
        <p:spPr>
          <a:xfrm>
            <a:off x="1416140" y="403769"/>
            <a:ext cx="9396400" cy="643200"/>
          </a:xfrm>
          <a:prstGeom prst="rect">
            <a:avLst/>
          </a:prstGeom>
          <a:noFill/>
          <a:ln>
            <a:noFill/>
          </a:ln>
        </p:spPr>
        <p:txBody>
          <a:bodyPr spcFirstLastPara="1" wrap="square" lIns="121900" tIns="121900" rIns="121900" bIns="121900" anchor="t" anchorCtr="0">
            <a:noAutofit/>
          </a:bodyPr>
          <a:lstStyle/>
          <a:p>
            <a:pPr algn="ctr"/>
            <a:r>
              <a:rPr lang="en" sz="3200" dirty="0">
                <a:solidFill>
                  <a:srgbClr val="C3151C"/>
                </a:solidFill>
              </a:rPr>
              <a:t>Use our editable graphic resources...</a:t>
            </a:r>
            <a:endParaRPr sz="3200" dirty="0">
              <a:solidFill>
                <a:srgbClr val="C3151C"/>
              </a:solidFill>
            </a:endParaRPr>
          </a:p>
        </p:txBody>
      </p:sp>
    </p:spTree>
    <p:extLst>
      <p:ext uri="{BB962C8B-B14F-4D97-AF65-F5344CB8AC3E}">
        <p14:creationId xmlns:p14="http://schemas.microsoft.com/office/powerpoint/2010/main" val="58234677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84A3D2-6C44-91BC-5056-6EEF6E3B4DF8}"/>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8A1860F4-3F8A-5DEB-433C-4FBB67606FA8}"/>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307824410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711DAD-6E2F-C7ED-95A4-79D3618E3901}"/>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CC1900A6-68C7-19A5-3036-70D6956E13B5}"/>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6412218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36D050-073F-5E48-962D-2AD6E7B20D33}"/>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B64BD3A1-169F-A046-805E-9B9996B51E21}"/>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17631078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5B4E15-4377-70B5-5E65-ACBD59B94C6B}"/>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F0AE19BB-6F00-3C8F-FDB3-112DA2667737}"/>
              </a:ext>
            </a:extLst>
          </p:cNvPr>
          <p:cNvSpPr>
            <a:spLocks noGrp="1"/>
          </p:cNvSpPr>
          <p:nvPr>
            <p:ph sz="half" idx="1"/>
          </p:nvPr>
        </p:nvSpPr>
        <p:spPr/>
        <p:txBody>
          <a:bodyPr/>
          <a:lstStyle/>
          <a:p>
            <a:endParaRPr lang="en-US"/>
          </a:p>
        </p:txBody>
      </p:sp>
      <p:sp>
        <p:nvSpPr>
          <p:cNvPr id="4" name="Content Placeholder 3">
            <a:extLst>
              <a:ext uri="{FF2B5EF4-FFF2-40B4-BE49-F238E27FC236}">
                <a16:creationId xmlns:a16="http://schemas.microsoft.com/office/drawing/2014/main" id="{05434EC1-8DBD-9A97-8F5F-BFBA076CBC06}"/>
              </a:ext>
            </a:extLst>
          </p:cNvPr>
          <p:cNvSpPr>
            <a:spLocks noGrp="1"/>
          </p:cNvSpPr>
          <p:nvPr>
            <p:ph sz="half" idx="2"/>
          </p:nvPr>
        </p:nvSpPr>
        <p:spPr/>
        <p:txBody>
          <a:bodyPr/>
          <a:lstStyle/>
          <a:p>
            <a:endParaRPr lang="en-US"/>
          </a:p>
        </p:txBody>
      </p:sp>
    </p:spTree>
    <p:extLst>
      <p:ext uri="{BB962C8B-B14F-4D97-AF65-F5344CB8AC3E}">
        <p14:creationId xmlns:p14="http://schemas.microsoft.com/office/powerpoint/2010/main" val="174212195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3BD049-0179-1EE3-4314-577A14FC9507}"/>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A347D0BA-40B8-A397-72DC-AE9C42FFDD36}"/>
              </a:ext>
            </a:extLst>
          </p:cNvPr>
          <p:cNvSpPr>
            <a:spLocks noGrp="1"/>
          </p:cNvSpPr>
          <p:nvPr>
            <p:ph sz="half" idx="1"/>
          </p:nvPr>
        </p:nvSpPr>
        <p:spPr/>
        <p:txBody>
          <a:bodyPr/>
          <a:lstStyle/>
          <a:p>
            <a:endParaRPr lang="en-US"/>
          </a:p>
        </p:txBody>
      </p:sp>
      <p:sp>
        <p:nvSpPr>
          <p:cNvPr id="4" name="Content Placeholder 3">
            <a:extLst>
              <a:ext uri="{FF2B5EF4-FFF2-40B4-BE49-F238E27FC236}">
                <a16:creationId xmlns:a16="http://schemas.microsoft.com/office/drawing/2014/main" id="{DA3D1710-432C-E442-F16C-7189C051B50D}"/>
              </a:ext>
            </a:extLst>
          </p:cNvPr>
          <p:cNvSpPr>
            <a:spLocks noGrp="1"/>
          </p:cNvSpPr>
          <p:nvPr>
            <p:ph sz="half" idx="2"/>
          </p:nvPr>
        </p:nvSpPr>
        <p:spPr/>
        <p:txBody>
          <a:bodyPr/>
          <a:lstStyle/>
          <a:p>
            <a:endParaRPr lang="en-US"/>
          </a:p>
        </p:txBody>
      </p:sp>
    </p:spTree>
    <p:extLst>
      <p:ext uri="{BB962C8B-B14F-4D97-AF65-F5344CB8AC3E}">
        <p14:creationId xmlns:p14="http://schemas.microsoft.com/office/powerpoint/2010/main" val="3819688740"/>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68</TotalTime>
  <Words>181</Words>
  <Application>Microsoft Office PowerPoint</Application>
  <PresentationFormat>Widescreen</PresentationFormat>
  <Paragraphs>44</Paragraphs>
  <Slides>41</Slides>
  <Notes>17</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41</vt:i4>
      </vt:variant>
    </vt:vector>
  </HeadingPairs>
  <TitlesOfParts>
    <vt:vector size="46" baseType="lpstr">
      <vt:lpstr>Arial</vt:lpstr>
      <vt:lpstr>Calibri</vt:lpstr>
      <vt:lpstr>Calibri Light</vt:lpstr>
      <vt:lpstr>Roboto Medium</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Phan Võ Quỳnh Như</dc:creator>
  <cp:lastModifiedBy>Nhu Phan</cp:lastModifiedBy>
  <cp:revision>4</cp:revision>
  <dcterms:created xsi:type="dcterms:W3CDTF">2023-11-22T16:11:48Z</dcterms:created>
  <dcterms:modified xsi:type="dcterms:W3CDTF">2023-11-23T09:33:30Z</dcterms:modified>
</cp:coreProperties>
</file>